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emf" ContentType="image/x-emf"/>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62" r:id="rId3"/>
    <p:sldId id="295" r:id="rId5"/>
    <p:sldId id="273" r:id="rId6"/>
    <p:sldId id="277" r:id="rId7"/>
    <p:sldId id="276" r:id="rId8"/>
    <p:sldId id="280" r:id="rId9"/>
    <p:sldId id="329" r:id="rId10"/>
    <p:sldId id="275" r:id="rId11"/>
    <p:sldId id="333" r:id="rId12"/>
    <p:sldId id="274" r:id="rId13"/>
    <p:sldId id="335" r:id="rId14"/>
    <p:sldId id="339" r:id="rId15"/>
    <p:sldId id="294" r:id="rId16"/>
    <p:sldId id="271" r:id="rId17"/>
  </p:sldIdLst>
  <p:sldSz cx="12192000" cy="6858000"/>
  <p:notesSz cx="6858000" cy="9144000"/>
  <p:embeddedFontLst>
    <p:embeddedFont>
      <p:font typeface="黑体" panose="02010609060101010101" pitchFamily="49" charset="-122"/>
      <p:regular r:id="rId21"/>
    </p:embeddedFont>
    <p:embeddedFont>
      <p:font typeface="方正综艺简体" panose="02000000000000000000" pitchFamily="2" charset="-122"/>
      <p:regular r:id="rId22"/>
    </p:embeddedFont>
    <p:embeddedFont>
      <p:font typeface="微软雅黑" panose="020B0503020204020204" charset="-122"/>
      <p:regular r:id="rId23"/>
    </p:embeddedFont>
    <p:embeddedFont>
      <p:font typeface="Calibri" panose="020F0502020204030204" charset="0"/>
      <p:regular r:id="rId24"/>
      <p:bold r:id="rId25"/>
      <p:italic r:id="rId26"/>
      <p:boldItalic r:id="rId27"/>
    </p:embeddedFont>
  </p:embeddedFontLst>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B3B3"/>
    <a:srgbClr val="FA6D00"/>
    <a:srgbClr val="01BAF7"/>
    <a:srgbClr val="FFFFFF"/>
    <a:srgbClr val="03BFFC"/>
    <a:srgbClr val="951D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205" autoAdjust="0"/>
    <p:restoredTop sz="92188" autoAdjust="0"/>
  </p:normalViewPr>
  <p:slideViewPr>
    <p:cSldViewPr>
      <p:cViewPr varScale="1">
        <p:scale>
          <a:sx n="68" d="100"/>
          <a:sy n="68" d="100"/>
        </p:scale>
        <p:origin x="564" y="78"/>
      </p:cViewPr>
      <p:guideLst>
        <p:guide orient="horz" pos="2102"/>
        <p:guide pos="379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tags" Target="tags/tag13.xml"/><Relationship Id="rId27" Type="http://schemas.openxmlformats.org/officeDocument/2006/relationships/font" Target="fonts/font7.fntdata"/><Relationship Id="rId26" Type="http://schemas.openxmlformats.org/officeDocument/2006/relationships/font" Target="fonts/font6.fntdata"/><Relationship Id="rId25" Type="http://schemas.openxmlformats.org/officeDocument/2006/relationships/font" Target="fonts/font5.fntdata"/><Relationship Id="rId24" Type="http://schemas.openxmlformats.org/officeDocument/2006/relationships/font" Target="fonts/font4.fntdata"/><Relationship Id="rId23" Type="http://schemas.openxmlformats.org/officeDocument/2006/relationships/font" Target="fonts/font3.fntdata"/><Relationship Id="rId22" Type="http://schemas.openxmlformats.org/officeDocument/2006/relationships/font" Target="fonts/font2.fntdata"/><Relationship Id="rId21" Type="http://schemas.openxmlformats.org/officeDocument/2006/relationships/font" Target="fonts/font1.fntdata"/><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emf"/></Relationships>
</file>

<file path=ppt/media/>
</file>

<file path=ppt/media/image1.png>
</file>

<file path=ppt/media/image2.png>
</file>

<file path=ppt/media/image3.png>
</file>

<file path=ppt/media/image6.png>
</file>

<file path=ppt/media/image7.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xStyles>
    <p:titleStyle>
      <a:lvl1pPr algn="ctr" rtl="0" eaLnBrk="0" fontAlgn="base" hangingPunct="0">
        <a:spcBef>
          <a:spcPct val="0"/>
        </a:spcBef>
        <a:spcAft>
          <a:spcPct val="0"/>
        </a:spcAft>
        <a:defRPr sz="4400" kern="1200">
          <a:solidFill>
            <a:schemeClr val="tx1"/>
          </a:solidFill>
          <a:latin typeface="Arial" panose="020B0604020202020204" pitchFamily="34" charset="0"/>
          <a:ea typeface="黑体" panose="02010609060101010101" pitchFamily="49" charset="-122"/>
          <a:cs typeface="+mj-cs"/>
          <a:sym typeface="Arial" panose="020B0604020202020204" pitchFamily="34" charset="0"/>
        </a:defRPr>
      </a:lvl1pPr>
      <a:lvl2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2pPr>
      <a:lvl3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3pPr>
      <a:lvl4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4pPr>
      <a:lvl5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5pPr>
      <a:lvl6pPr marL="4572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6pPr>
      <a:lvl7pPr marL="9144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7pPr>
      <a:lvl8pPr marL="13716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8pPr>
      <a:lvl9pPr marL="18288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9pPr>
    </p:titleStyle>
    <p:bodyStyle>
      <a:lvl1pPr marL="342900" indent="-342900" algn="l" rtl="0" eaLnBrk="0" fontAlgn="base" hangingPunct="0">
        <a:spcBef>
          <a:spcPts val="0"/>
        </a:spcBef>
        <a:spcAft>
          <a:spcPct val="0"/>
        </a:spcAft>
        <a:buChar char="•"/>
        <a:defRPr sz="24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1pPr>
      <a:lvl2pPr marL="914400" indent="-457200" algn="l" rtl="0" eaLnBrk="0" fontAlgn="base" hangingPunct="0">
        <a:spcBef>
          <a:spcPts val="0"/>
        </a:spcBef>
        <a:spcAft>
          <a:spcPct val="0"/>
        </a:spcAft>
        <a:buFont typeface="Arial" panose="020B0604020202020204" pitchFamily="34" charset="0"/>
        <a:buChar char="•"/>
        <a:defRPr sz="20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2pPr>
      <a:lvl3pPr marL="12573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3pPr>
      <a:lvl4pPr marL="17145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4pPr>
      <a:lvl5pPr marL="21717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2.xml"/><Relationship Id="rId6" Type="http://schemas.openxmlformats.org/officeDocument/2006/relationships/tags" Target="../tags/tag1.xml"/><Relationship Id="rId5" Type="http://schemas.openxmlformats.org/officeDocument/2006/relationships/image" Target="../media/image3.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vmlDrawing" Target="../drawings/vmlDrawing1.vml"/><Relationship Id="rId4" Type="http://schemas.openxmlformats.org/officeDocument/2006/relationships/slideLayout" Target="../slideLayouts/slideLayout2.xml"/><Relationship Id="rId3" Type="http://schemas.openxmlformats.org/officeDocument/2006/relationships/tags" Target="../tags/tag5.xml"/><Relationship Id="rId2" Type="http://schemas.openxmlformats.org/officeDocument/2006/relationships/image" Target="../media/image4.emf"/><Relationship Id="rId1" Type="http://schemas.openxmlformats.org/officeDocument/2006/relationships/oleObject" Target="../embeddings/oleObject1.bin"/></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vmlDrawing" Target="../drawings/vmlDrawing2.vml"/><Relationship Id="rId4" Type="http://schemas.openxmlformats.org/officeDocument/2006/relationships/slideLayout" Target="../slideLayouts/slideLayout2.xml"/><Relationship Id="rId3" Type="http://schemas.openxmlformats.org/officeDocument/2006/relationships/tags" Target="../tags/tag6.xml"/><Relationship Id="rId2" Type="http://schemas.openxmlformats.org/officeDocument/2006/relationships/image" Target="../media/image5.emf"/><Relationship Id="rId1" Type="http://schemas.openxmlformats.org/officeDocument/2006/relationships/oleObject" Target="../embeddings/oleObject2.bin"/></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2.xml"/><Relationship Id="rId2" Type="http://schemas.openxmlformats.org/officeDocument/2006/relationships/tags" Target="../tags/tag7.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tags" Target="../tags/tag8.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矩形 3"/>
          <p:cNvSpPr/>
          <p:nvPr/>
        </p:nvSpPr>
        <p:spPr>
          <a:xfrm>
            <a:off x="436577" y="0"/>
            <a:ext cx="3603872" cy="584775"/>
          </a:xfrm>
          <a:prstGeom prst="rect">
            <a:avLst/>
          </a:prstGeom>
        </p:spPr>
        <p:txBody>
          <a:bodyPr wrap="none">
            <a:spAutoFit/>
          </a:bodyPr>
          <a:lstStyle/>
          <a:p>
            <a:r>
              <a:rPr lang="zh-CN" altLang="en-US" sz="3200" b="1" dirty="0">
                <a:solidFill>
                  <a:schemeClr val="bg1"/>
                </a:solidFill>
                <a:cs typeface="+mn-ea"/>
                <a:sym typeface="+mn-lt"/>
              </a:rPr>
              <a:t>一、人员及其组织</a:t>
            </a:r>
            <a:r>
              <a:rPr lang="en-US" altLang="zh-CN" sz="3200" b="1" dirty="0">
                <a:solidFill>
                  <a:schemeClr val="bg1"/>
                </a:solidFill>
                <a:cs typeface="+mn-ea"/>
                <a:sym typeface="+mn-lt"/>
              </a:rPr>
              <a:t>:</a:t>
            </a:r>
            <a:endParaRPr lang="en-US" altLang="zh-CN" sz="3200" b="1" dirty="0">
              <a:solidFill>
                <a:schemeClr val="bg1"/>
              </a:solidFill>
              <a:cs typeface="+mn-ea"/>
              <a:sym typeface="+mn-lt"/>
            </a:endParaRPr>
          </a:p>
        </p:txBody>
      </p:sp>
      <p:pic>
        <p:nvPicPr>
          <p:cNvPr id="6" name="Picture 2" descr="dasda"/>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051671"/>
            <a:ext cx="3777047" cy="188954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1" name="矩形 10"/>
          <p:cNvSpPr/>
          <p:nvPr/>
        </p:nvSpPr>
        <p:spPr bwMode="auto">
          <a:xfrm>
            <a:off x="0" y="2941219"/>
            <a:ext cx="12192000" cy="170229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rgbClr val="C00000"/>
              </a:solidFill>
              <a:effectLst/>
              <a:latin typeface="Arial" panose="020B0604020202020204" pitchFamily="34" charset="0"/>
              <a:ea typeface="黑体" panose="02010609060101010101" pitchFamily="49" charset="-122"/>
            </a:endParaRPr>
          </a:p>
        </p:txBody>
      </p:sp>
      <p:pic>
        <p:nvPicPr>
          <p:cNvPr id="8" name="Picture 4" descr="#wm#_51_07_*Z"/>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300000">
            <a:off x="9557491" y="1215691"/>
            <a:ext cx="2441732" cy="345849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2" name="文本框 11"/>
          <p:cNvSpPr txBox="1"/>
          <p:nvPr/>
        </p:nvSpPr>
        <p:spPr>
          <a:xfrm>
            <a:off x="671830" y="3331210"/>
            <a:ext cx="11125200" cy="922020"/>
          </a:xfrm>
          <a:prstGeom prst="rect">
            <a:avLst/>
          </a:prstGeom>
          <a:noFill/>
        </p:spPr>
        <p:txBody>
          <a:bodyPr wrap="square" rtlCol="0">
            <a:spAutoFit/>
          </a:bodyPr>
          <a:lstStyle/>
          <a:p>
            <a:pPr algn="dist"/>
            <a:r>
              <a:rPr kumimoji="1" lang="zh-CN" sz="5400" b="1" dirty="0">
                <a:solidFill>
                  <a:srgbClr val="FFFFFF"/>
                </a:solidFill>
                <a:latin typeface="黑体" panose="02010609060101010101" pitchFamily="49" charset="-122"/>
                <a:ea typeface="黑体" panose="02010609060101010101" pitchFamily="49" charset="-122"/>
                <a:cs typeface="黑体" panose="02010609060101010101" pitchFamily="49" charset="-122"/>
              </a:rPr>
              <a:t>旅游</a:t>
            </a:r>
            <a:r>
              <a:rPr kumimoji="1" sz="5400" b="1" dirty="0">
                <a:solidFill>
                  <a:srgbClr val="FFFFFF"/>
                </a:solidFill>
                <a:latin typeface="黑体" panose="02010609060101010101" pitchFamily="49" charset="-122"/>
                <a:ea typeface="黑体" panose="02010609060101010101" pitchFamily="49" charset="-122"/>
                <a:cs typeface="黑体" panose="02010609060101010101" pitchFamily="49" charset="-122"/>
              </a:rPr>
              <a:t>管理系统</a:t>
            </a:r>
            <a:r>
              <a:rPr kumimoji="1" lang="en-US" altLang="zh-CN" sz="5400" b="1" dirty="0">
                <a:solidFill>
                  <a:srgbClr val="FFFFFF"/>
                </a:solidFill>
                <a:latin typeface="黑体" panose="02010609060101010101" pitchFamily="49" charset="-122"/>
                <a:ea typeface="黑体" panose="02010609060101010101" pitchFamily="49" charset="-122"/>
                <a:cs typeface="黑体" panose="02010609060101010101" pitchFamily="49" charset="-122"/>
              </a:rPr>
              <a:t>PPT</a:t>
            </a:r>
            <a:endParaRPr kumimoji="1" lang="en-US" altLang="zh-CN" sz="5400" b="1" dirty="0">
              <a:solidFill>
                <a:srgbClr val="FFFFFF"/>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周杰伦 - 甜甜的.mp3">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2913474" y="-1088578"/>
            <a:ext cx="812800" cy="812800"/>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127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系统测试</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92" name="文本框 91"/>
          <p:cNvSpPr txBox="1"/>
          <p:nvPr/>
        </p:nvSpPr>
        <p:spPr>
          <a:xfrm>
            <a:off x="400685" y="1167765"/>
            <a:ext cx="11389995" cy="4523105"/>
          </a:xfrm>
          <a:prstGeom prst="rect">
            <a:avLst/>
          </a:prstGeom>
          <a:noFill/>
          <a:ln>
            <a:noFill/>
          </a:ln>
        </p:spPr>
        <p:txBody>
          <a:bodyPr wrap="square">
            <a:spAutoFit/>
          </a:bodyPr>
          <a:lstStyle/>
          <a:p>
            <a:pPr algn="l" fontAlgn="auto">
              <a:spcBef>
                <a:spcPts val="0"/>
              </a:spcBef>
              <a:spcAft>
                <a:spcPts val="0"/>
              </a:spcAft>
              <a:defRPr/>
            </a:pPr>
            <a:r>
              <a:rPr lang="zh-CN" altLang="en-US" sz="2400" dirty="0">
                <a:solidFill>
                  <a:srgbClr val="C00000"/>
                </a:solidFill>
                <a:latin typeface="宋体" panose="02010600030101010101" pitchFamily="2" charset="-122"/>
                <a:ea typeface="宋体" panose="02010600030101010101" pitchFamily="2" charset="-122"/>
              </a:rPr>
              <a:t>关于系统实现的测试，英文名称是System TEST，简称ST，ST是使用完整其系统的各种功能多次、多案例、多环境测试，这是ST的简单描述。ST可以证明该功能对系统的要求是否得到满足以及是否有效。</a:t>
            </a:r>
            <a:endParaRPr lang="zh-CN" altLang="en-US" sz="2400"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400" dirty="0">
                <a:solidFill>
                  <a:srgbClr val="C00000"/>
                </a:solidFill>
                <a:latin typeface="宋体" panose="02010600030101010101" pitchFamily="2" charset="-122"/>
                <a:ea typeface="宋体" panose="02010600030101010101" pitchFamily="2" charset="-122"/>
              </a:rPr>
              <a:t>对于系统开发的实现，不管开发过程多么努力，在系统运行的时候多少都会出现一些错误信息，所以为了系统的安全性及提高系统的使用率及给用户带来更好的体验，系统在完成之前，一定要进行一遍系统的测试，再完美的程序也会有漏洞，再细心的技术开发员也会有疏忽的时候，所以对于程序的测试是必须要做的一步。通过系统测试找到系统存在的问题，并根据问题的原因进行在线解决问题，如果找不到解决问题的办法可以进行通过咨询指导老师或者通过同学帮忙，一定将问题找出，否则将会出现更多的错误。所以程序出现错误时不可避免，系统测试虽然耗时费力，但是为了确保后期系统的长期使用，必须要进行系统测试，问题解决完成后还要再一步测试，直到没有任何问题后方可进行使用。</a:t>
            </a:r>
            <a:endParaRPr lang="zh-CN" altLang="en-US" sz="2400"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p:cNvGrpSpPr/>
          <p:nvPr/>
        </p:nvGrpSpPr>
        <p:grpSpPr>
          <a:xfrm>
            <a:off x="8127076" y="1527395"/>
            <a:ext cx="3614738" cy="3674320"/>
            <a:chOff x="8545513" y="3471863"/>
            <a:chExt cx="1444625" cy="1468437"/>
          </a:xfrm>
          <a:solidFill>
            <a:srgbClr val="C00000"/>
          </a:solidFill>
        </p:grpSpPr>
        <p:grpSp>
          <p:nvGrpSpPr>
            <p:cNvPr id="3" name="Group 3235"/>
            <p:cNvGrpSpPr/>
            <p:nvPr/>
          </p:nvGrpSpPr>
          <p:grpSpPr bwMode="auto">
            <a:xfrm>
              <a:off x="8551863" y="3471863"/>
              <a:ext cx="1431925" cy="1465262"/>
              <a:chOff x="5387" y="2187"/>
              <a:chExt cx="902" cy="923"/>
            </a:xfrm>
            <a:grpFill/>
          </p:grpSpPr>
          <p:sp>
            <p:nvSpPr>
              <p:cNvPr id="134" name="Freeform 3035"/>
              <p:cNvSpPr/>
              <p:nvPr/>
            </p:nvSpPr>
            <p:spPr bwMode="auto">
              <a:xfrm>
                <a:off x="5490" y="3104"/>
                <a:ext cx="6" cy="2"/>
              </a:xfrm>
              <a:custGeom>
                <a:avLst/>
                <a:gdLst>
                  <a:gd name="T0" fmla="*/ 0 w 3"/>
                  <a:gd name="T1" fmla="*/ 1 h 1"/>
                  <a:gd name="T2" fmla="*/ 2 w 3"/>
                  <a:gd name="T3" fmla="*/ 1 h 1"/>
                  <a:gd name="T4" fmla="*/ 0 w 3"/>
                  <a:gd name="T5" fmla="*/ 1 h 1"/>
                </a:gdLst>
                <a:ahLst/>
                <a:cxnLst>
                  <a:cxn ang="0">
                    <a:pos x="T0" y="T1"/>
                  </a:cxn>
                  <a:cxn ang="0">
                    <a:pos x="T2" y="T3"/>
                  </a:cxn>
                  <a:cxn ang="0">
                    <a:pos x="T4" y="T5"/>
                  </a:cxn>
                </a:cxnLst>
                <a:rect l="0" t="0" r="r" b="b"/>
                <a:pathLst>
                  <a:path w="3" h="1">
                    <a:moveTo>
                      <a:pt x="0" y="1"/>
                    </a:moveTo>
                    <a:cubicBezTo>
                      <a:pt x="1" y="1"/>
                      <a:pt x="2" y="1"/>
                      <a:pt x="2" y="1"/>
                    </a:cubicBezTo>
                    <a:cubicBezTo>
                      <a:pt x="3"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5" name="Freeform 3036"/>
              <p:cNvSpPr/>
              <p:nvPr/>
            </p:nvSpPr>
            <p:spPr bwMode="auto">
              <a:xfrm>
                <a:off x="6157" y="3048"/>
                <a:ext cx="5" cy="11"/>
              </a:xfrm>
              <a:custGeom>
                <a:avLst/>
                <a:gdLst>
                  <a:gd name="T0" fmla="*/ 1 w 2"/>
                  <a:gd name="T1" fmla="*/ 1 h 5"/>
                  <a:gd name="T2" fmla="*/ 0 w 2"/>
                  <a:gd name="T3" fmla="*/ 2 h 5"/>
                  <a:gd name="T4" fmla="*/ 1 w 2"/>
                  <a:gd name="T5" fmla="*/ 5 h 5"/>
                  <a:gd name="T6" fmla="*/ 2 w 2"/>
                  <a:gd name="T7" fmla="*/ 4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1" y="3"/>
                      <a:pt x="0" y="0"/>
                      <a:pt x="0" y="2"/>
                    </a:cubicBezTo>
                    <a:cubicBezTo>
                      <a:pt x="1" y="2"/>
                      <a:pt x="0" y="4"/>
                      <a:pt x="1" y="5"/>
                    </a:cubicBezTo>
                    <a:cubicBezTo>
                      <a:pt x="2" y="5"/>
                      <a:pt x="2" y="5"/>
                      <a:pt x="2" y="4"/>
                    </a:cubicBezTo>
                    <a:cubicBezTo>
                      <a:pt x="0" y="4"/>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6" name="Freeform 3037"/>
              <p:cNvSpPr/>
              <p:nvPr/>
            </p:nvSpPr>
            <p:spPr bwMode="auto">
              <a:xfrm>
                <a:off x="5475" y="2900"/>
                <a:ext cx="5" cy="4"/>
              </a:xfrm>
              <a:custGeom>
                <a:avLst/>
                <a:gdLst>
                  <a:gd name="T0" fmla="*/ 1 w 2"/>
                  <a:gd name="T1" fmla="*/ 1 h 2"/>
                  <a:gd name="T2" fmla="*/ 1 w 2"/>
                  <a:gd name="T3" fmla="*/ 2 h 2"/>
                  <a:gd name="T4" fmla="*/ 2 w 2"/>
                  <a:gd name="T5" fmla="*/ 1 h 2"/>
                  <a:gd name="T6" fmla="*/ 2 w 2"/>
                  <a:gd name="T7" fmla="*/ 0 h 2"/>
                  <a:gd name="T8" fmla="*/ 0 w 2"/>
                  <a:gd name="T9" fmla="*/ 0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1" y="1"/>
                      <a:pt x="0" y="2"/>
                      <a:pt x="1" y="2"/>
                    </a:cubicBezTo>
                    <a:cubicBezTo>
                      <a:pt x="1" y="1"/>
                      <a:pt x="2" y="1"/>
                      <a:pt x="2" y="1"/>
                    </a:cubicBezTo>
                    <a:cubicBezTo>
                      <a:pt x="2" y="1"/>
                      <a:pt x="2" y="0"/>
                      <a:pt x="2" y="0"/>
                    </a:cubicBezTo>
                    <a:cubicBezTo>
                      <a:pt x="1" y="0"/>
                      <a:pt x="0" y="0"/>
                      <a:pt x="0"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7" name="Freeform 3038"/>
              <p:cNvSpPr/>
              <p:nvPr/>
            </p:nvSpPr>
            <p:spPr bwMode="auto">
              <a:xfrm>
                <a:off x="5800" y="2721"/>
                <a:ext cx="4" cy="7"/>
              </a:xfrm>
              <a:custGeom>
                <a:avLst/>
                <a:gdLst>
                  <a:gd name="T0" fmla="*/ 1 w 2"/>
                  <a:gd name="T1" fmla="*/ 2 h 3"/>
                  <a:gd name="T2" fmla="*/ 2 w 2"/>
                  <a:gd name="T3" fmla="*/ 3 h 3"/>
                  <a:gd name="T4" fmla="*/ 0 w 2"/>
                  <a:gd name="T5" fmla="*/ 0 h 3"/>
                  <a:gd name="T6" fmla="*/ 0 w 2"/>
                  <a:gd name="T7" fmla="*/ 3 h 3"/>
                  <a:gd name="T8" fmla="*/ 1 w 2"/>
                  <a:gd name="T9" fmla="*/ 2 h 3"/>
                </a:gdLst>
                <a:ahLst/>
                <a:cxnLst>
                  <a:cxn ang="0">
                    <a:pos x="T0" y="T1"/>
                  </a:cxn>
                  <a:cxn ang="0">
                    <a:pos x="T2" y="T3"/>
                  </a:cxn>
                  <a:cxn ang="0">
                    <a:pos x="T4" y="T5"/>
                  </a:cxn>
                  <a:cxn ang="0">
                    <a:pos x="T6" y="T7"/>
                  </a:cxn>
                  <a:cxn ang="0">
                    <a:pos x="T8" y="T9"/>
                  </a:cxn>
                </a:cxnLst>
                <a:rect l="0" t="0" r="r" b="b"/>
                <a:pathLst>
                  <a:path w="2" h="3">
                    <a:moveTo>
                      <a:pt x="1" y="2"/>
                    </a:moveTo>
                    <a:cubicBezTo>
                      <a:pt x="1" y="2"/>
                      <a:pt x="2" y="3"/>
                      <a:pt x="2" y="3"/>
                    </a:cubicBezTo>
                    <a:cubicBezTo>
                      <a:pt x="2" y="1"/>
                      <a:pt x="1" y="1"/>
                      <a:pt x="0" y="0"/>
                    </a:cubicBezTo>
                    <a:cubicBezTo>
                      <a:pt x="0" y="2"/>
                      <a:pt x="0" y="2"/>
                      <a:pt x="0" y="3"/>
                    </a:cubicBezTo>
                    <a:cubicBezTo>
                      <a:pt x="1"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8" name="Freeform 3039"/>
              <p:cNvSpPr/>
              <p:nvPr/>
            </p:nvSpPr>
            <p:spPr bwMode="auto">
              <a:xfrm>
                <a:off x="5397" y="3059"/>
                <a:ext cx="5" cy="4"/>
              </a:xfrm>
              <a:custGeom>
                <a:avLst/>
                <a:gdLst>
                  <a:gd name="T0" fmla="*/ 2 w 2"/>
                  <a:gd name="T1" fmla="*/ 0 h 2"/>
                  <a:gd name="T2" fmla="*/ 0 w 2"/>
                  <a:gd name="T3" fmla="*/ 2 h 2"/>
                  <a:gd name="T4" fmla="*/ 1 w 2"/>
                  <a:gd name="T5" fmla="*/ 2 h 2"/>
                  <a:gd name="T6" fmla="*/ 2 w 2"/>
                  <a:gd name="T7" fmla="*/ 0 h 2"/>
                </a:gdLst>
                <a:ahLst/>
                <a:cxnLst>
                  <a:cxn ang="0">
                    <a:pos x="T0" y="T1"/>
                  </a:cxn>
                  <a:cxn ang="0">
                    <a:pos x="T2" y="T3"/>
                  </a:cxn>
                  <a:cxn ang="0">
                    <a:pos x="T4" y="T5"/>
                  </a:cxn>
                  <a:cxn ang="0">
                    <a:pos x="T6" y="T7"/>
                  </a:cxn>
                </a:cxnLst>
                <a:rect l="0" t="0" r="r" b="b"/>
                <a:pathLst>
                  <a:path w="2" h="2">
                    <a:moveTo>
                      <a:pt x="2" y="0"/>
                    </a:moveTo>
                    <a:cubicBezTo>
                      <a:pt x="1" y="0"/>
                      <a:pt x="0" y="0"/>
                      <a:pt x="0" y="2"/>
                    </a:cubicBezTo>
                    <a:cubicBezTo>
                      <a:pt x="1" y="2"/>
                      <a:pt x="1" y="2"/>
                      <a:pt x="1" y="2"/>
                    </a:cubicBezTo>
                    <a:cubicBezTo>
                      <a:pt x="2" y="1"/>
                      <a:pt x="1"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9" name="Freeform 3040"/>
              <p:cNvSpPr/>
              <p:nvPr/>
            </p:nvSpPr>
            <p:spPr bwMode="auto">
              <a:xfrm>
                <a:off x="5730" y="2728"/>
                <a:ext cx="4" cy="2"/>
              </a:xfrm>
              <a:custGeom>
                <a:avLst/>
                <a:gdLst>
                  <a:gd name="T0" fmla="*/ 1 w 2"/>
                  <a:gd name="T1" fmla="*/ 0 h 1"/>
                  <a:gd name="T2" fmla="*/ 1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1" y="0"/>
                    </a:cubicBezTo>
                    <a:cubicBezTo>
                      <a:pt x="1" y="1"/>
                      <a:pt x="0" y="1"/>
                      <a:pt x="0" y="1"/>
                    </a:cubicBezTo>
                    <a:cubicBezTo>
                      <a:pt x="1"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0" name="Freeform 3041"/>
              <p:cNvSpPr/>
              <p:nvPr/>
            </p:nvSpPr>
            <p:spPr bwMode="auto">
              <a:xfrm>
                <a:off x="5582" y="2693"/>
                <a:ext cx="13" cy="8"/>
              </a:xfrm>
              <a:custGeom>
                <a:avLst/>
                <a:gdLst>
                  <a:gd name="T0" fmla="*/ 5 w 6"/>
                  <a:gd name="T1" fmla="*/ 3 h 4"/>
                  <a:gd name="T2" fmla="*/ 6 w 6"/>
                  <a:gd name="T3" fmla="*/ 2 h 4"/>
                  <a:gd name="T4" fmla="*/ 6 w 6"/>
                  <a:gd name="T5" fmla="*/ 0 h 4"/>
                  <a:gd name="T6" fmla="*/ 4 w 6"/>
                  <a:gd name="T7" fmla="*/ 1 h 4"/>
                  <a:gd name="T8" fmla="*/ 1 w 6"/>
                  <a:gd name="T9" fmla="*/ 1 h 4"/>
                  <a:gd name="T10" fmla="*/ 0 w 6"/>
                  <a:gd name="T11" fmla="*/ 4 h 4"/>
                  <a:gd name="T12" fmla="*/ 5 w 6"/>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6" h="4">
                    <a:moveTo>
                      <a:pt x="5" y="3"/>
                    </a:moveTo>
                    <a:cubicBezTo>
                      <a:pt x="5" y="2"/>
                      <a:pt x="5" y="2"/>
                      <a:pt x="6" y="2"/>
                    </a:cubicBezTo>
                    <a:cubicBezTo>
                      <a:pt x="6" y="1"/>
                      <a:pt x="6" y="1"/>
                      <a:pt x="6" y="0"/>
                    </a:cubicBezTo>
                    <a:cubicBezTo>
                      <a:pt x="5" y="0"/>
                      <a:pt x="5" y="1"/>
                      <a:pt x="4" y="1"/>
                    </a:cubicBezTo>
                    <a:cubicBezTo>
                      <a:pt x="3" y="0"/>
                      <a:pt x="3" y="1"/>
                      <a:pt x="1" y="1"/>
                    </a:cubicBezTo>
                    <a:cubicBezTo>
                      <a:pt x="1" y="3"/>
                      <a:pt x="1" y="3"/>
                      <a:pt x="0" y="4"/>
                    </a:cubicBezTo>
                    <a:cubicBezTo>
                      <a:pt x="2" y="3"/>
                      <a:pt x="2"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1" name="Freeform 3042"/>
              <p:cNvSpPr/>
              <p:nvPr/>
            </p:nvSpPr>
            <p:spPr bwMode="auto">
              <a:xfrm>
                <a:off x="5648" y="2641"/>
                <a:ext cx="10" cy="11"/>
              </a:xfrm>
              <a:custGeom>
                <a:avLst/>
                <a:gdLst>
                  <a:gd name="T0" fmla="*/ 4 w 5"/>
                  <a:gd name="T1" fmla="*/ 3 h 5"/>
                  <a:gd name="T2" fmla="*/ 0 w 5"/>
                  <a:gd name="T3" fmla="*/ 2 h 5"/>
                  <a:gd name="T4" fmla="*/ 1 w 5"/>
                  <a:gd name="T5" fmla="*/ 3 h 5"/>
                  <a:gd name="T6" fmla="*/ 1 w 5"/>
                  <a:gd name="T7" fmla="*/ 3 h 5"/>
                  <a:gd name="T8" fmla="*/ 3 w 5"/>
                  <a:gd name="T9" fmla="*/ 4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2" y="5"/>
                      <a:pt x="1" y="0"/>
                      <a:pt x="0" y="2"/>
                    </a:cubicBezTo>
                    <a:cubicBezTo>
                      <a:pt x="1" y="2"/>
                      <a:pt x="0" y="3"/>
                      <a:pt x="1" y="3"/>
                    </a:cubicBezTo>
                    <a:cubicBezTo>
                      <a:pt x="1" y="2"/>
                      <a:pt x="1" y="3"/>
                      <a:pt x="1" y="3"/>
                    </a:cubicBezTo>
                    <a:cubicBezTo>
                      <a:pt x="2" y="4"/>
                      <a:pt x="3" y="3"/>
                      <a:pt x="3" y="4"/>
                    </a:cubicBezTo>
                    <a:cubicBezTo>
                      <a:pt x="4" y="5"/>
                      <a:pt x="5" y="3"/>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2" name="Freeform 3043"/>
              <p:cNvSpPr/>
              <p:nvPr/>
            </p:nvSpPr>
            <p:spPr bwMode="auto">
              <a:xfrm>
                <a:off x="5634" y="2641"/>
                <a:ext cx="12" cy="11"/>
              </a:xfrm>
              <a:custGeom>
                <a:avLst/>
                <a:gdLst>
                  <a:gd name="T0" fmla="*/ 0 w 6"/>
                  <a:gd name="T1" fmla="*/ 3 h 5"/>
                  <a:gd name="T2" fmla="*/ 5 w 6"/>
                  <a:gd name="T3" fmla="*/ 4 h 5"/>
                  <a:gd name="T4" fmla="*/ 6 w 6"/>
                  <a:gd name="T5" fmla="*/ 2 h 5"/>
                  <a:gd name="T6" fmla="*/ 1 w 6"/>
                  <a:gd name="T7" fmla="*/ 1 h 5"/>
                  <a:gd name="T8" fmla="*/ 2 w 6"/>
                  <a:gd name="T9" fmla="*/ 2 h 5"/>
                  <a:gd name="T10" fmla="*/ 0 w 6"/>
                  <a:gd name="T11" fmla="*/ 3 h 5"/>
                </a:gdLst>
                <a:ahLst/>
                <a:cxnLst>
                  <a:cxn ang="0">
                    <a:pos x="T0" y="T1"/>
                  </a:cxn>
                  <a:cxn ang="0">
                    <a:pos x="T2" y="T3"/>
                  </a:cxn>
                  <a:cxn ang="0">
                    <a:pos x="T4" y="T5"/>
                  </a:cxn>
                  <a:cxn ang="0">
                    <a:pos x="T6" y="T7"/>
                  </a:cxn>
                  <a:cxn ang="0">
                    <a:pos x="T8" y="T9"/>
                  </a:cxn>
                  <a:cxn ang="0">
                    <a:pos x="T10" y="T11"/>
                  </a:cxn>
                </a:cxnLst>
                <a:rect l="0" t="0" r="r" b="b"/>
                <a:pathLst>
                  <a:path w="6" h="5">
                    <a:moveTo>
                      <a:pt x="0" y="3"/>
                    </a:moveTo>
                    <a:cubicBezTo>
                      <a:pt x="1" y="4"/>
                      <a:pt x="3" y="5"/>
                      <a:pt x="5" y="4"/>
                    </a:cubicBezTo>
                    <a:cubicBezTo>
                      <a:pt x="5" y="3"/>
                      <a:pt x="6" y="3"/>
                      <a:pt x="6" y="2"/>
                    </a:cubicBezTo>
                    <a:cubicBezTo>
                      <a:pt x="5" y="1"/>
                      <a:pt x="2" y="0"/>
                      <a:pt x="1" y="1"/>
                    </a:cubicBezTo>
                    <a:cubicBezTo>
                      <a:pt x="2" y="1"/>
                      <a:pt x="2" y="1"/>
                      <a:pt x="2" y="2"/>
                    </a:cubicBezTo>
                    <a:cubicBezTo>
                      <a:pt x="0" y="1"/>
                      <a:pt x="1"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3" name="Freeform 3044"/>
              <p:cNvSpPr/>
              <p:nvPr/>
            </p:nvSpPr>
            <p:spPr bwMode="auto">
              <a:xfrm>
                <a:off x="5695" y="2689"/>
                <a:ext cx="6" cy="4"/>
              </a:xfrm>
              <a:custGeom>
                <a:avLst/>
                <a:gdLst>
                  <a:gd name="T0" fmla="*/ 0 w 3"/>
                  <a:gd name="T1" fmla="*/ 1 h 2"/>
                  <a:gd name="T2" fmla="*/ 2 w 3"/>
                  <a:gd name="T3" fmla="*/ 0 h 2"/>
                  <a:gd name="T4" fmla="*/ 0 w 3"/>
                  <a:gd name="T5" fmla="*/ 1 h 2"/>
                </a:gdLst>
                <a:ahLst/>
                <a:cxnLst>
                  <a:cxn ang="0">
                    <a:pos x="T0" y="T1"/>
                  </a:cxn>
                  <a:cxn ang="0">
                    <a:pos x="T2" y="T3"/>
                  </a:cxn>
                  <a:cxn ang="0">
                    <a:pos x="T4" y="T5"/>
                  </a:cxn>
                </a:cxnLst>
                <a:rect l="0" t="0" r="r" b="b"/>
                <a:pathLst>
                  <a:path w="3" h="2">
                    <a:moveTo>
                      <a:pt x="0" y="1"/>
                    </a:moveTo>
                    <a:cubicBezTo>
                      <a:pt x="0" y="2"/>
                      <a:pt x="3" y="1"/>
                      <a:pt x="2"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4" name="Freeform 3045"/>
              <p:cNvSpPr/>
              <p:nvPr/>
            </p:nvSpPr>
            <p:spPr bwMode="auto">
              <a:xfrm>
                <a:off x="5753" y="2639"/>
                <a:ext cx="6" cy="6"/>
              </a:xfrm>
              <a:custGeom>
                <a:avLst/>
                <a:gdLst>
                  <a:gd name="T0" fmla="*/ 3 w 3"/>
                  <a:gd name="T1" fmla="*/ 3 h 3"/>
                  <a:gd name="T2" fmla="*/ 0 w 3"/>
                  <a:gd name="T3" fmla="*/ 1 h 3"/>
                  <a:gd name="T4" fmla="*/ 2 w 3"/>
                  <a:gd name="T5" fmla="*/ 3 h 3"/>
                  <a:gd name="T6" fmla="*/ 1 w 3"/>
                  <a:gd name="T7" fmla="*/ 2 h 3"/>
                  <a:gd name="T8" fmla="*/ 3 w 3"/>
                  <a:gd name="T9" fmla="*/ 3 h 3"/>
                </a:gdLst>
                <a:ahLst/>
                <a:cxnLst>
                  <a:cxn ang="0">
                    <a:pos x="T0" y="T1"/>
                  </a:cxn>
                  <a:cxn ang="0">
                    <a:pos x="T2" y="T3"/>
                  </a:cxn>
                  <a:cxn ang="0">
                    <a:pos x="T4" y="T5"/>
                  </a:cxn>
                  <a:cxn ang="0">
                    <a:pos x="T6" y="T7"/>
                  </a:cxn>
                  <a:cxn ang="0">
                    <a:pos x="T8" y="T9"/>
                  </a:cxn>
                </a:cxnLst>
                <a:rect l="0" t="0" r="r" b="b"/>
                <a:pathLst>
                  <a:path w="3" h="3">
                    <a:moveTo>
                      <a:pt x="3" y="3"/>
                    </a:moveTo>
                    <a:cubicBezTo>
                      <a:pt x="3" y="0"/>
                      <a:pt x="0" y="0"/>
                      <a:pt x="0" y="1"/>
                    </a:cubicBezTo>
                    <a:cubicBezTo>
                      <a:pt x="0" y="2"/>
                      <a:pt x="1" y="3"/>
                      <a:pt x="2" y="3"/>
                    </a:cubicBezTo>
                    <a:cubicBezTo>
                      <a:pt x="2" y="3"/>
                      <a:pt x="1" y="3"/>
                      <a:pt x="1" y="2"/>
                    </a:cubicBezTo>
                    <a:cubicBezTo>
                      <a:pt x="2"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5" name="Freeform 3046"/>
              <p:cNvSpPr/>
              <p:nvPr/>
            </p:nvSpPr>
            <p:spPr bwMode="auto">
              <a:xfrm>
                <a:off x="5722" y="2639"/>
                <a:ext cx="10" cy="8"/>
              </a:xfrm>
              <a:custGeom>
                <a:avLst/>
                <a:gdLst>
                  <a:gd name="T0" fmla="*/ 3 w 5"/>
                  <a:gd name="T1" fmla="*/ 0 h 4"/>
                  <a:gd name="T2" fmla="*/ 1 w 5"/>
                  <a:gd name="T3" fmla="*/ 0 h 4"/>
                  <a:gd name="T4" fmla="*/ 1 w 5"/>
                  <a:gd name="T5" fmla="*/ 2 h 4"/>
                  <a:gd name="T6" fmla="*/ 0 w 5"/>
                  <a:gd name="T7" fmla="*/ 3 h 4"/>
                  <a:gd name="T8" fmla="*/ 5 w 5"/>
                  <a:gd name="T9" fmla="*/ 3 h 4"/>
                  <a:gd name="T10" fmla="*/ 5 w 5"/>
                  <a:gd name="T11" fmla="*/ 1 h 4"/>
                  <a:gd name="T12" fmla="*/ 3 w 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3" y="0"/>
                    </a:moveTo>
                    <a:cubicBezTo>
                      <a:pt x="2" y="0"/>
                      <a:pt x="2" y="0"/>
                      <a:pt x="1" y="0"/>
                    </a:cubicBezTo>
                    <a:cubicBezTo>
                      <a:pt x="1" y="1"/>
                      <a:pt x="1" y="1"/>
                      <a:pt x="1" y="2"/>
                    </a:cubicBezTo>
                    <a:cubicBezTo>
                      <a:pt x="0" y="2"/>
                      <a:pt x="0" y="1"/>
                      <a:pt x="0" y="3"/>
                    </a:cubicBezTo>
                    <a:cubicBezTo>
                      <a:pt x="2" y="2"/>
                      <a:pt x="2" y="4"/>
                      <a:pt x="5" y="3"/>
                    </a:cubicBezTo>
                    <a:cubicBezTo>
                      <a:pt x="4" y="2"/>
                      <a:pt x="4" y="2"/>
                      <a:pt x="5" y="1"/>
                    </a:cubicBezTo>
                    <a:cubicBezTo>
                      <a:pt x="3" y="1"/>
                      <a:pt x="2"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6" name="Freeform 3047"/>
              <p:cNvSpPr/>
              <p:nvPr/>
            </p:nvSpPr>
            <p:spPr bwMode="auto">
              <a:xfrm>
                <a:off x="5821" y="2724"/>
                <a:ext cx="6" cy="8"/>
              </a:xfrm>
              <a:custGeom>
                <a:avLst/>
                <a:gdLst>
                  <a:gd name="T0" fmla="*/ 0 w 3"/>
                  <a:gd name="T1" fmla="*/ 1 h 4"/>
                  <a:gd name="T2" fmla="*/ 3 w 3"/>
                  <a:gd name="T3" fmla="*/ 2 h 4"/>
                  <a:gd name="T4" fmla="*/ 0 w 3"/>
                  <a:gd name="T5" fmla="*/ 1 h 4"/>
                </a:gdLst>
                <a:ahLst/>
                <a:cxnLst>
                  <a:cxn ang="0">
                    <a:pos x="T0" y="T1"/>
                  </a:cxn>
                  <a:cxn ang="0">
                    <a:pos x="T2" y="T3"/>
                  </a:cxn>
                  <a:cxn ang="0">
                    <a:pos x="T4" y="T5"/>
                  </a:cxn>
                </a:cxnLst>
                <a:rect l="0" t="0" r="r" b="b"/>
                <a:pathLst>
                  <a:path w="3" h="4">
                    <a:moveTo>
                      <a:pt x="0" y="1"/>
                    </a:moveTo>
                    <a:cubicBezTo>
                      <a:pt x="1" y="1"/>
                      <a:pt x="2" y="4"/>
                      <a:pt x="3" y="2"/>
                    </a:cubicBezTo>
                    <a:cubicBezTo>
                      <a:pt x="2"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7" name="Freeform 3048"/>
              <p:cNvSpPr/>
              <p:nvPr/>
            </p:nvSpPr>
            <p:spPr bwMode="auto">
              <a:xfrm>
                <a:off x="5580" y="2695"/>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8" name="Freeform 3049"/>
              <p:cNvSpPr/>
              <p:nvPr/>
            </p:nvSpPr>
            <p:spPr bwMode="auto">
              <a:xfrm>
                <a:off x="5443" y="3059"/>
                <a:ext cx="8" cy="2"/>
              </a:xfrm>
              <a:custGeom>
                <a:avLst/>
                <a:gdLst>
                  <a:gd name="T0" fmla="*/ 4 w 4"/>
                  <a:gd name="T1" fmla="*/ 0 h 1"/>
                  <a:gd name="T2" fmla="*/ 3 w 4"/>
                  <a:gd name="T3" fmla="*/ 0 h 1"/>
                  <a:gd name="T4" fmla="*/ 4 w 4"/>
                  <a:gd name="T5" fmla="*/ 0 h 1"/>
                </a:gdLst>
                <a:ahLst/>
                <a:cxnLst>
                  <a:cxn ang="0">
                    <a:pos x="T0" y="T1"/>
                  </a:cxn>
                  <a:cxn ang="0">
                    <a:pos x="T2" y="T3"/>
                  </a:cxn>
                  <a:cxn ang="0">
                    <a:pos x="T4" y="T5"/>
                  </a:cxn>
                </a:cxnLst>
                <a:rect l="0" t="0" r="r" b="b"/>
                <a:pathLst>
                  <a:path w="4" h="1">
                    <a:moveTo>
                      <a:pt x="4" y="0"/>
                    </a:moveTo>
                    <a:cubicBezTo>
                      <a:pt x="3" y="0"/>
                      <a:pt x="3" y="0"/>
                      <a:pt x="3" y="0"/>
                    </a:cubicBezTo>
                    <a:cubicBezTo>
                      <a:pt x="0" y="0"/>
                      <a:pt x="4" y="1"/>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9" name="Freeform 3050"/>
              <p:cNvSpPr/>
              <p:nvPr/>
            </p:nvSpPr>
            <p:spPr bwMode="auto">
              <a:xfrm>
                <a:off x="5418" y="3061"/>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1"/>
                      <a:pt x="2" y="0"/>
                      <a:pt x="2"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0" name="Freeform 3051"/>
              <p:cNvSpPr/>
              <p:nvPr/>
            </p:nvSpPr>
            <p:spPr bwMode="auto">
              <a:xfrm>
                <a:off x="5414" y="3024"/>
                <a:ext cx="6" cy="8"/>
              </a:xfrm>
              <a:custGeom>
                <a:avLst/>
                <a:gdLst>
                  <a:gd name="T0" fmla="*/ 1 w 3"/>
                  <a:gd name="T1" fmla="*/ 0 h 4"/>
                  <a:gd name="T2" fmla="*/ 0 w 3"/>
                  <a:gd name="T3" fmla="*/ 2 h 4"/>
                  <a:gd name="T4" fmla="*/ 2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1" y="1"/>
                      <a:pt x="0" y="0"/>
                      <a:pt x="0" y="2"/>
                    </a:cubicBezTo>
                    <a:cubicBezTo>
                      <a:pt x="1" y="1"/>
                      <a:pt x="1" y="4"/>
                      <a:pt x="2" y="2"/>
                    </a:cubicBezTo>
                    <a:cubicBezTo>
                      <a:pt x="0" y="2"/>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1" name="Freeform 3052"/>
              <p:cNvSpPr>
                <a:spLocks noEditPoints="1"/>
              </p:cNvSpPr>
              <p:nvPr/>
            </p:nvSpPr>
            <p:spPr bwMode="auto">
              <a:xfrm>
                <a:off x="5422" y="3015"/>
                <a:ext cx="12" cy="13"/>
              </a:xfrm>
              <a:custGeom>
                <a:avLst/>
                <a:gdLst>
                  <a:gd name="T0" fmla="*/ 6 w 6"/>
                  <a:gd name="T1" fmla="*/ 1 h 6"/>
                  <a:gd name="T2" fmla="*/ 4 w 6"/>
                  <a:gd name="T3" fmla="*/ 1 h 6"/>
                  <a:gd name="T4" fmla="*/ 2 w 6"/>
                  <a:gd name="T5" fmla="*/ 2 h 6"/>
                  <a:gd name="T6" fmla="*/ 2 w 6"/>
                  <a:gd name="T7" fmla="*/ 5 h 6"/>
                  <a:gd name="T8" fmla="*/ 5 w 6"/>
                  <a:gd name="T9" fmla="*/ 4 h 6"/>
                  <a:gd name="T10" fmla="*/ 6 w 6"/>
                  <a:gd name="T11" fmla="*/ 1 h 6"/>
                  <a:gd name="T12" fmla="*/ 3 w 6"/>
                  <a:gd name="T13" fmla="*/ 4 h 6"/>
                  <a:gd name="T14" fmla="*/ 3 w 6"/>
                  <a:gd name="T15" fmla="*/ 3 h 6"/>
                  <a:gd name="T16" fmla="*/ 3 w 6"/>
                  <a:gd name="T17"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6" y="1"/>
                    </a:moveTo>
                    <a:cubicBezTo>
                      <a:pt x="5" y="1"/>
                      <a:pt x="4" y="0"/>
                      <a:pt x="4" y="1"/>
                    </a:cubicBezTo>
                    <a:cubicBezTo>
                      <a:pt x="6" y="2"/>
                      <a:pt x="2" y="2"/>
                      <a:pt x="2" y="2"/>
                    </a:cubicBezTo>
                    <a:cubicBezTo>
                      <a:pt x="2" y="3"/>
                      <a:pt x="0" y="4"/>
                      <a:pt x="2" y="5"/>
                    </a:cubicBezTo>
                    <a:cubicBezTo>
                      <a:pt x="2" y="4"/>
                      <a:pt x="5" y="6"/>
                      <a:pt x="5" y="4"/>
                    </a:cubicBezTo>
                    <a:cubicBezTo>
                      <a:pt x="4" y="4"/>
                      <a:pt x="6" y="3"/>
                      <a:pt x="6" y="1"/>
                    </a:cubicBezTo>
                    <a:close/>
                    <a:moveTo>
                      <a:pt x="3" y="4"/>
                    </a:moveTo>
                    <a:cubicBezTo>
                      <a:pt x="3" y="4"/>
                      <a:pt x="3" y="3"/>
                      <a:pt x="3" y="3"/>
                    </a:cubicBezTo>
                    <a:cubicBezTo>
                      <a:pt x="4" y="2"/>
                      <a:pt x="4" y="5"/>
                      <a:pt x="3"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2" name="Freeform 3053"/>
              <p:cNvSpPr/>
              <p:nvPr/>
            </p:nvSpPr>
            <p:spPr bwMode="auto">
              <a:xfrm>
                <a:off x="5607" y="2787"/>
                <a:ext cx="4" cy="6"/>
              </a:xfrm>
              <a:custGeom>
                <a:avLst/>
                <a:gdLst>
                  <a:gd name="T0" fmla="*/ 0 w 2"/>
                  <a:gd name="T1" fmla="*/ 2 h 3"/>
                  <a:gd name="T2" fmla="*/ 1 w 2"/>
                  <a:gd name="T3" fmla="*/ 3 h 3"/>
                  <a:gd name="T4" fmla="*/ 0 w 2"/>
                  <a:gd name="T5" fmla="*/ 2 h 3"/>
                </a:gdLst>
                <a:ahLst/>
                <a:cxnLst>
                  <a:cxn ang="0">
                    <a:pos x="T0" y="T1"/>
                  </a:cxn>
                  <a:cxn ang="0">
                    <a:pos x="T2" y="T3"/>
                  </a:cxn>
                  <a:cxn ang="0">
                    <a:pos x="T4" y="T5"/>
                  </a:cxn>
                </a:cxnLst>
                <a:rect l="0" t="0" r="r" b="b"/>
                <a:pathLst>
                  <a:path w="2" h="3">
                    <a:moveTo>
                      <a:pt x="0" y="2"/>
                    </a:moveTo>
                    <a:cubicBezTo>
                      <a:pt x="1" y="1"/>
                      <a:pt x="1" y="3"/>
                      <a:pt x="1" y="3"/>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3" name="Freeform 3054"/>
              <p:cNvSpPr/>
              <p:nvPr/>
            </p:nvSpPr>
            <p:spPr bwMode="auto">
              <a:xfrm>
                <a:off x="5432" y="3024"/>
                <a:ext cx="7" cy="2"/>
              </a:xfrm>
              <a:custGeom>
                <a:avLst/>
                <a:gdLst>
                  <a:gd name="T0" fmla="*/ 2 w 3"/>
                  <a:gd name="T1" fmla="*/ 0 h 1"/>
                  <a:gd name="T2" fmla="*/ 1 w 3"/>
                  <a:gd name="T3" fmla="*/ 0 h 1"/>
                  <a:gd name="T4" fmla="*/ 2 w 3"/>
                  <a:gd name="T5" fmla="*/ 0 h 1"/>
                </a:gdLst>
                <a:ahLst/>
                <a:cxnLst>
                  <a:cxn ang="0">
                    <a:pos x="T0" y="T1"/>
                  </a:cxn>
                  <a:cxn ang="0">
                    <a:pos x="T2" y="T3"/>
                  </a:cxn>
                  <a:cxn ang="0">
                    <a:pos x="T4" y="T5"/>
                  </a:cxn>
                </a:cxnLst>
                <a:rect l="0" t="0" r="r" b="b"/>
                <a:pathLst>
                  <a:path w="3" h="1">
                    <a:moveTo>
                      <a:pt x="2" y="0"/>
                    </a:moveTo>
                    <a:cubicBezTo>
                      <a:pt x="2" y="0"/>
                      <a:pt x="1" y="0"/>
                      <a:pt x="1" y="0"/>
                    </a:cubicBezTo>
                    <a:cubicBezTo>
                      <a:pt x="0"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4" name="Freeform 3055"/>
              <p:cNvSpPr/>
              <p:nvPr/>
            </p:nvSpPr>
            <p:spPr bwMode="auto">
              <a:xfrm>
                <a:off x="5570" y="2785"/>
                <a:ext cx="2" cy="6"/>
              </a:xfrm>
              <a:custGeom>
                <a:avLst/>
                <a:gdLst>
                  <a:gd name="T0" fmla="*/ 0 w 1"/>
                  <a:gd name="T1" fmla="*/ 1 h 3"/>
                  <a:gd name="T2" fmla="*/ 0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2"/>
                      <a:pt x="0" y="3"/>
                    </a:cubicBezTo>
                    <a:cubicBezTo>
                      <a:pt x="1" y="3"/>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5" name="Freeform 3056"/>
              <p:cNvSpPr/>
              <p:nvPr/>
            </p:nvSpPr>
            <p:spPr bwMode="auto">
              <a:xfrm>
                <a:off x="5574" y="2785"/>
                <a:ext cx="6" cy="6"/>
              </a:xfrm>
              <a:custGeom>
                <a:avLst/>
                <a:gdLst>
                  <a:gd name="T0" fmla="*/ 2 w 3"/>
                  <a:gd name="T1" fmla="*/ 1 h 3"/>
                  <a:gd name="T2" fmla="*/ 0 w 3"/>
                  <a:gd name="T3" fmla="*/ 3 h 3"/>
                  <a:gd name="T4" fmla="*/ 2 w 3"/>
                  <a:gd name="T5" fmla="*/ 3 h 3"/>
                  <a:gd name="T6" fmla="*/ 3 w 3"/>
                  <a:gd name="T7" fmla="*/ 2 h 3"/>
                  <a:gd name="T8" fmla="*/ 2 w 3"/>
                  <a:gd name="T9" fmla="*/ 1 h 3"/>
                </a:gdLst>
                <a:ahLst/>
                <a:cxnLst>
                  <a:cxn ang="0">
                    <a:pos x="T0" y="T1"/>
                  </a:cxn>
                  <a:cxn ang="0">
                    <a:pos x="T2" y="T3"/>
                  </a:cxn>
                  <a:cxn ang="0">
                    <a:pos x="T4" y="T5"/>
                  </a:cxn>
                  <a:cxn ang="0">
                    <a:pos x="T6" y="T7"/>
                  </a:cxn>
                  <a:cxn ang="0">
                    <a:pos x="T8" y="T9"/>
                  </a:cxn>
                </a:cxnLst>
                <a:rect l="0" t="0" r="r" b="b"/>
                <a:pathLst>
                  <a:path w="3" h="3">
                    <a:moveTo>
                      <a:pt x="2" y="1"/>
                    </a:moveTo>
                    <a:cubicBezTo>
                      <a:pt x="2" y="2"/>
                      <a:pt x="1" y="2"/>
                      <a:pt x="0" y="3"/>
                    </a:cubicBezTo>
                    <a:cubicBezTo>
                      <a:pt x="1" y="3"/>
                      <a:pt x="2" y="3"/>
                      <a:pt x="2" y="3"/>
                    </a:cubicBezTo>
                    <a:cubicBezTo>
                      <a:pt x="2" y="2"/>
                      <a:pt x="3" y="2"/>
                      <a:pt x="3" y="2"/>
                    </a:cubicBezTo>
                    <a:cubicBezTo>
                      <a:pt x="2" y="2"/>
                      <a:pt x="3"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6" name="Freeform 3057"/>
              <p:cNvSpPr/>
              <p:nvPr/>
            </p:nvSpPr>
            <p:spPr bwMode="auto">
              <a:xfrm>
                <a:off x="5576" y="2785"/>
                <a:ext cx="17" cy="19"/>
              </a:xfrm>
              <a:custGeom>
                <a:avLst/>
                <a:gdLst>
                  <a:gd name="T0" fmla="*/ 8 w 8"/>
                  <a:gd name="T1" fmla="*/ 1 h 9"/>
                  <a:gd name="T2" fmla="*/ 6 w 8"/>
                  <a:gd name="T3" fmla="*/ 1 h 9"/>
                  <a:gd name="T4" fmla="*/ 7 w 8"/>
                  <a:gd name="T5" fmla="*/ 0 h 9"/>
                  <a:gd name="T6" fmla="*/ 4 w 8"/>
                  <a:gd name="T7" fmla="*/ 1 h 9"/>
                  <a:gd name="T8" fmla="*/ 3 w 8"/>
                  <a:gd name="T9" fmla="*/ 0 h 9"/>
                  <a:gd name="T10" fmla="*/ 3 w 8"/>
                  <a:gd name="T11" fmla="*/ 1 h 9"/>
                  <a:gd name="T12" fmla="*/ 4 w 8"/>
                  <a:gd name="T13" fmla="*/ 4 h 9"/>
                  <a:gd name="T14" fmla="*/ 2 w 8"/>
                  <a:gd name="T15" fmla="*/ 5 h 9"/>
                  <a:gd name="T16" fmla="*/ 4 w 8"/>
                  <a:gd name="T17" fmla="*/ 5 h 9"/>
                  <a:gd name="T18" fmla="*/ 4 w 8"/>
                  <a:gd name="T19" fmla="*/ 7 h 9"/>
                  <a:gd name="T20" fmla="*/ 5 w 8"/>
                  <a:gd name="T21" fmla="*/ 7 h 9"/>
                  <a:gd name="T22" fmla="*/ 6 w 8"/>
                  <a:gd name="T23" fmla="*/ 9 h 9"/>
                  <a:gd name="T24" fmla="*/ 6 w 8"/>
                  <a:gd name="T25" fmla="*/ 6 h 9"/>
                  <a:gd name="T26" fmla="*/ 5 w 8"/>
                  <a:gd name="T27" fmla="*/ 6 h 9"/>
                  <a:gd name="T28" fmla="*/ 6 w 8"/>
                  <a:gd name="T29" fmla="*/ 5 h 9"/>
                  <a:gd name="T30" fmla="*/ 6 w 8"/>
                  <a:gd name="T31" fmla="*/ 5 h 9"/>
                  <a:gd name="T32" fmla="*/ 7 w 8"/>
                  <a:gd name="T33" fmla="*/ 6 h 9"/>
                  <a:gd name="T34" fmla="*/ 7 w 8"/>
                  <a:gd name="T35" fmla="*/ 5 h 9"/>
                  <a:gd name="T36" fmla="*/ 8 w 8"/>
                  <a:gd name="T37" fmla="*/ 5 h 9"/>
                  <a:gd name="T38" fmla="*/ 8 w 8"/>
                  <a:gd name="T39"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9">
                    <a:moveTo>
                      <a:pt x="8" y="1"/>
                    </a:moveTo>
                    <a:cubicBezTo>
                      <a:pt x="8" y="1"/>
                      <a:pt x="7" y="1"/>
                      <a:pt x="6" y="1"/>
                    </a:cubicBezTo>
                    <a:cubicBezTo>
                      <a:pt x="6" y="1"/>
                      <a:pt x="7" y="0"/>
                      <a:pt x="7" y="0"/>
                    </a:cubicBezTo>
                    <a:cubicBezTo>
                      <a:pt x="5" y="0"/>
                      <a:pt x="5" y="1"/>
                      <a:pt x="4" y="1"/>
                    </a:cubicBezTo>
                    <a:cubicBezTo>
                      <a:pt x="3" y="1"/>
                      <a:pt x="3" y="0"/>
                      <a:pt x="3" y="0"/>
                    </a:cubicBezTo>
                    <a:cubicBezTo>
                      <a:pt x="3" y="0"/>
                      <a:pt x="3" y="1"/>
                      <a:pt x="3" y="1"/>
                    </a:cubicBezTo>
                    <a:cubicBezTo>
                      <a:pt x="2" y="3"/>
                      <a:pt x="4" y="3"/>
                      <a:pt x="4" y="4"/>
                    </a:cubicBezTo>
                    <a:cubicBezTo>
                      <a:pt x="3" y="5"/>
                      <a:pt x="3" y="6"/>
                      <a:pt x="2" y="5"/>
                    </a:cubicBezTo>
                    <a:cubicBezTo>
                      <a:pt x="0" y="5"/>
                      <a:pt x="4" y="7"/>
                      <a:pt x="4" y="5"/>
                    </a:cubicBezTo>
                    <a:cubicBezTo>
                      <a:pt x="4" y="6"/>
                      <a:pt x="4" y="6"/>
                      <a:pt x="4" y="7"/>
                    </a:cubicBezTo>
                    <a:cubicBezTo>
                      <a:pt x="5" y="7"/>
                      <a:pt x="5" y="7"/>
                      <a:pt x="5" y="7"/>
                    </a:cubicBezTo>
                    <a:cubicBezTo>
                      <a:pt x="5" y="8"/>
                      <a:pt x="5" y="9"/>
                      <a:pt x="6" y="9"/>
                    </a:cubicBezTo>
                    <a:cubicBezTo>
                      <a:pt x="6" y="7"/>
                      <a:pt x="6" y="8"/>
                      <a:pt x="6" y="6"/>
                    </a:cubicBezTo>
                    <a:cubicBezTo>
                      <a:pt x="6" y="6"/>
                      <a:pt x="5" y="6"/>
                      <a:pt x="5" y="6"/>
                    </a:cubicBezTo>
                    <a:cubicBezTo>
                      <a:pt x="6" y="6"/>
                      <a:pt x="6" y="6"/>
                      <a:pt x="6" y="5"/>
                    </a:cubicBezTo>
                    <a:cubicBezTo>
                      <a:pt x="6" y="5"/>
                      <a:pt x="6" y="5"/>
                      <a:pt x="6" y="5"/>
                    </a:cubicBezTo>
                    <a:cubicBezTo>
                      <a:pt x="6" y="5"/>
                      <a:pt x="6" y="6"/>
                      <a:pt x="7" y="6"/>
                    </a:cubicBezTo>
                    <a:cubicBezTo>
                      <a:pt x="7" y="6"/>
                      <a:pt x="7" y="5"/>
                      <a:pt x="7" y="5"/>
                    </a:cubicBezTo>
                    <a:cubicBezTo>
                      <a:pt x="7" y="5"/>
                      <a:pt x="8" y="5"/>
                      <a:pt x="8" y="5"/>
                    </a:cubicBezTo>
                    <a:cubicBezTo>
                      <a:pt x="8" y="4"/>
                      <a:pt x="8" y="3"/>
                      <a:pt x="8"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7" name="Freeform 3058"/>
              <p:cNvSpPr/>
              <p:nvPr/>
            </p:nvSpPr>
            <p:spPr bwMode="auto">
              <a:xfrm>
                <a:off x="5535" y="2787"/>
                <a:ext cx="6" cy="4"/>
              </a:xfrm>
              <a:custGeom>
                <a:avLst/>
                <a:gdLst>
                  <a:gd name="T0" fmla="*/ 3 w 3"/>
                  <a:gd name="T1" fmla="*/ 2 h 2"/>
                  <a:gd name="T2" fmla="*/ 1 w 3"/>
                  <a:gd name="T3" fmla="*/ 0 h 2"/>
                  <a:gd name="T4" fmla="*/ 3 w 3"/>
                  <a:gd name="T5" fmla="*/ 2 h 2"/>
                </a:gdLst>
                <a:ahLst/>
                <a:cxnLst>
                  <a:cxn ang="0">
                    <a:pos x="T0" y="T1"/>
                  </a:cxn>
                  <a:cxn ang="0">
                    <a:pos x="T2" y="T3"/>
                  </a:cxn>
                  <a:cxn ang="0">
                    <a:pos x="T4" y="T5"/>
                  </a:cxn>
                </a:cxnLst>
                <a:rect l="0" t="0" r="r" b="b"/>
                <a:pathLst>
                  <a:path w="3" h="2">
                    <a:moveTo>
                      <a:pt x="3" y="2"/>
                    </a:moveTo>
                    <a:cubicBezTo>
                      <a:pt x="2" y="1"/>
                      <a:pt x="2" y="0"/>
                      <a:pt x="1" y="0"/>
                    </a:cubicBezTo>
                    <a:cubicBezTo>
                      <a:pt x="0" y="2"/>
                      <a:pt x="1"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8" name="Freeform 3059"/>
              <p:cNvSpPr/>
              <p:nvPr/>
            </p:nvSpPr>
            <p:spPr bwMode="auto">
              <a:xfrm>
                <a:off x="5541" y="2787"/>
                <a:ext cx="0" cy="2"/>
              </a:xfrm>
              <a:custGeom>
                <a:avLst/>
                <a:gdLst>
                  <a:gd name="T0" fmla="*/ 0 h 1"/>
                  <a:gd name="T1" fmla="*/ 0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0"/>
                    </a:cubicBezTo>
                    <a:cubicBezTo>
                      <a:pt x="0" y="0"/>
                      <a:pt x="0" y="1"/>
                      <a:pt x="0" y="1"/>
                    </a:cubicBezTo>
                    <a:cubicBezTo>
                      <a:pt x="0" y="1"/>
                      <a:pt x="0" y="1"/>
                      <a:pt x="0"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9" name="Freeform 3060"/>
              <p:cNvSpPr/>
              <p:nvPr/>
            </p:nvSpPr>
            <p:spPr bwMode="auto">
              <a:xfrm>
                <a:off x="5482" y="2892"/>
                <a:ext cx="4" cy="2"/>
              </a:xfrm>
              <a:custGeom>
                <a:avLst/>
                <a:gdLst>
                  <a:gd name="T0" fmla="*/ 1 w 2"/>
                  <a:gd name="T1" fmla="*/ 0 h 1"/>
                  <a:gd name="T2" fmla="*/ 0 w 2"/>
                  <a:gd name="T3" fmla="*/ 0 h 1"/>
                  <a:gd name="T4" fmla="*/ 1 w 2"/>
                  <a:gd name="T5" fmla="*/ 0 h 1"/>
                </a:gdLst>
                <a:ahLst/>
                <a:cxnLst>
                  <a:cxn ang="0">
                    <a:pos x="T0" y="T1"/>
                  </a:cxn>
                  <a:cxn ang="0">
                    <a:pos x="T2" y="T3"/>
                  </a:cxn>
                  <a:cxn ang="0">
                    <a:pos x="T4" y="T5"/>
                  </a:cxn>
                </a:cxnLst>
                <a:rect l="0" t="0" r="r" b="b"/>
                <a:pathLst>
                  <a:path w="2" h="1">
                    <a:moveTo>
                      <a:pt x="1" y="0"/>
                    </a:moveTo>
                    <a:cubicBezTo>
                      <a:pt x="1" y="0"/>
                      <a:pt x="0" y="0"/>
                      <a:pt x="0" y="0"/>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0" name="Freeform 3061"/>
              <p:cNvSpPr/>
              <p:nvPr/>
            </p:nvSpPr>
            <p:spPr bwMode="auto">
              <a:xfrm>
                <a:off x="5510" y="2830"/>
                <a:ext cx="7" cy="7"/>
              </a:xfrm>
              <a:custGeom>
                <a:avLst/>
                <a:gdLst>
                  <a:gd name="T0" fmla="*/ 2 w 3"/>
                  <a:gd name="T1" fmla="*/ 0 h 3"/>
                  <a:gd name="T2" fmla="*/ 1 w 3"/>
                  <a:gd name="T3" fmla="*/ 2 h 3"/>
                  <a:gd name="T4" fmla="*/ 0 w 3"/>
                  <a:gd name="T5" fmla="*/ 2 h 3"/>
                  <a:gd name="T6" fmla="*/ 3 w 3"/>
                  <a:gd name="T7" fmla="*/ 3 h 3"/>
                  <a:gd name="T8" fmla="*/ 2 w 3"/>
                  <a:gd name="T9" fmla="*/ 0 h 3"/>
                </a:gdLst>
                <a:ahLst/>
                <a:cxnLst>
                  <a:cxn ang="0">
                    <a:pos x="T0" y="T1"/>
                  </a:cxn>
                  <a:cxn ang="0">
                    <a:pos x="T2" y="T3"/>
                  </a:cxn>
                  <a:cxn ang="0">
                    <a:pos x="T4" y="T5"/>
                  </a:cxn>
                  <a:cxn ang="0">
                    <a:pos x="T6" y="T7"/>
                  </a:cxn>
                  <a:cxn ang="0">
                    <a:pos x="T8" y="T9"/>
                  </a:cxn>
                </a:cxnLst>
                <a:rect l="0" t="0" r="r" b="b"/>
                <a:pathLst>
                  <a:path w="3" h="3">
                    <a:moveTo>
                      <a:pt x="2" y="0"/>
                    </a:moveTo>
                    <a:cubicBezTo>
                      <a:pt x="2" y="1"/>
                      <a:pt x="2" y="1"/>
                      <a:pt x="1" y="2"/>
                    </a:cubicBezTo>
                    <a:cubicBezTo>
                      <a:pt x="0" y="1"/>
                      <a:pt x="0" y="1"/>
                      <a:pt x="0" y="2"/>
                    </a:cubicBezTo>
                    <a:cubicBezTo>
                      <a:pt x="1" y="2"/>
                      <a:pt x="1" y="3"/>
                      <a:pt x="3" y="3"/>
                    </a:cubicBezTo>
                    <a:cubicBezTo>
                      <a:pt x="2"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1" name="Freeform 3062"/>
              <p:cNvSpPr/>
              <p:nvPr/>
            </p:nvSpPr>
            <p:spPr bwMode="auto">
              <a:xfrm>
                <a:off x="5387" y="3100"/>
                <a:ext cx="8" cy="4"/>
              </a:xfrm>
              <a:custGeom>
                <a:avLst/>
                <a:gdLst>
                  <a:gd name="T0" fmla="*/ 1 w 4"/>
                  <a:gd name="T1" fmla="*/ 0 h 2"/>
                  <a:gd name="T2" fmla="*/ 4 w 4"/>
                  <a:gd name="T3" fmla="*/ 1 h 2"/>
                  <a:gd name="T4" fmla="*/ 1 w 4"/>
                  <a:gd name="T5" fmla="*/ 0 h 2"/>
                </a:gdLst>
                <a:ahLst/>
                <a:cxnLst>
                  <a:cxn ang="0">
                    <a:pos x="T0" y="T1"/>
                  </a:cxn>
                  <a:cxn ang="0">
                    <a:pos x="T2" y="T3"/>
                  </a:cxn>
                  <a:cxn ang="0">
                    <a:pos x="T4" y="T5"/>
                  </a:cxn>
                </a:cxnLst>
                <a:rect l="0" t="0" r="r" b="b"/>
                <a:pathLst>
                  <a:path w="4" h="2">
                    <a:moveTo>
                      <a:pt x="1" y="0"/>
                    </a:moveTo>
                    <a:cubicBezTo>
                      <a:pt x="0" y="2"/>
                      <a:pt x="3" y="2"/>
                      <a:pt x="4" y="1"/>
                    </a:cubicBezTo>
                    <a:cubicBezTo>
                      <a:pt x="2"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2" name="Freeform 3063"/>
              <p:cNvSpPr/>
              <p:nvPr/>
            </p:nvSpPr>
            <p:spPr bwMode="auto">
              <a:xfrm>
                <a:off x="5786" y="2641"/>
                <a:ext cx="4" cy="6"/>
              </a:xfrm>
              <a:custGeom>
                <a:avLst/>
                <a:gdLst>
                  <a:gd name="T0" fmla="*/ 1 w 2"/>
                  <a:gd name="T1" fmla="*/ 1 h 3"/>
                  <a:gd name="T2" fmla="*/ 0 w 2"/>
                  <a:gd name="T3" fmla="*/ 2 h 3"/>
                  <a:gd name="T4" fmla="*/ 1 w 2"/>
                  <a:gd name="T5" fmla="*/ 1 h 3"/>
                </a:gdLst>
                <a:ahLst/>
                <a:cxnLst>
                  <a:cxn ang="0">
                    <a:pos x="T0" y="T1"/>
                  </a:cxn>
                  <a:cxn ang="0">
                    <a:pos x="T2" y="T3"/>
                  </a:cxn>
                  <a:cxn ang="0">
                    <a:pos x="T4" y="T5"/>
                  </a:cxn>
                </a:cxnLst>
                <a:rect l="0" t="0" r="r" b="b"/>
                <a:pathLst>
                  <a:path w="2" h="3">
                    <a:moveTo>
                      <a:pt x="1" y="1"/>
                    </a:moveTo>
                    <a:cubicBezTo>
                      <a:pt x="1" y="1"/>
                      <a:pt x="0" y="1"/>
                      <a:pt x="0" y="2"/>
                    </a:cubicBezTo>
                    <a:cubicBezTo>
                      <a:pt x="2" y="3"/>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3" name="Freeform 3064"/>
              <p:cNvSpPr/>
              <p:nvPr/>
            </p:nvSpPr>
            <p:spPr bwMode="auto">
              <a:xfrm>
                <a:off x="5769" y="2386"/>
                <a:ext cx="4" cy="7"/>
              </a:xfrm>
              <a:custGeom>
                <a:avLst/>
                <a:gdLst>
                  <a:gd name="T0" fmla="*/ 1 w 2"/>
                  <a:gd name="T1" fmla="*/ 1 h 3"/>
                  <a:gd name="T2" fmla="*/ 2 w 2"/>
                  <a:gd name="T3" fmla="*/ 2 h 3"/>
                  <a:gd name="T4" fmla="*/ 1 w 2"/>
                  <a:gd name="T5" fmla="*/ 1 h 3"/>
                </a:gdLst>
                <a:ahLst/>
                <a:cxnLst>
                  <a:cxn ang="0">
                    <a:pos x="T0" y="T1"/>
                  </a:cxn>
                  <a:cxn ang="0">
                    <a:pos x="T2" y="T3"/>
                  </a:cxn>
                  <a:cxn ang="0">
                    <a:pos x="T4" y="T5"/>
                  </a:cxn>
                </a:cxnLst>
                <a:rect l="0" t="0" r="r" b="b"/>
                <a:pathLst>
                  <a:path w="2" h="3">
                    <a:moveTo>
                      <a:pt x="1" y="1"/>
                    </a:moveTo>
                    <a:cubicBezTo>
                      <a:pt x="0" y="2"/>
                      <a:pt x="1" y="3"/>
                      <a:pt x="2" y="2"/>
                    </a:cubicBezTo>
                    <a:cubicBezTo>
                      <a:pt x="2" y="2"/>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4" name="Freeform 3065"/>
              <p:cNvSpPr/>
              <p:nvPr/>
            </p:nvSpPr>
            <p:spPr bwMode="auto">
              <a:xfrm>
                <a:off x="5816" y="2389"/>
                <a:ext cx="7" cy="6"/>
              </a:xfrm>
              <a:custGeom>
                <a:avLst/>
                <a:gdLst>
                  <a:gd name="T0" fmla="*/ 3 w 3"/>
                  <a:gd name="T1" fmla="*/ 0 h 3"/>
                  <a:gd name="T2" fmla="*/ 3 w 3"/>
                  <a:gd name="T3" fmla="*/ 0 h 3"/>
                  <a:gd name="T4" fmla="*/ 1 w 3"/>
                  <a:gd name="T5" fmla="*/ 1 h 3"/>
                  <a:gd name="T6" fmla="*/ 2 w 3"/>
                  <a:gd name="T7" fmla="*/ 1 h 3"/>
                  <a:gd name="T8" fmla="*/ 0 w 3"/>
                  <a:gd name="T9" fmla="*/ 2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3" y="0"/>
                      <a:pt x="3" y="0"/>
                      <a:pt x="3" y="0"/>
                    </a:cubicBezTo>
                    <a:cubicBezTo>
                      <a:pt x="2" y="0"/>
                      <a:pt x="2" y="0"/>
                      <a:pt x="1" y="1"/>
                    </a:cubicBezTo>
                    <a:cubicBezTo>
                      <a:pt x="2" y="0"/>
                      <a:pt x="2" y="1"/>
                      <a:pt x="2" y="1"/>
                    </a:cubicBezTo>
                    <a:cubicBezTo>
                      <a:pt x="2" y="1"/>
                      <a:pt x="0" y="1"/>
                      <a:pt x="0" y="2"/>
                    </a:cubicBezTo>
                    <a:cubicBezTo>
                      <a:pt x="2" y="3"/>
                      <a:pt x="2"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5" name="Freeform 3066"/>
              <p:cNvSpPr/>
              <p:nvPr/>
            </p:nvSpPr>
            <p:spPr bwMode="auto">
              <a:xfrm>
                <a:off x="5804" y="2389"/>
                <a:ext cx="2" cy="2"/>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0"/>
                      <a:pt x="0"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6" name="Freeform 3067"/>
              <p:cNvSpPr/>
              <p:nvPr/>
            </p:nvSpPr>
            <p:spPr bwMode="auto">
              <a:xfrm>
                <a:off x="5845" y="2384"/>
                <a:ext cx="4" cy="5"/>
              </a:xfrm>
              <a:custGeom>
                <a:avLst/>
                <a:gdLst>
                  <a:gd name="T0" fmla="*/ 0 w 2"/>
                  <a:gd name="T1" fmla="*/ 0 h 2"/>
                  <a:gd name="T2" fmla="*/ 0 w 2"/>
                  <a:gd name="T3" fmla="*/ 1 h 2"/>
                  <a:gd name="T4" fmla="*/ 1 w 2"/>
                  <a:gd name="T5" fmla="*/ 2 h 2"/>
                  <a:gd name="T6" fmla="*/ 1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0"/>
                      <a:pt x="0" y="1"/>
                      <a:pt x="0" y="1"/>
                    </a:cubicBezTo>
                    <a:cubicBezTo>
                      <a:pt x="1" y="1"/>
                      <a:pt x="1" y="1"/>
                      <a:pt x="1" y="2"/>
                    </a:cubicBezTo>
                    <a:cubicBezTo>
                      <a:pt x="1" y="1"/>
                      <a:pt x="2" y="0"/>
                      <a:pt x="1" y="0"/>
                    </a:cubicBezTo>
                    <a:cubicBezTo>
                      <a:pt x="1"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7" name="Freeform 3068"/>
              <p:cNvSpPr/>
              <p:nvPr/>
            </p:nvSpPr>
            <p:spPr bwMode="auto">
              <a:xfrm>
                <a:off x="5849" y="2384"/>
                <a:ext cx="4" cy="5"/>
              </a:xfrm>
              <a:custGeom>
                <a:avLst/>
                <a:gdLst>
                  <a:gd name="T0" fmla="*/ 0 w 2"/>
                  <a:gd name="T1" fmla="*/ 1 h 2"/>
                  <a:gd name="T2" fmla="*/ 2 w 2"/>
                  <a:gd name="T3" fmla="*/ 2 h 2"/>
                  <a:gd name="T4" fmla="*/ 2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1"/>
                      <a:pt x="2" y="2"/>
                    </a:cubicBezTo>
                    <a:cubicBezTo>
                      <a:pt x="2" y="1"/>
                      <a:pt x="2" y="1"/>
                      <a:pt x="2"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8" name="Freeform 3069"/>
              <p:cNvSpPr/>
              <p:nvPr/>
            </p:nvSpPr>
            <p:spPr bwMode="auto">
              <a:xfrm>
                <a:off x="5847" y="2341"/>
                <a:ext cx="4" cy="2"/>
              </a:xfrm>
              <a:custGeom>
                <a:avLst/>
                <a:gdLst>
                  <a:gd name="T0" fmla="*/ 1 w 2"/>
                  <a:gd name="T1" fmla="*/ 1 h 1"/>
                  <a:gd name="T2" fmla="*/ 0 w 2"/>
                  <a:gd name="T3" fmla="*/ 0 h 1"/>
                  <a:gd name="T4" fmla="*/ 1 w 2"/>
                  <a:gd name="T5" fmla="*/ 1 h 1"/>
                </a:gdLst>
                <a:ahLst/>
                <a:cxnLst>
                  <a:cxn ang="0">
                    <a:pos x="T0" y="T1"/>
                  </a:cxn>
                  <a:cxn ang="0">
                    <a:pos x="T2" y="T3"/>
                  </a:cxn>
                  <a:cxn ang="0">
                    <a:pos x="T4" y="T5"/>
                  </a:cxn>
                </a:cxnLst>
                <a:rect l="0" t="0" r="r" b="b"/>
                <a:pathLst>
                  <a:path w="2" h="1">
                    <a:moveTo>
                      <a:pt x="1" y="1"/>
                    </a:moveTo>
                    <a:cubicBezTo>
                      <a:pt x="2" y="0"/>
                      <a:pt x="1" y="0"/>
                      <a:pt x="0"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9" name="Freeform 3070"/>
              <p:cNvSpPr>
                <a:spLocks noEditPoints="1"/>
              </p:cNvSpPr>
              <p:nvPr/>
            </p:nvSpPr>
            <p:spPr bwMode="auto">
              <a:xfrm>
                <a:off x="5734" y="2382"/>
                <a:ext cx="208" cy="41"/>
              </a:xfrm>
              <a:custGeom>
                <a:avLst/>
                <a:gdLst>
                  <a:gd name="T0" fmla="*/ 6 w 101"/>
                  <a:gd name="T1" fmla="*/ 16 h 20"/>
                  <a:gd name="T2" fmla="*/ 12 w 101"/>
                  <a:gd name="T3" fmla="*/ 14 h 20"/>
                  <a:gd name="T4" fmla="*/ 21 w 101"/>
                  <a:gd name="T5" fmla="*/ 18 h 20"/>
                  <a:gd name="T6" fmla="*/ 27 w 101"/>
                  <a:gd name="T7" fmla="*/ 16 h 20"/>
                  <a:gd name="T8" fmla="*/ 28 w 101"/>
                  <a:gd name="T9" fmla="*/ 15 h 20"/>
                  <a:gd name="T10" fmla="*/ 38 w 101"/>
                  <a:gd name="T11" fmla="*/ 16 h 20"/>
                  <a:gd name="T12" fmla="*/ 41 w 101"/>
                  <a:gd name="T13" fmla="*/ 13 h 20"/>
                  <a:gd name="T14" fmla="*/ 49 w 101"/>
                  <a:gd name="T15" fmla="*/ 15 h 20"/>
                  <a:gd name="T16" fmla="*/ 60 w 101"/>
                  <a:gd name="T17" fmla="*/ 17 h 20"/>
                  <a:gd name="T18" fmla="*/ 63 w 101"/>
                  <a:gd name="T19" fmla="*/ 14 h 20"/>
                  <a:gd name="T20" fmla="*/ 66 w 101"/>
                  <a:gd name="T21" fmla="*/ 19 h 20"/>
                  <a:gd name="T22" fmla="*/ 71 w 101"/>
                  <a:gd name="T23" fmla="*/ 14 h 20"/>
                  <a:gd name="T24" fmla="*/ 75 w 101"/>
                  <a:gd name="T25" fmla="*/ 12 h 20"/>
                  <a:gd name="T26" fmla="*/ 74 w 101"/>
                  <a:gd name="T27" fmla="*/ 17 h 20"/>
                  <a:gd name="T28" fmla="*/ 84 w 101"/>
                  <a:gd name="T29" fmla="*/ 20 h 20"/>
                  <a:gd name="T30" fmla="*/ 88 w 101"/>
                  <a:gd name="T31" fmla="*/ 17 h 20"/>
                  <a:gd name="T32" fmla="*/ 98 w 101"/>
                  <a:gd name="T33" fmla="*/ 16 h 20"/>
                  <a:gd name="T34" fmla="*/ 96 w 101"/>
                  <a:gd name="T35" fmla="*/ 11 h 20"/>
                  <a:gd name="T36" fmla="*/ 95 w 101"/>
                  <a:gd name="T37" fmla="*/ 4 h 20"/>
                  <a:gd name="T38" fmla="*/ 91 w 101"/>
                  <a:gd name="T39" fmla="*/ 5 h 20"/>
                  <a:gd name="T40" fmla="*/ 89 w 101"/>
                  <a:gd name="T41" fmla="*/ 8 h 20"/>
                  <a:gd name="T42" fmla="*/ 83 w 101"/>
                  <a:gd name="T43" fmla="*/ 8 h 20"/>
                  <a:gd name="T44" fmla="*/ 80 w 101"/>
                  <a:gd name="T45" fmla="*/ 2 h 20"/>
                  <a:gd name="T46" fmla="*/ 74 w 101"/>
                  <a:gd name="T47" fmla="*/ 5 h 20"/>
                  <a:gd name="T48" fmla="*/ 64 w 101"/>
                  <a:gd name="T49" fmla="*/ 5 h 20"/>
                  <a:gd name="T50" fmla="*/ 61 w 101"/>
                  <a:gd name="T51" fmla="*/ 4 h 20"/>
                  <a:gd name="T52" fmla="*/ 59 w 101"/>
                  <a:gd name="T53" fmla="*/ 4 h 20"/>
                  <a:gd name="T54" fmla="*/ 54 w 101"/>
                  <a:gd name="T55" fmla="*/ 4 h 20"/>
                  <a:gd name="T56" fmla="*/ 47 w 101"/>
                  <a:gd name="T57" fmla="*/ 1 h 20"/>
                  <a:gd name="T58" fmla="*/ 43 w 101"/>
                  <a:gd name="T59" fmla="*/ 4 h 20"/>
                  <a:gd name="T60" fmla="*/ 49 w 101"/>
                  <a:gd name="T61" fmla="*/ 4 h 20"/>
                  <a:gd name="T62" fmla="*/ 53 w 101"/>
                  <a:gd name="T63" fmla="*/ 8 h 20"/>
                  <a:gd name="T64" fmla="*/ 45 w 101"/>
                  <a:gd name="T65" fmla="*/ 6 h 20"/>
                  <a:gd name="T66" fmla="*/ 39 w 101"/>
                  <a:gd name="T67" fmla="*/ 6 h 20"/>
                  <a:gd name="T68" fmla="*/ 32 w 101"/>
                  <a:gd name="T69" fmla="*/ 6 h 20"/>
                  <a:gd name="T70" fmla="*/ 28 w 101"/>
                  <a:gd name="T71" fmla="*/ 4 h 20"/>
                  <a:gd name="T72" fmla="*/ 22 w 101"/>
                  <a:gd name="T73" fmla="*/ 3 h 20"/>
                  <a:gd name="T74" fmla="*/ 18 w 101"/>
                  <a:gd name="T75" fmla="*/ 4 h 20"/>
                  <a:gd name="T76" fmla="*/ 11 w 101"/>
                  <a:gd name="T77" fmla="*/ 7 h 20"/>
                  <a:gd name="T78" fmla="*/ 5 w 101"/>
                  <a:gd name="T79" fmla="*/ 6 h 20"/>
                  <a:gd name="T80" fmla="*/ 2 w 101"/>
                  <a:gd name="T81" fmla="*/ 12 h 20"/>
                  <a:gd name="T82" fmla="*/ 93 w 101"/>
                  <a:gd name="T83" fmla="*/ 13 h 20"/>
                  <a:gd name="T84" fmla="*/ 86 w 101"/>
                  <a:gd name="T85" fmla="*/ 7 h 20"/>
                  <a:gd name="T86" fmla="*/ 20 w 101"/>
                  <a:gd name="T87" fmla="*/ 12 h 20"/>
                  <a:gd name="T88" fmla="*/ 22 w 101"/>
                  <a:gd name="T89" fmla="*/ 13 h 20"/>
                  <a:gd name="T90" fmla="*/ 28 w 101"/>
                  <a:gd name="T91" fmla="*/ 14 h 20"/>
                  <a:gd name="T92" fmla="*/ 35 w 101"/>
                  <a:gd name="T93" fmla="*/ 12 h 20"/>
                  <a:gd name="T94" fmla="*/ 47 w 101"/>
                  <a:gd name="T95" fmla="*/ 13 h 20"/>
                  <a:gd name="T96" fmla="*/ 56 w 101"/>
                  <a:gd name="T97" fmla="*/ 14 h 20"/>
                  <a:gd name="T98" fmla="*/ 56 w 101"/>
                  <a:gd name="T99" fmla="*/ 14 h 20"/>
                  <a:gd name="T100" fmla="*/ 66 w 101"/>
                  <a:gd name="T101" fmla="*/ 14 h 20"/>
                  <a:gd name="T102" fmla="*/ 68 w 101"/>
                  <a:gd name="T103" fmla="*/ 10 h 20"/>
                  <a:gd name="T104" fmla="*/ 77 w 101"/>
                  <a:gd name="T105" fmla="*/ 15 h 20"/>
                  <a:gd name="T106" fmla="*/ 79 w 101"/>
                  <a:gd name="T107" fmla="*/ 13 h 20"/>
                  <a:gd name="T108" fmla="*/ 79 w 101"/>
                  <a:gd name="T109" fmla="*/ 14 h 20"/>
                  <a:gd name="T110" fmla="*/ 59 w 101"/>
                  <a:gd name="T111" fmla="*/ 6 h 20"/>
                  <a:gd name="T112" fmla="*/ 50 w 101"/>
                  <a:gd name="T113" fmla="*/ 11 h 20"/>
                  <a:gd name="T114" fmla="*/ 50 w 101"/>
                  <a:gd name="T115" fmla="*/ 11 h 20"/>
                  <a:gd name="T116" fmla="*/ 33 w 101"/>
                  <a:gd name="T117" fmla="*/ 9 h 20"/>
                  <a:gd name="T118" fmla="*/ 16 w 101"/>
                  <a:gd name="T119" fmla="*/ 9 h 20"/>
                  <a:gd name="T120" fmla="*/ 12 w 101"/>
                  <a:gd name="T121" fmla="*/ 13 h 20"/>
                  <a:gd name="T122" fmla="*/ 11 w 101"/>
                  <a:gd name="T123" fmla="*/ 6 h 20"/>
                  <a:gd name="T124" fmla="*/ 5 w 101"/>
                  <a:gd name="T125" fmla="*/ 1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 h="20">
                    <a:moveTo>
                      <a:pt x="1" y="14"/>
                    </a:moveTo>
                    <a:cubicBezTo>
                      <a:pt x="2" y="14"/>
                      <a:pt x="3" y="13"/>
                      <a:pt x="3" y="14"/>
                    </a:cubicBezTo>
                    <a:cubicBezTo>
                      <a:pt x="4" y="16"/>
                      <a:pt x="2" y="16"/>
                      <a:pt x="2" y="17"/>
                    </a:cubicBezTo>
                    <a:cubicBezTo>
                      <a:pt x="2" y="17"/>
                      <a:pt x="4" y="17"/>
                      <a:pt x="4" y="17"/>
                    </a:cubicBezTo>
                    <a:cubicBezTo>
                      <a:pt x="3" y="19"/>
                      <a:pt x="6" y="18"/>
                      <a:pt x="6" y="17"/>
                    </a:cubicBezTo>
                    <a:cubicBezTo>
                      <a:pt x="6" y="17"/>
                      <a:pt x="5" y="17"/>
                      <a:pt x="5" y="16"/>
                    </a:cubicBezTo>
                    <a:cubicBezTo>
                      <a:pt x="6" y="16"/>
                      <a:pt x="6" y="16"/>
                      <a:pt x="6" y="16"/>
                    </a:cubicBezTo>
                    <a:cubicBezTo>
                      <a:pt x="8" y="16"/>
                      <a:pt x="10" y="17"/>
                      <a:pt x="11" y="17"/>
                    </a:cubicBezTo>
                    <a:cubicBezTo>
                      <a:pt x="12" y="16"/>
                      <a:pt x="13" y="16"/>
                      <a:pt x="13" y="15"/>
                    </a:cubicBezTo>
                    <a:cubicBezTo>
                      <a:pt x="12" y="16"/>
                      <a:pt x="12" y="15"/>
                      <a:pt x="12" y="15"/>
                    </a:cubicBezTo>
                    <a:cubicBezTo>
                      <a:pt x="12" y="15"/>
                      <a:pt x="12" y="15"/>
                      <a:pt x="12" y="15"/>
                    </a:cubicBezTo>
                    <a:cubicBezTo>
                      <a:pt x="12" y="14"/>
                      <a:pt x="12" y="14"/>
                      <a:pt x="12" y="14"/>
                    </a:cubicBezTo>
                    <a:cubicBezTo>
                      <a:pt x="12" y="14"/>
                      <a:pt x="12" y="14"/>
                      <a:pt x="12" y="14"/>
                    </a:cubicBezTo>
                    <a:cubicBezTo>
                      <a:pt x="12" y="14"/>
                      <a:pt x="12" y="14"/>
                      <a:pt x="12" y="14"/>
                    </a:cubicBezTo>
                    <a:cubicBezTo>
                      <a:pt x="13" y="15"/>
                      <a:pt x="14" y="15"/>
                      <a:pt x="15" y="15"/>
                    </a:cubicBezTo>
                    <a:cubicBezTo>
                      <a:pt x="15" y="15"/>
                      <a:pt x="15" y="16"/>
                      <a:pt x="15" y="16"/>
                    </a:cubicBezTo>
                    <a:cubicBezTo>
                      <a:pt x="15" y="16"/>
                      <a:pt x="16" y="16"/>
                      <a:pt x="16" y="16"/>
                    </a:cubicBezTo>
                    <a:cubicBezTo>
                      <a:pt x="16" y="16"/>
                      <a:pt x="16" y="17"/>
                      <a:pt x="16" y="17"/>
                    </a:cubicBezTo>
                    <a:cubicBezTo>
                      <a:pt x="16" y="17"/>
                      <a:pt x="17" y="16"/>
                      <a:pt x="17" y="16"/>
                    </a:cubicBezTo>
                    <a:cubicBezTo>
                      <a:pt x="17" y="17"/>
                      <a:pt x="18" y="17"/>
                      <a:pt x="18" y="18"/>
                    </a:cubicBezTo>
                    <a:cubicBezTo>
                      <a:pt x="19" y="17"/>
                      <a:pt x="19" y="18"/>
                      <a:pt x="21" y="18"/>
                    </a:cubicBezTo>
                    <a:cubicBezTo>
                      <a:pt x="22" y="18"/>
                      <a:pt x="22" y="17"/>
                      <a:pt x="22" y="17"/>
                    </a:cubicBezTo>
                    <a:cubicBezTo>
                      <a:pt x="22" y="17"/>
                      <a:pt x="22" y="17"/>
                      <a:pt x="23" y="17"/>
                    </a:cubicBezTo>
                    <a:cubicBezTo>
                      <a:pt x="23" y="17"/>
                      <a:pt x="23" y="17"/>
                      <a:pt x="23" y="16"/>
                    </a:cubicBezTo>
                    <a:cubicBezTo>
                      <a:pt x="24" y="17"/>
                      <a:pt x="25" y="17"/>
                      <a:pt x="25" y="16"/>
                    </a:cubicBezTo>
                    <a:cubicBezTo>
                      <a:pt x="25" y="16"/>
                      <a:pt x="25" y="16"/>
                      <a:pt x="25" y="16"/>
                    </a:cubicBezTo>
                    <a:cubicBezTo>
                      <a:pt x="25" y="16"/>
                      <a:pt x="25" y="16"/>
                      <a:pt x="25" y="16"/>
                    </a:cubicBezTo>
                    <a:cubicBezTo>
                      <a:pt x="26" y="16"/>
                      <a:pt x="27" y="16"/>
                      <a:pt x="27" y="16"/>
                    </a:cubicBezTo>
                    <a:cubicBezTo>
                      <a:pt x="26" y="16"/>
                      <a:pt x="25" y="17"/>
                      <a:pt x="26" y="17"/>
                    </a:cubicBezTo>
                    <a:cubicBezTo>
                      <a:pt x="27" y="17"/>
                      <a:pt x="28" y="16"/>
                      <a:pt x="28" y="15"/>
                    </a:cubicBezTo>
                    <a:cubicBezTo>
                      <a:pt x="28" y="15"/>
                      <a:pt x="26" y="16"/>
                      <a:pt x="27" y="15"/>
                    </a:cubicBezTo>
                    <a:cubicBezTo>
                      <a:pt x="27" y="15"/>
                      <a:pt x="28" y="15"/>
                      <a:pt x="28" y="15"/>
                    </a:cubicBezTo>
                    <a:cubicBezTo>
                      <a:pt x="28" y="15"/>
                      <a:pt x="28" y="15"/>
                      <a:pt x="28" y="15"/>
                    </a:cubicBezTo>
                    <a:cubicBezTo>
                      <a:pt x="28" y="15"/>
                      <a:pt x="28" y="15"/>
                      <a:pt x="28" y="15"/>
                    </a:cubicBezTo>
                    <a:cubicBezTo>
                      <a:pt x="28" y="15"/>
                      <a:pt x="28" y="15"/>
                      <a:pt x="28" y="15"/>
                    </a:cubicBezTo>
                    <a:cubicBezTo>
                      <a:pt x="28" y="15"/>
                      <a:pt x="28" y="16"/>
                      <a:pt x="28" y="17"/>
                    </a:cubicBezTo>
                    <a:cubicBezTo>
                      <a:pt x="29" y="17"/>
                      <a:pt x="31" y="17"/>
                      <a:pt x="32" y="16"/>
                    </a:cubicBezTo>
                    <a:cubicBezTo>
                      <a:pt x="32" y="16"/>
                      <a:pt x="33" y="16"/>
                      <a:pt x="33" y="17"/>
                    </a:cubicBezTo>
                    <a:cubicBezTo>
                      <a:pt x="34" y="17"/>
                      <a:pt x="33" y="16"/>
                      <a:pt x="33" y="16"/>
                    </a:cubicBezTo>
                    <a:cubicBezTo>
                      <a:pt x="34" y="16"/>
                      <a:pt x="34" y="16"/>
                      <a:pt x="35" y="17"/>
                    </a:cubicBezTo>
                    <a:cubicBezTo>
                      <a:pt x="35" y="16"/>
                      <a:pt x="35" y="16"/>
                      <a:pt x="35" y="16"/>
                    </a:cubicBezTo>
                    <a:cubicBezTo>
                      <a:pt x="36" y="17"/>
                      <a:pt x="37" y="15"/>
                      <a:pt x="38" y="16"/>
                    </a:cubicBezTo>
                    <a:cubicBezTo>
                      <a:pt x="39" y="16"/>
                      <a:pt x="37" y="17"/>
                      <a:pt x="39" y="17"/>
                    </a:cubicBezTo>
                    <a:cubicBezTo>
                      <a:pt x="39" y="16"/>
                      <a:pt x="39" y="16"/>
                      <a:pt x="39" y="15"/>
                    </a:cubicBezTo>
                    <a:cubicBezTo>
                      <a:pt x="39" y="15"/>
                      <a:pt x="39" y="15"/>
                      <a:pt x="40" y="15"/>
                    </a:cubicBezTo>
                    <a:cubicBezTo>
                      <a:pt x="40" y="16"/>
                      <a:pt x="41" y="17"/>
                      <a:pt x="41" y="14"/>
                    </a:cubicBezTo>
                    <a:cubicBezTo>
                      <a:pt x="40" y="15"/>
                      <a:pt x="40" y="15"/>
                      <a:pt x="40" y="15"/>
                    </a:cubicBezTo>
                    <a:cubicBezTo>
                      <a:pt x="40" y="14"/>
                      <a:pt x="40" y="14"/>
                      <a:pt x="39" y="14"/>
                    </a:cubicBezTo>
                    <a:cubicBezTo>
                      <a:pt x="40" y="13"/>
                      <a:pt x="40" y="13"/>
                      <a:pt x="41" y="13"/>
                    </a:cubicBezTo>
                    <a:cubicBezTo>
                      <a:pt x="41" y="14"/>
                      <a:pt x="42" y="14"/>
                      <a:pt x="41" y="15"/>
                    </a:cubicBezTo>
                    <a:cubicBezTo>
                      <a:pt x="42" y="15"/>
                      <a:pt x="43" y="15"/>
                      <a:pt x="43" y="15"/>
                    </a:cubicBezTo>
                    <a:cubicBezTo>
                      <a:pt x="43" y="15"/>
                      <a:pt x="43" y="15"/>
                      <a:pt x="43" y="15"/>
                    </a:cubicBezTo>
                    <a:cubicBezTo>
                      <a:pt x="44" y="16"/>
                      <a:pt x="44" y="15"/>
                      <a:pt x="44" y="15"/>
                    </a:cubicBezTo>
                    <a:cubicBezTo>
                      <a:pt x="45" y="15"/>
                      <a:pt x="46" y="15"/>
                      <a:pt x="48" y="15"/>
                    </a:cubicBezTo>
                    <a:cubicBezTo>
                      <a:pt x="48" y="14"/>
                      <a:pt x="48" y="14"/>
                      <a:pt x="49" y="14"/>
                    </a:cubicBezTo>
                    <a:cubicBezTo>
                      <a:pt x="49" y="13"/>
                      <a:pt x="49" y="15"/>
                      <a:pt x="49" y="15"/>
                    </a:cubicBezTo>
                    <a:cubicBezTo>
                      <a:pt x="49" y="15"/>
                      <a:pt x="49" y="15"/>
                      <a:pt x="50" y="15"/>
                    </a:cubicBezTo>
                    <a:cubicBezTo>
                      <a:pt x="50" y="16"/>
                      <a:pt x="50" y="17"/>
                      <a:pt x="49" y="17"/>
                    </a:cubicBezTo>
                    <a:cubicBezTo>
                      <a:pt x="50" y="18"/>
                      <a:pt x="50" y="17"/>
                      <a:pt x="50" y="16"/>
                    </a:cubicBezTo>
                    <a:cubicBezTo>
                      <a:pt x="50" y="16"/>
                      <a:pt x="52" y="17"/>
                      <a:pt x="52" y="17"/>
                    </a:cubicBezTo>
                    <a:cubicBezTo>
                      <a:pt x="52" y="17"/>
                      <a:pt x="52" y="15"/>
                      <a:pt x="53" y="15"/>
                    </a:cubicBezTo>
                    <a:cubicBezTo>
                      <a:pt x="53" y="16"/>
                      <a:pt x="53" y="16"/>
                      <a:pt x="53" y="17"/>
                    </a:cubicBezTo>
                    <a:cubicBezTo>
                      <a:pt x="56" y="17"/>
                      <a:pt x="57" y="17"/>
                      <a:pt x="60" y="17"/>
                    </a:cubicBezTo>
                    <a:cubicBezTo>
                      <a:pt x="59" y="15"/>
                      <a:pt x="61" y="14"/>
                      <a:pt x="59" y="14"/>
                    </a:cubicBezTo>
                    <a:cubicBezTo>
                      <a:pt x="59" y="13"/>
                      <a:pt x="60" y="14"/>
                      <a:pt x="61" y="14"/>
                    </a:cubicBezTo>
                    <a:cubicBezTo>
                      <a:pt x="61" y="14"/>
                      <a:pt x="61" y="14"/>
                      <a:pt x="61" y="14"/>
                    </a:cubicBezTo>
                    <a:cubicBezTo>
                      <a:pt x="62" y="14"/>
                      <a:pt x="62" y="14"/>
                      <a:pt x="62" y="13"/>
                    </a:cubicBezTo>
                    <a:cubicBezTo>
                      <a:pt x="62" y="13"/>
                      <a:pt x="62" y="13"/>
                      <a:pt x="62" y="13"/>
                    </a:cubicBezTo>
                    <a:cubicBezTo>
                      <a:pt x="63" y="14"/>
                      <a:pt x="62" y="14"/>
                      <a:pt x="62" y="15"/>
                    </a:cubicBezTo>
                    <a:cubicBezTo>
                      <a:pt x="65" y="15"/>
                      <a:pt x="62" y="14"/>
                      <a:pt x="63" y="14"/>
                    </a:cubicBezTo>
                    <a:cubicBezTo>
                      <a:pt x="64" y="14"/>
                      <a:pt x="64" y="14"/>
                      <a:pt x="65" y="14"/>
                    </a:cubicBezTo>
                    <a:cubicBezTo>
                      <a:pt x="64" y="14"/>
                      <a:pt x="64" y="14"/>
                      <a:pt x="64" y="14"/>
                    </a:cubicBezTo>
                    <a:cubicBezTo>
                      <a:pt x="63" y="15"/>
                      <a:pt x="63" y="15"/>
                      <a:pt x="63" y="15"/>
                    </a:cubicBezTo>
                    <a:cubicBezTo>
                      <a:pt x="62" y="16"/>
                      <a:pt x="61" y="16"/>
                      <a:pt x="61" y="17"/>
                    </a:cubicBezTo>
                    <a:cubicBezTo>
                      <a:pt x="62" y="17"/>
                      <a:pt x="63" y="17"/>
                      <a:pt x="63" y="17"/>
                    </a:cubicBezTo>
                    <a:cubicBezTo>
                      <a:pt x="64" y="18"/>
                      <a:pt x="64" y="17"/>
                      <a:pt x="65" y="18"/>
                    </a:cubicBezTo>
                    <a:cubicBezTo>
                      <a:pt x="66" y="18"/>
                      <a:pt x="66" y="18"/>
                      <a:pt x="66" y="19"/>
                    </a:cubicBezTo>
                    <a:cubicBezTo>
                      <a:pt x="68" y="17"/>
                      <a:pt x="70" y="19"/>
                      <a:pt x="73" y="19"/>
                    </a:cubicBezTo>
                    <a:cubicBezTo>
                      <a:pt x="73" y="17"/>
                      <a:pt x="72" y="17"/>
                      <a:pt x="73" y="15"/>
                    </a:cubicBezTo>
                    <a:cubicBezTo>
                      <a:pt x="71" y="16"/>
                      <a:pt x="70" y="15"/>
                      <a:pt x="70" y="14"/>
                    </a:cubicBezTo>
                    <a:cubicBezTo>
                      <a:pt x="70" y="14"/>
                      <a:pt x="70" y="14"/>
                      <a:pt x="70" y="14"/>
                    </a:cubicBezTo>
                    <a:cubicBezTo>
                      <a:pt x="70" y="13"/>
                      <a:pt x="70" y="12"/>
                      <a:pt x="71" y="12"/>
                    </a:cubicBezTo>
                    <a:cubicBezTo>
                      <a:pt x="71" y="12"/>
                      <a:pt x="71" y="12"/>
                      <a:pt x="71" y="12"/>
                    </a:cubicBezTo>
                    <a:cubicBezTo>
                      <a:pt x="71" y="13"/>
                      <a:pt x="71" y="13"/>
                      <a:pt x="71" y="14"/>
                    </a:cubicBezTo>
                    <a:cubicBezTo>
                      <a:pt x="71" y="14"/>
                      <a:pt x="72" y="14"/>
                      <a:pt x="72" y="14"/>
                    </a:cubicBezTo>
                    <a:cubicBezTo>
                      <a:pt x="72" y="13"/>
                      <a:pt x="72" y="13"/>
                      <a:pt x="72" y="13"/>
                    </a:cubicBezTo>
                    <a:cubicBezTo>
                      <a:pt x="72" y="13"/>
                      <a:pt x="73" y="13"/>
                      <a:pt x="73" y="13"/>
                    </a:cubicBezTo>
                    <a:cubicBezTo>
                      <a:pt x="73" y="13"/>
                      <a:pt x="73" y="13"/>
                      <a:pt x="73" y="13"/>
                    </a:cubicBezTo>
                    <a:cubicBezTo>
                      <a:pt x="73" y="13"/>
                      <a:pt x="73" y="13"/>
                      <a:pt x="73" y="13"/>
                    </a:cubicBezTo>
                    <a:cubicBezTo>
                      <a:pt x="74" y="13"/>
                      <a:pt x="74" y="13"/>
                      <a:pt x="74" y="14"/>
                    </a:cubicBezTo>
                    <a:cubicBezTo>
                      <a:pt x="74" y="13"/>
                      <a:pt x="75" y="13"/>
                      <a:pt x="75" y="12"/>
                    </a:cubicBezTo>
                    <a:cubicBezTo>
                      <a:pt x="75" y="12"/>
                      <a:pt x="75" y="12"/>
                      <a:pt x="75" y="12"/>
                    </a:cubicBezTo>
                    <a:cubicBezTo>
                      <a:pt x="76" y="12"/>
                      <a:pt x="76" y="14"/>
                      <a:pt x="76" y="14"/>
                    </a:cubicBezTo>
                    <a:cubicBezTo>
                      <a:pt x="76" y="14"/>
                      <a:pt x="76" y="15"/>
                      <a:pt x="77" y="15"/>
                    </a:cubicBezTo>
                    <a:cubicBezTo>
                      <a:pt x="77" y="15"/>
                      <a:pt x="77" y="15"/>
                      <a:pt x="77" y="16"/>
                    </a:cubicBezTo>
                    <a:cubicBezTo>
                      <a:pt x="76" y="16"/>
                      <a:pt x="76" y="15"/>
                      <a:pt x="75" y="14"/>
                    </a:cubicBezTo>
                    <a:cubicBezTo>
                      <a:pt x="74" y="14"/>
                      <a:pt x="73" y="15"/>
                      <a:pt x="73" y="17"/>
                    </a:cubicBezTo>
                    <a:cubicBezTo>
                      <a:pt x="73" y="17"/>
                      <a:pt x="74" y="17"/>
                      <a:pt x="74" y="17"/>
                    </a:cubicBezTo>
                    <a:cubicBezTo>
                      <a:pt x="75" y="17"/>
                      <a:pt x="74" y="17"/>
                      <a:pt x="74" y="17"/>
                    </a:cubicBezTo>
                    <a:cubicBezTo>
                      <a:pt x="73" y="18"/>
                      <a:pt x="75" y="19"/>
                      <a:pt x="75" y="19"/>
                    </a:cubicBezTo>
                    <a:cubicBezTo>
                      <a:pt x="76" y="19"/>
                      <a:pt x="75" y="18"/>
                      <a:pt x="74" y="18"/>
                    </a:cubicBezTo>
                    <a:cubicBezTo>
                      <a:pt x="75" y="18"/>
                      <a:pt x="78" y="18"/>
                      <a:pt x="76" y="18"/>
                    </a:cubicBezTo>
                    <a:cubicBezTo>
                      <a:pt x="77" y="20"/>
                      <a:pt x="78" y="18"/>
                      <a:pt x="79" y="18"/>
                    </a:cubicBezTo>
                    <a:cubicBezTo>
                      <a:pt x="80" y="18"/>
                      <a:pt x="79" y="19"/>
                      <a:pt x="80" y="20"/>
                    </a:cubicBezTo>
                    <a:cubicBezTo>
                      <a:pt x="82" y="20"/>
                      <a:pt x="82" y="19"/>
                      <a:pt x="84" y="20"/>
                    </a:cubicBezTo>
                    <a:cubicBezTo>
                      <a:pt x="83" y="19"/>
                      <a:pt x="84" y="19"/>
                      <a:pt x="84" y="18"/>
                    </a:cubicBezTo>
                    <a:cubicBezTo>
                      <a:pt x="84" y="18"/>
                      <a:pt x="85" y="19"/>
                      <a:pt x="85" y="19"/>
                    </a:cubicBezTo>
                    <a:cubicBezTo>
                      <a:pt x="86" y="19"/>
                      <a:pt x="85" y="18"/>
                      <a:pt x="85" y="18"/>
                    </a:cubicBezTo>
                    <a:cubicBezTo>
                      <a:pt x="86" y="18"/>
                      <a:pt x="86" y="18"/>
                      <a:pt x="86" y="18"/>
                    </a:cubicBezTo>
                    <a:cubicBezTo>
                      <a:pt x="86" y="18"/>
                      <a:pt x="86" y="17"/>
                      <a:pt x="86" y="17"/>
                    </a:cubicBezTo>
                    <a:cubicBezTo>
                      <a:pt x="87" y="17"/>
                      <a:pt x="88" y="17"/>
                      <a:pt x="89" y="16"/>
                    </a:cubicBezTo>
                    <a:cubicBezTo>
                      <a:pt x="90" y="16"/>
                      <a:pt x="89" y="18"/>
                      <a:pt x="88" y="17"/>
                    </a:cubicBezTo>
                    <a:cubicBezTo>
                      <a:pt x="88" y="18"/>
                      <a:pt x="89" y="18"/>
                      <a:pt x="90" y="19"/>
                    </a:cubicBezTo>
                    <a:cubicBezTo>
                      <a:pt x="92" y="18"/>
                      <a:pt x="93" y="18"/>
                      <a:pt x="95" y="18"/>
                    </a:cubicBezTo>
                    <a:cubicBezTo>
                      <a:pt x="95" y="18"/>
                      <a:pt x="95" y="18"/>
                      <a:pt x="96" y="18"/>
                    </a:cubicBezTo>
                    <a:cubicBezTo>
                      <a:pt x="96" y="19"/>
                      <a:pt x="95" y="19"/>
                      <a:pt x="95" y="19"/>
                    </a:cubicBezTo>
                    <a:cubicBezTo>
                      <a:pt x="95" y="20"/>
                      <a:pt x="98" y="20"/>
                      <a:pt x="97" y="19"/>
                    </a:cubicBezTo>
                    <a:cubicBezTo>
                      <a:pt x="98" y="19"/>
                      <a:pt x="99" y="19"/>
                      <a:pt x="99" y="19"/>
                    </a:cubicBezTo>
                    <a:cubicBezTo>
                      <a:pt x="99" y="18"/>
                      <a:pt x="97" y="18"/>
                      <a:pt x="98" y="16"/>
                    </a:cubicBezTo>
                    <a:cubicBezTo>
                      <a:pt x="98" y="15"/>
                      <a:pt x="100" y="16"/>
                      <a:pt x="100" y="16"/>
                    </a:cubicBezTo>
                    <a:cubicBezTo>
                      <a:pt x="101" y="14"/>
                      <a:pt x="99" y="15"/>
                      <a:pt x="99" y="14"/>
                    </a:cubicBezTo>
                    <a:cubicBezTo>
                      <a:pt x="98" y="14"/>
                      <a:pt x="98" y="15"/>
                      <a:pt x="98" y="15"/>
                    </a:cubicBezTo>
                    <a:cubicBezTo>
                      <a:pt x="97" y="15"/>
                      <a:pt x="99" y="14"/>
                      <a:pt x="98" y="13"/>
                    </a:cubicBezTo>
                    <a:cubicBezTo>
                      <a:pt x="97" y="13"/>
                      <a:pt x="97" y="12"/>
                      <a:pt x="96" y="12"/>
                    </a:cubicBezTo>
                    <a:cubicBezTo>
                      <a:pt x="96" y="12"/>
                      <a:pt x="96" y="12"/>
                      <a:pt x="97" y="12"/>
                    </a:cubicBezTo>
                    <a:cubicBezTo>
                      <a:pt x="96" y="12"/>
                      <a:pt x="96" y="11"/>
                      <a:pt x="96" y="11"/>
                    </a:cubicBezTo>
                    <a:cubicBezTo>
                      <a:pt x="96" y="10"/>
                      <a:pt x="96" y="10"/>
                      <a:pt x="96" y="10"/>
                    </a:cubicBezTo>
                    <a:cubicBezTo>
                      <a:pt x="96" y="10"/>
                      <a:pt x="96" y="9"/>
                      <a:pt x="96" y="9"/>
                    </a:cubicBezTo>
                    <a:cubicBezTo>
                      <a:pt x="96" y="9"/>
                      <a:pt x="96" y="9"/>
                      <a:pt x="96" y="9"/>
                    </a:cubicBezTo>
                    <a:cubicBezTo>
                      <a:pt x="96" y="9"/>
                      <a:pt x="96" y="9"/>
                      <a:pt x="95" y="9"/>
                    </a:cubicBezTo>
                    <a:cubicBezTo>
                      <a:pt x="95" y="9"/>
                      <a:pt x="95" y="9"/>
                      <a:pt x="95" y="9"/>
                    </a:cubicBezTo>
                    <a:cubicBezTo>
                      <a:pt x="95" y="9"/>
                      <a:pt x="96" y="9"/>
                      <a:pt x="96" y="8"/>
                    </a:cubicBezTo>
                    <a:cubicBezTo>
                      <a:pt x="96" y="6"/>
                      <a:pt x="94" y="7"/>
                      <a:pt x="95" y="4"/>
                    </a:cubicBezTo>
                    <a:cubicBezTo>
                      <a:pt x="96" y="4"/>
                      <a:pt x="96" y="4"/>
                      <a:pt x="96" y="4"/>
                    </a:cubicBezTo>
                    <a:cubicBezTo>
                      <a:pt x="96" y="4"/>
                      <a:pt x="96" y="3"/>
                      <a:pt x="96" y="3"/>
                    </a:cubicBezTo>
                    <a:cubicBezTo>
                      <a:pt x="94" y="3"/>
                      <a:pt x="93" y="3"/>
                      <a:pt x="91" y="3"/>
                    </a:cubicBezTo>
                    <a:cubicBezTo>
                      <a:pt x="91" y="3"/>
                      <a:pt x="91" y="3"/>
                      <a:pt x="91" y="4"/>
                    </a:cubicBezTo>
                    <a:cubicBezTo>
                      <a:pt x="90" y="3"/>
                      <a:pt x="90" y="4"/>
                      <a:pt x="90" y="4"/>
                    </a:cubicBezTo>
                    <a:cubicBezTo>
                      <a:pt x="89" y="4"/>
                      <a:pt x="89" y="4"/>
                      <a:pt x="88" y="4"/>
                    </a:cubicBezTo>
                    <a:cubicBezTo>
                      <a:pt x="88" y="5"/>
                      <a:pt x="89" y="6"/>
                      <a:pt x="91" y="5"/>
                    </a:cubicBezTo>
                    <a:cubicBezTo>
                      <a:pt x="91" y="5"/>
                      <a:pt x="91" y="5"/>
                      <a:pt x="92" y="4"/>
                    </a:cubicBezTo>
                    <a:cubicBezTo>
                      <a:pt x="92" y="5"/>
                      <a:pt x="92" y="5"/>
                      <a:pt x="92" y="5"/>
                    </a:cubicBezTo>
                    <a:cubicBezTo>
                      <a:pt x="92" y="6"/>
                      <a:pt x="91" y="6"/>
                      <a:pt x="90" y="7"/>
                    </a:cubicBezTo>
                    <a:cubicBezTo>
                      <a:pt x="90" y="7"/>
                      <a:pt x="90" y="7"/>
                      <a:pt x="90" y="7"/>
                    </a:cubicBezTo>
                    <a:cubicBezTo>
                      <a:pt x="90" y="7"/>
                      <a:pt x="89" y="7"/>
                      <a:pt x="89" y="8"/>
                    </a:cubicBezTo>
                    <a:cubicBezTo>
                      <a:pt x="89" y="8"/>
                      <a:pt x="89" y="8"/>
                      <a:pt x="90" y="8"/>
                    </a:cubicBezTo>
                    <a:cubicBezTo>
                      <a:pt x="89" y="8"/>
                      <a:pt x="89" y="9"/>
                      <a:pt x="89" y="8"/>
                    </a:cubicBezTo>
                    <a:cubicBezTo>
                      <a:pt x="90" y="7"/>
                      <a:pt x="87" y="6"/>
                      <a:pt x="86" y="4"/>
                    </a:cubicBezTo>
                    <a:cubicBezTo>
                      <a:pt x="85" y="5"/>
                      <a:pt x="84" y="5"/>
                      <a:pt x="84" y="5"/>
                    </a:cubicBezTo>
                    <a:cubicBezTo>
                      <a:pt x="84" y="5"/>
                      <a:pt x="84" y="5"/>
                      <a:pt x="84" y="4"/>
                    </a:cubicBezTo>
                    <a:cubicBezTo>
                      <a:pt x="82" y="4"/>
                      <a:pt x="82" y="5"/>
                      <a:pt x="82" y="6"/>
                    </a:cubicBezTo>
                    <a:cubicBezTo>
                      <a:pt x="82" y="6"/>
                      <a:pt x="82" y="6"/>
                      <a:pt x="83" y="6"/>
                    </a:cubicBezTo>
                    <a:cubicBezTo>
                      <a:pt x="82" y="6"/>
                      <a:pt x="82" y="6"/>
                      <a:pt x="82" y="6"/>
                    </a:cubicBezTo>
                    <a:cubicBezTo>
                      <a:pt x="82" y="7"/>
                      <a:pt x="83" y="7"/>
                      <a:pt x="83" y="8"/>
                    </a:cubicBezTo>
                    <a:cubicBezTo>
                      <a:pt x="83" y="8"/>
                      <a:pt x="83" y="8"/>
                      <a:pt x="82" y="8"/>
                    </a:cubicBezTo>
                    <a:cubicBezTo>
                      <a:pt x="82" y="8"/>
                      <a:pt x="82" y="8"/>
                      <a:pt x="82" y="8"/>
                    </a:cubicBezTo>
                    <a:cubicBezTo>
                      <a:pt x="82" y="7"/>
                      <a:pt x="82" y="5"/>
                      <a:pt x="81" y="5"/>
                    </a:cubicBezTo>
                    <a:cubicBezTo>
                      <a:pt x="81" y="6"/>
                      <a:pt x="81" y="6"/>
                      <a:pt x="81" y="6"/>
                    </a:cubicBezTo>
                    <a:cubicBezTo>
                      <a:pt x="80" y="6"/>
                      <a:pt x="80" y="5"/>
                      <a:pt x="81" y="5"/>
                    </a:cubicBezTo>
                    <a:cubicBezTo>
                      <a:pt x="81" y="4"/>
                      <a:pt x="80" y="3"/>
                      <a:pt x="81" y="3"/>
                    </a:cubicBezTo>
                    <a:cubicBezTo>
                      <a:pt x="79" y="3"/>
                      <a:pt x="79" y="2"/>
                      <a:pt x="80" y="2"/>
                    </a:cubicBezTo>
                    <a:cubicBezTo>
                      <a:pt x="80" y="1"/>
                      <a:pt x="80" y="2"/>
                      <a:pt x="80" y="1"/>
                    </a:cubicBezTo>
                    <a:cubicBezTo>
                      <a:pt x="80" y="1"/>
                      <a:pt x="79" y="2"/>
                      <a:pt x="79" y="2"/>
                    </a:cubicBezTo>
                    <a:cubicBezTo>
                      <a:pt x="79" y="1"/>
                      <a:pt x="79" y="1"/>
                      <a:pt x="79" y="1"/>
                    </a:cubicBezTo>
                    <a:cubicBezTo>
                      <a:pt x="79" y="1"/>
                      <a:pt x="78" y="1"/>
                      <a:pt x="78" y="1"/>
                    </a:cubicBezTo>
                    <a:cubicBezTo>
                      <a:pt x="77" y="1"/>
                      <a:pt x="76" y="2"/>
                      <a:pt x="77" y="4"/>
                    </a:cubicBezTo>
                    <a:cubicBezTo>
                      <a:pt x="75" y="4"/>
                      <a:pt x="75" y="5"/>
                      <a:pt x="75" y="6"/>
                    </a:cubicBezTo>
                    <a:cubicBezTo>
                      <a:pt x="74" y="6"/>
                      <a:pt x="74" y="5"/>
                      <a:pt x="74" y="5"/>
                    </a:cubicBezTo>
                    <a:cubicBezTo>
                      <a:pt x="74" y="6"/>
                      <a:pt x="74" y="6"/>
                      <a:pt x="74" y="6"/>
                    </a:cubicBezTo>
                    <a:cubicBezTo>
                      <a:pt x="73" y="6"/>
                      <a:pt x="73" y="6"/>
                      <a:pt x="73" y="4"/>
                    </a:cubicBezTo>
                    <a:cubicBezTo>
                      <a:pt x="71" y="4"/>
                      <a:pt x="70" y="5"/>
                      <a:pt x="69" y="6"/>
                    </a:cubicBezTo>
                    <a:cubicBezTo>
                      <a:pt x="68" y="7"/>
                      <a:pt x="69" y="7"/>
                      <a:pt x="69" y="7"/>
                    </a:cubicBezTo>
                    <a:cubicBezTo>
                      <a:pt x="68" y="5"/>
                      <a:pt x="66" y="7"/>
                      <a:pt x="65" y="7"/>
                    </a:cubicBezTo>
                    <a:cubicBezTo>
                      <a:pt x="65" y="7"/>
                      <a:pt x="65" y="6"/>
                      <a:pt x="65" y="6"/>
                    </a:cubicBezTo>
                    <a:cubicBezTo>
                      <a:pt x="65" y="6"/>
                      <a:pt x="64" y="5"/>
                      <a:pt x="64" y="5"/>
                    </a:cubicBezTo>
                    <a:cubicBezTo>
                      <a:pt x="64" y="5"/>
                      <a:pt x="63" y="6"/>
                      <a:pt x="63" y="5"/>
                    </a:cubicBezTo>
                    <a:cubicBezTo>
                      <a:pt x="63" y="5"/>
                      <a:pt x="64" y="5"/>
                      <a:pt x="64" y="5"/>
                    </a:cubicBezTo>
                    <a:cubicBezTo>
                      <a:pt x="64" y="3"/>
                      <a:pt x="64" y="3"/>
                      <a:pt x="64" y="3"/>
                    </a:cubicBezTo>
                    <a:cubicBezTo>
                      <a:pt x="65" y="2"/>
                      <a:pt x="66" y="3"/>
                      <a:pt x="66" y="2"/>
                    </a:cubicBezTo>
                    <a:cubicBezTo>
                      <a:pt x="65" y="2"/>
                      <a:pt x="64" y="1"/>
                      <a:pt x="62" y="1"/>
                    </a:cubicBezTo>
                    <a:cubicBezTo>
                      <a:pt x="61" y="2"/>
                      <a:pt x="62" y="3"/>
                      <a:pt x="62" y="4"/>
                    </a:cubicBezTo>
                    <a:cubicBezTo>
                      <a:pt x="62" y="4"/>
                      <a:pt x="61" y="4"/>
                      <a:pt x="61" y="4"/>
                    </a:cubicBezTo>
                    <a:cubicBezTo>
                      <a:pt x="62" y="5"/>
                      <a:pt x="61" y="6"/>
                      <a:pt x="61" y="6"/>
                    </a:cubicBezTo>
                    <a:cubicBezTo>
                      <a:pt x="61" y="6"/>
                      <a:pt x="61" y="7"/>
                      <a:pt x="61" y="7"/>
                    </a:cubicBezTo>
                    <a:cubicBezTo>
                      <a:pt x="61" y="6"/>
                      <a:pt x="60" y="6"/>
                      <a:pt x="60" y="6"/>
                    </a:cubicBezTo>
                    <a:cubicBezTo>
                      <a:pt x="60" y="6"/>
                      <a:pt x="61" y="6"/>
                      <a:pt x="61" y="4"/>
                    </a:cubicBezTo>
                    <a:cubicBezTo>
                      <a:pt x="59" y="4"/>
                      <a:pt x="59" y="5"/>
                      <a:pt x="59" y="5"/>
                    </a:cubicBezTo>
                    <a:cubicBezTo>
                      <a:pt x="59" y="5"/>
                      <a:pt x="59" y="5"/>
                      <a:pt x="58" y="4"/>
                    </a:cubicBezTo>
                    <a:cubicBezTo>
                      <a:pt x="58" y="4"/>
                      <a:pt x="59" y="4"/>
                      <a:pt x="59" y="4"/>
                    </a:cubicBezTo>
                    <a:cubicBezTo>
                      <a:pt x="58" y="4"/>
                      <a:pt x="58" y="4"/>
                      <a:pt x="58" y="4"/>
                    </a:cubicBezTo>
                    <a:cubicBezTo>
                      <a:pt x="58" y="4"/>
                      <a:pt x="59" y="4"/>
                      <a:pt x="59" y="4"/>
                    </a:cubicBezTo>
                    <a:cubicBezTo>
                      <a:pt x="59" y="3"/>
                      <a:pt x="58" y="3"/>
                      <a:pt x="57" y="3"/>
                    </a:cubicBezTo>
                    <a:cubicBezTo>
                      <a:pt x="57" y="3"/>
                      <a:pt x="57" y="3"/>
                      <a:pt x="57" y="3"/>
                    </a:cubicBezTo>
                    <a:cubicBezTo>
                      <a:pt x="56" y="3"/>
                      <a:pt x="56" y="4"/>
                      <a:pt x="56" y="4"/>
                    </a:cubicBezTo>
                    <a:cubicBezTo>
                      <a:pt x="56" y="4"/>
                      <a:pt x="56" y="4"/>
                      <a:pt x="56" y="4"/>
                    </a:cubicBezTo>
                    <a:cubicBezTo>
                      <a:pt x="55" y="5"/>
                      <a:pt x="55" y="3"/>
                      <a:pt x="54" y="4"/>
                    </a:cubicBezTo>
                    <a:cubicBezTo>
                      <a:pt x="54" y="4"/>
                      <a:pt x="54" y="4"/>
                      <a:pt x="53" y="4"/>
                    </a:cubicBezTo>
                    <a:cubicBezTo>
                      <a:pt x="52" y="4"/>
                      <a:pt x="53" y="2"/>
                      <a:pt x="54" y="3"/>
                    </a:cubicBezTo>
                    <a:cubicBezTo>
                      <a:pt x="54" y="3"/>
                      <a:pt x="53" y="2"/>
                      <a:pt x="52" y="2"/>
                    </a:cubicBezTo>
                    <a:cubicBezTo>
                      <a:pt x="52" y="2"/>
                      <a:pt x="52" y="2"/>
                      <a:pt x="52" y="2"/>
                    </a:cubicBezTo>
                    <a:cubicBezTo>
                      <a:pt x="51" y="4"/>
                      <a:pt x="51" y="1"/>
                      <a:pt x="51" y="1"/>
                    </a:cubicBezTo>
                    <a:cubicBezTo>
                      <a:pt x="51" y="1"/>
                      <a:pt x="50" y="2"/>
                      <a:pt x="50" y="1"/>
                    </a:cubicBezTo>
                    <a:cubicBezTo>
                      <a:pt x="50" y="0"/>
                      <a:pt x="47" y="0"/>
                      <a:pt x="47" y="1"/>
                    </a:cubicBezTo>
                    <a:cubicBezTo>
                      <a:pt x="48" y="0"/>
                      <a:pt x="49" y="2"/>
                      <a:pt x="48" y="3"/>
                    </a:cubicBezTo>
                    <a:cubicBezTo>
                      <a:pt x="48" y="3"/>
                      <a:pt x="47" y="2"/>
                      <a:pt x="47" y="2"/>
                    </a:cubicBezTo>
                    <a:cubicBezTo>
                      <a:pt x="46" y="1"/>
                      <a:pt x="46" y="3"/>
                      <a:pt x="45" y="3"/>
                    </a:cubicBezTo>
                    <a:cubicBezTo>
                      <a:pt x="45" y="1"/>
                      <a:pt x="43" y="1"/>
                      <a:pt x="42" y="2"/>
                    </a:cubicBezTo>
                    <a:cubicBezTo>
                      <a:pt x="43" y="2"/>
                      <a:pt x="44" y="2"/>
                      <a:pt x="45" y="3"/>
                    </a:cubicBezTo>
                    <a:cubicBezTo>
                      <a:pt x="44" y="3"/>
                      <a:pt x="44" y="3"/>
                      <a:pt x="43" y="3"/>
                    </a:cubicBezTo>
                    <a:cubicBezTo>
                      <a:pt x="43" y="4"/>
                      <a:pt x="43" y="4"/>
                      <a:pt x="43" y="4"/>
                    </a:cubicBezTo>
                    <a:cubicBezTo>
                      <a:pt x="44" y="4"/>
                      <a:pt x="44" y="4"/>
                      <a:pt x="45" y="4"/>
                    </a:cubicBezTo>
                    <a:cubicBezTo>
                      <a:pt x="45" y="4"/>
                      <a:pt x="44" y="4"/>
                      <a:pt x="44" y="4"/>
                    </a:cubicBezTo>
                    <a:cubicBezTo>
                      <a:pt x="46" y="4"/>
                      <a:pt x="46" y="5"/>
                      <a:pt x="48" y="5"/>
                    </a:cubicBezTo>
                    <a:cubicBezTo>
                      <a:pt x="48" y="5"/>
                      <a:pt x="48" y="4"/>
                      <a:pt x="49" y="4"/>
                    </a:cubicBezTo>
                    <a:cubicBezTo>
                      <a:pt x="49" y="4"/>
                      <a:pt x="49" y="3"/>
                      <a:pt x="50" y="3"/>
                    </a:cubicBezTo>
                    <a:cubicBezTo>
                      <a:pt x="50" y="3"/>
                      <a:pt x="49" y="4"/>
                      <a:pt x="49" y="4"/>
                    </a:cubicBezTo>
                    <a:cubicBezTo>
                      <a:pt x="49" y="4"/>
                      <a:pt x="49" y="4"/>
                      <a:pt x="49" y="4"/>
                    </a:cubicBezTo>
                    <a:cubicBezTo>
                      <a:pt x="48" y="4"/>
                      <a:pt x="50" y="5"/>
                      <a:pt x="50" y="6"/>
                    </a:cubicBezTo>
                    <a:cubicBezTo>
                      <a:pt x="50" y="6"/>
                      <a:pt x="51" y="7"/>
                      <a:pt x="52" y="6"/>
                    </a:cubicBezTo>
                    <a:cubicBezTo>
                      <a:pt x="52" y="6"/>
                      <a:pt x="52" y="6"/>
                      <a:pt x="52" y="5"/>
                    </a:cubicBezTo>
                    <a:cubicBezTo>
                      <a:pt x="52" y="5"/>
                      <a:pt x="52" y="6"/>
                      <a:pt x="53" y="6"/>
                    </a:cubicBezTo>
                    <a:cubicBezTo>
                      <a:pt x="53" y="6"/>
                      <a:pt x="53" y="6"/>
                      <a:pt x="54" y="7"/>
                    </a:cubicBezTo>
                    <a:cubicBezTo>
                      <a:pt x="54" y="7"/>
                      <a:pt x="54" y="7"/>
                      <a:pt x="54" y="7"/>
                    </a:cubicBezTo>
                    <a:cubicBezTo>
                      <a:pt x="54" y="7"/>
                      <a:pt x="54" y="8"/>
                      <a:pt x="53" y="8"/>
                    </a:cubicBezTo>
                    <a:cubicBezTo>
                      <a:pt x="53" y="8"/>
                      <a:pt x="53" y="8"/>
                      <a:pt x="53" y="8"/>
                    </a:cubicBezTo>
                    <a:cubicBezTo>
                      <a:pt x="53" y="8"/>
                      <a:pt x="53" y="8"/>
                      <a:pt x="52" y="8"/>
                    </a:cubicBezTo>
                    <a:cubicBezTo>
                      <a:pt x="52" y="8"/>
                      <a:pt x="52" y="8"/>
                      <a:pt x="52" y="8"/>
                    </a:cubicBezTo>
                    <a:cubicBezTo>
                      <a:pt x="49" y="9"/>
                      <a:pt x="53" y="7"/>
                      <a:pt x="51" y="6"/>
                    </a:cubicBezTo>
                    <a:cubicBezTo>
                      <a:pt x="50" y="7"/>
                      <a:pt x="47" y="6"/>
                      <a:pt x="45" y="7"/>
                    </a:cubicBezTo>
                    <a:cubicBezTo>
                      <a:pt x="45" y="7"/>
                      <a:pt x="45" y="6"/>
                      <a:pt x="45" y="6"/>
                    </a:cubicBezTo>
                    <a:cubicBezTo>
                      <a:pt x="45" y="6"/>
                      <a:pt x="45" y="6"/>
                      <a:pt x="45" y="6"/>
                    </a:cubicBezTo>
                    <a:cubicBezTo>
                      <a:pt x="45" y="6"/>
                      <a:pt x="45" y="6"/>
                      <a:pt x="44" y="6"/>
                    </a:cubicBezTo>
                    <a:cubicBezTo>
                      <a:pt x="45" y="6"/>
                      <a:pt x="45" y="5"/>
                      <a:pt x="44" y="5"/>
                    </a:cubicBezTo>
                    <a:cubicBezTo>
                      <a:pt x="44" y="5"/>
                      <a:pt x="44" y="5"/>
                      <a:pt x="43" y="5"/>
                    </a:cubicBezTo>
                    <a:cubicBezTo>
                      <a:pt x="43" y="5"/>
                      <a:pt x="43" y="5"/>
                      <a:pt x="43" y="4"/>
                    </a:cubicBezTo>
                    <a:cubicBezTo>
                      <a:pt x="42" y="4"/>
                      <a:pt x="42" y="5"/>
                      <a:pt x="42" y="5"/>
                    </a:cubicBezTo>
                    <a:cubicBezTo>
                      <a:pt x="41" y="5"/>
                      <a:pt x="41" y="6"/>
                      <a:pt x="40" y="6"/>
                    </a:cubicBezTo>
                    <a:cubicBezTo>
                      <a:pt x="40" y="6"/>
                      <a:pt x="40" y="6"/>
                      <a:pt x="39" y="6"/>
                    </a:cubicBezTo>
                    <a:cubicBezTo>
                      <a:pt x="39" y="5"/>
                      <a:pt x="39" y="5"/>
                      <a:pt x="39" y="5"/>
                    </a:cubicBezTo>
                    <a:cubicBezTo>
                      <a:pt x="39" y="5"/>
                      <a:pt x="40" y="4"/>
                      <a:pt x="39" y="3"/>
                    </a:cubicBezTo>
                    <a:cubicBezTo>
                      <a:pt x="37" y="3"/>
                      <a:pt x="36" y="4"/>
                      <a:pt x="35" y="4"/>
                    </a:cubicBezTo>
                    <a:cubicBezTo>
                      <a:pt x="35" y="5"/>
                      <a:pt x="36" y="4"/>
                      <a:pt x="37" y="4"/>
                    </a:cubicBezTo>
                    <a:cubicBezTo>
                      <a:pt x="37" y="6"/>
                      <a:pt x="37" y="6"/>
                      <a:pt x="37" y="6"/>
                    </a:cubicBezTo>
                    <a:cubicBezTo>
                      <a:pt x="36" y="6"/>
                      <a:pt x="36" y="7"/>
                      <a:pt x="36" y="7"/>
                    </a:cubicBezTo>
                    <a:cubicBezTo>
                      <a:pt x="35" y="6"/>
                      <a:pt x="33" y="6"/>
                      <a:pt x="32" y="6"/>
                    </a:cubicBezTo>
                    <a:cubicBezTo>
                      <a:pt x="32" y="6"/>
                      <a:pt x="32" y="7"/>
                      <a:pt x="32" y="7"/>
                    </a:cubicBezTo>
                    <a:cubicBezTo>
                      <a:pt x="31" y="7"/>
                      <a:pt x="31" y="7"/>
                      <a:pt x="30" y="6"/>
                    </a:cubicBezTo>
                    <a:cubicBezTo>
                      <a:pt x="30" y="6"/>
                      <a:pt x="30" y="6"/>
                      <a:pt x="30" y="6"/>
                    </a:cubicBezTo>
                    <a:cubicBezTo>
                      <a:pt x="30" y="6"/>
                      <a:pt x="29" y="6"/>
                      <a:pt x="29" y="6"/>
                    </a:cubicBezTo>
                    <a:cubicBezTo>
                      <a:pt x="29" y="6"/>
                      <a:pt x="29" y="6"/>
                      <a:pt x="29" y="6"/>
                    </a:cubicBezTo>
                    <a:cubicBezTo>
                      <a:pt x="29" y="7"/>
                      <a:pt x="27" y="7"/>
                      <a:pt x="27" y="6"/>
                    </a:cubicBezTo>
                    <a:cubicBezTo>
                      <a:pt x="27" y="5"/>
                      <a:pt x="28" y="6"/>
                      <a:pt x="28" y="4"/>
                    </a:cubicBezTo>
                    <a:cubicBezTo>
                      <a:pt x="27" y="4"/>
                      <a:pt x="27" y="4"/>
                      <a:pt x="28" y="4"/>
                    </a:cubicBezTo>
                    <a:cubicBezTo>
                      <a:pt x="26" y="3"/>
                      <a:pt x="27" y="5"/>
                      <a:pt x="25" y="4"/>
                    </a:cubicBezTo>
                    <a:cubicBezTo>
                      <a:pt x="25" y="5"/>
                      <a:pt x="25" y="5"/>
                      <a:pt x="24" y="5"/>
                    </a:cubicBezTo>
                    <a:cubicBezTo>
                      <a:pt x="25" y="4"/>
                      <a:pt x="24" y="3"/>
                      <a:pt x="23" y="2"/>
                    </a:cubicBezTo>
                    <a:cubicBezTo>
                      <a:pt x="23" y="2"/>
                      <a:pt x="23" y="3"/>
                      <a:pt x="22" y="3"/>
                    </a:cubicBezTo>
                    <a:cubicBezTo>
                      <a:pt x="22" y="3"/>
                      <a:pt x="22" y="3"/>
                      <a:pt x="22" y="4"/>
                    </a:cubicBezTo>
                    <a:cubicBezTo>
                      <a:pt x="22" y="4"/>
                      <a:pt x="21" y="3"/>
                      <a:pt x="22" y="3"/>
                    </a:cubicBezTo>
                    <a:cubicBezTo>
                      <a:pt x="21" y="4"/>
                      <a:pt x="21" y="3"/>
                      <a:pt x="22" y="4"/>
                    </a:cubicBezTo>
                    <a:cubicBezTo>
                      <a:pt x="22" y="4"/>
                      <a:pt x="22" y="5"/>
                      <a:pt x="20" y="4"/>
                    </a:cubicBezTo>
                    <a:cubicBezTo>
                      <a:pt x="20" y="4"/>
                      <a:pt x="21" y="4"/>
                      <a:pt x="20" y="4"/>
                    </a:cubicBezTo>
                    <a:cubicBezTo>
                      <a:pt x="19" y="3"/>
                      <a:pt x="19" y="6"/>
                      <a:pt x="20" y="6"/>
                    </a:cubicBezTo>
                    <a:cubicBezTo>
                      <a:pt x="18" y="6"/>
                      <a:pt x="18" y="7"/>
                      <a:pt x="17" y="7"/>
                    </a:cubicBezTo>
                    <a:cubicBezTo>
                      <a:pt x="17" y="7"/>
                      <a:pt x="17" y="7"/>
                      <a:pt x="17" y="7"/>
                    </a:cubicBezTo>
                    <a:cubicBezTo>
                      <a:pt x="18" y="6"/>
                      <a:pt x="18" y="5"/>
                      <a:pt x="18" y="4"/>
                    </a:cubicBezTo>
                    <a:cubicBezTo>
                      <a:pt x="16" y="4"/>
                      <a:pt x="19" y="6"/>
                      <a:pt x="17" y="6"/>
                    </a:cubicBezTo>
                    <a:cubicBezTo>
                      <a:pt x="16" y="6"/>
                      <a:pt x="16" y="5"/>
                      <a:pt x="15" y="5"/>
                    </a:cubicBezTo>
                    <a:cubicBezTo>
                      <a:pt x="15" y="6"/>
                      <a:pt x="14" y="7"/>
                      <a:pt x="14" y="6"/>
                    </a:cubicBezTo>
                    <a:cubicBezTo>
                      <a:pt x="14" y="6"/>
                      <a:pt x="13" y="7"/>
                      <a:pt x="13" y="7"/>
                    </a:cubicBezTo>
                    <a:cubicBezTo>
                      <a:pt x="13" y="7"/>
                      <a:pt x="12" y="7"/>
                      <a:pt x="12" y="7"/>
                    </a:cubicBezTo>
                    <a:cubicBezTo>
                      <a:pt x="12" y="8"/>
                      <a:pt x="12" y="8"/>
                      <a:pt x="11" y="8"/>
                    </a:cubicBezTo>
                    <a:cubicBezTo>
                      <a:pt x="12" y="8"/>
                      <a:pt x="11" y="7"/>
                      <a:pt x="11" y="7"/>
                    </a:cubicBezTo>
                    <a:cubicBezTo>
                      <a:pt x="12" y="7"/>
                      <a:pt x="13" y="7"/>
                      <a:pt x="13" y="5"/>
                    </a:cubicBezTo>
                    <a:cubicBezTo>
                      <a:pt x="12" y="6"/>
                      <a:pt x="12" y="6"/>
                      <a:pt x="12" y="6"/>
                    </a:cubicBezTo>
                    <a:cubicBezTo>
                      <a:pt x="12" y="5"/>
                      <a:pt x="11" y="5"/>
                      <a:pt x="10" y="5"/>
                    </a:cubicBezTo>
                    <a:cubicBezTo>
                      <a:pt x="10" y="5"/>
                      <a:pt x="10" y="5"/>
                      <a:pt x="10" y="5"/>
                    </a:cubicBezTo>
                    <a:cubicBezTo>
                      <a:pt x="10" y="5"/>
                      <a:pt x="10" y="5"/>
                      <a:pt x="10" y="5"/>
                    </a:cubicBezTo>
                    <a:cubicBezTo>
                      <a:pt x="8" y="5"/>
                      <a:pt x="7" y="5"/>
                      <a:pt x="5" y="5"/>
                    </a:cubicBezTo>
                    <a:cubicBezTo>
                      <a:pt x="5" y="5"/>
                      <a:pt x="6" y="6"/>
                      <a:pt x="5" y="6"/>
                    </a:cubicBezTo>
                    <a:cubicBezTo>
                      <a:pt x="6" y="6"/>
                      <a:pt x="6" y="6"/>
                      <a:pt x="6" y="6"/>
                    </a:cubicBezTo>
                    <a:cubicBezTo>
                      <a:pt x="6" y="7"/>
                      <a:pt x="6" y="7"/>
                      <a:pt x="6" y="7"/>
                    </a:cubicBezTo>
                    <a:cubicBezTo>
                      <a:pt x="6" y="7"/>
                      <a:pt x="6" y="7"/>
                      <a:pt x="6" y="7"/>
                    </a:cubicBezTo>
                    <a:cubicBezTo>
                      <a:pt x="6" y="9"/>
                      <a:pt x="4" y="8"/>
                      <a:pt x="5" y="10"/>
                    </a:cubicBezTo>
                    <a:cubicBezTo>
                      <a:pt x="4" y="10"/>
                      <a:pt x="4" y="11"/>
                      <a:pt x="3" y="11"/>
                    </a:cubicBezTo>
                    <a:cubicBezTo>
                      <a:pt x="3" y="12"/>
                      <a:pt x="5" y="13"/>
                      <a:pt x="3" y="13"/>
                    </a:cubicBezTo>
                    <a:cubicBezTo>
                      <a:pt x="3" y="13"/>
                      <a:pt x="3" y="12"/>
                      <a:pt x="2" y="12"/>
                    </a:cubicBezTo>
                    <a:cubicBezTo>
                      <a:pt x="2" y="13"/>
                      <a:pt x="0" y="12"/>
                      <a:pt x="1" y="14"/>
                    </a:cubicBezTo>
                    <a:close/>
                    <a:moveTo>
                      <a:pt x="90" y="15"/>
                    </a:moveTo>
                    <a:cubicBezTo>
                      <a:pt x="90" y="15"/>
                      <a:pt x="89" y="14"/>
                      <a:pt x="88" y="15"/>
                    </a:cubicBezTo>
                    <a:cubicBezTo>
                      <a:pt x="88" y="14"/>
                      <a:pt x="87" y="14"/>
                      <a:pt x="86" y="14"/>
                    </a:cubicBezTo>
                    <a:cubicBezTo>
                      <a:pt x="86" y="13"/>
                      <a:pt x="86" y="13"/>
                      <a:pt x="87" y="13"/>
                    </a:cubicBezTo>
                    <a:cubicBezTo>
                      <a:pt x="87" y="15"/>
                      <a:pt x="92" y="13"/>
                      <a:pt x="90" y="15"/>
                    </a:cubicBezTo>
                    <a:close/>
                    <a:moveTo>
                      <a:pt x="93" y="13"/>
                    </a:moveTo>
                    <a:cubicBezTo>
                      <a:pt x="94" y="12"/>
                      <a:pt x="96" y="12"/>
                      <a:pt x="96" y="14"/>
                    </a:cubicBezTo>
                    <a:cubicBezTo>
                      <a:pt x="96" y="14"/>
                      <a:pt x="93" y="15"/>
                      <a:pt x="93" y="13"/>
                    </a:cubicBezTo>
                    <a:close/>
                    <a:moveTo>
                      <a:pt x="90" y="9"/>
                    </a:moveTo>
                    <a:cubicBezTo>
                      <a:pt x="90" y="10"/>
                      <a:pt x="90" y="10"/>
                      <a:pt x="90" y="10"/>
                    </a:cubicBezTo>
                    <a:cubicBezTo>
                      <a:pt x="89" y="10"/>
                      <a:pt x="89" y="10"/>
                      <a:pt x="89" y="9"/>
                    </a:cubicBezTo>
                    <a:cubicBezTo>
                      <a:pt x="89" y="9"/>
                      <a:pt x="90" y="9"/>
                      <a:pt x="90" y="9"/>
                    </a:cubicBezTo>
                    <a:close/>
                    <a:moveTo>
                      <a:pt x="86" y="7"/>
                    </a:moveTo>
                    <a:cubicBezTo>
                      <a:pt x="85" y="7"/>
                      <a:pt x="85" y="7"/>
                      <a:pt x="85" y="7"/>
                    </a:cubicBezTo>
                    <a:cubicBezTo>
                      <a:pt x="85" y="7"/>
                      <a:pt x="85" y="7"/>
                      <a:pt x="84" y="7"/>
                    </a:cubicBezTo>
                    <a:cubicBezTo>
                      <a:pt x="84" y="6"/>
                      <a:pt x="85" y="6"/>
                      <a:pt x="86" y="7"/>
                    </a:cubicBezTo>
                    <a:close/>
                    <a:moveTo>
                      <a:pt x="50" y="4"/>
                    </a:moveTo>
                    <a:cubicBezTo>
                      <a:pt x="50" y="4"/>
                      <a:pt x="50" y="4"/>
                      <a:pt x="50" y="4"/>
                    </a:cubicBezTo>
                    <a:cubicBezTo>
                      <a:pt x="50" y="5"/>
                      <a:pt x="50" y="5"/>
                      <a:pt x="50" y="4"/>
                    </a:cubicBezTo>
                    <a:close/>
                    <a:moveTo>
                      <a:pt x="20" y="12"/>
                    </a:moveTo>
                    <a:cubicBezTo>
                      <a:pt x="20" y="12"/>
                      <a:pt x="20" y="11"/>
                      <a:pt x="20" y="11"/>
                    </a:cubicBezTo>
                    <a:cubicBezTo>
                      <a:pt x="21" y="11"/>
                      <a:pt x="21" y="12"/>
                      <a:pt x="21" y="12"/>
                    </a:cubicBezTo>
                    <a:cubicBezTo>
                      <a:pt x="21" y="12"/>
                      <a:pt x="20" y="12"/>
                      <a:pt x="20" y="12"/>
                    </a:cubicBezTo>
                    <a:close/>
                    <a:moveTo>
                      <a:pt x="22" y="13"/>
                    </a:moveTo>
                    <a:cubicBezTo>
                      <a:pt x="22" y="13"/>
                      <a:pt x="22" y="13"/>
                      <a:pt x="23" y="14"/>
                    </a:cubicBezTo>
                    <a:cubicBezTo>
                      <a:pt x="22" y="14"/>
                      <a:pt x="22" y="14"/>
                      <a:pt x="22" y="14"/>
                    </a:cubicBezTo>
                    <a:cubicBezTo>
                      <a:pt x="22" y="14"/>
                      <a:pt x="22" y="13"/>
                      <a:pt x="22" y="13"/>
                    </a:cubicBezTo>
                    <a:close/>
                    <a:moveTo>
                      <a:pt x="26" y="12"/>
                    </a:moveTo>
                    <a:cubicBezTo>
                      <a:pt x="26" y="12"/>
                      <a:pt x="26" y="12"/>
                      <a:pt x="26" y="12"/>
                    </a:cubicBezTo>
                    <a:cubicBezTo>
                      <a:pt x="26" y="12"/>
                      <a:pt x="26" y="12"/>
                      <a:pt x="26" y="12"/>
                    </a:cubicBezTo>
                    <a:close/>
                    <a:moveTo>
                      <a:pt x="28" y="14"/>
                    </a:moveTo>
                    <a:cubicBezTo>
                      <a:pt x="28" y="14"/>
                      <a:pt x="28" y="14"/>
                      <a:pt x="28" y="14"/>
                    </a:cubicBezTo>
                    <a:cubicBezTo>
                      <a:pt x="28" y="14"/>
                      <a:pt x="28" y="14"/>
                      <a:pt x="28" y="14"/>
                    </a:cubicBezTo>
                    <a:cubicBezTo>
                      <a:pt x="28" y="14"/>
                      <a:pt x="28" y="14"/>
                      <a:pt x="28" y="14"/>
                    </a:cubicBezTo>
                    <a:close/>
                    <a:moveTo>
                      <a:pt x="33" y="13"/>
                    </a:moveTo>
                    <a:cubicBezTo>
                      <a:pt x="33" y="13"/>
                      <a:pt x="33" y="13"/>
                      <a:pt x="33" y="12"/>
                    </a:cubicBezTo>
                    <a:cubicBezTo>
                      <a:pt x="33" y="12"/>
                      <a:pt x="33" y="12"/>
                      <a:pt x="34" y="12"/>
                    </a:cubicBezTo>
                    <a:cubicBezTo>
                      <a:pt x="33" y="12"/>
                      <a:pt x="33" y="12"/>
                      <a:pt x="33" y="13"/>
                    </a:cubicBezTo>
                    <a:close/>
                    <a:moveTo>
                      <a:pt x="39" y="14"/>
                    </a:moveTo>
                    <a:cubicBezTo>
                      <a:pt x="38" y="13"/>
                      <a:pt x="38" y="13"/>
                      <a:pt x="37" y="13"/>
                    </a:cubicBezTo>
                    <a:cubicBezTo>
                      <a:pt x="37" y="12"/>
                      <a:pt x="36" y="12"/>
                      <a:pt x="35" y="12"/>
                    </a:cubicBezTo>
                    <a:cubicBezTo>
                      <a:pt x="35" y="12"/>
                      <a:pt x="35" y="12"/>
                      <a:pt x="35" y="12"/>
                    </a:cubicBezTo>
                    <a:cubicBezTo>
                      <a:pt x="35" y="11"/>
                      <a:pt x="36" y="12"/>
                      <a:pt x="36" y="11"/>
                    </a:cubicBezTo>
                    <a:cubicBezTo>
                      <a:pt x="38" y="12"/>
                      <a:pt x="39" y="12"/>
                      <a:pt x="39" y="14"/>
                    </a:cubicBezTo>
                    <a:cubicBezTo>
                      <a:pt x="39" y="14"/>
                      <a:pt x="39" y="14"/>
                      <a:pt x="39" y="14"/>
                    </a:cubicBezTo>
                    <a:cubicBezTo>
                      <a:pt x="39" y="14"/>
                      <a:pt x="39" y="14"/>
                      <a:pt x="39" y="14"/>
                    </a:cubicBezTo>
                    <a:close/>
                    <a:moveTo>
                      <a:pt x="47" y="13"/>
                    </a:moveTo>
                    <a:cubicBezTo>
                      <a:pt x="47" y="13"/>
                      <a:pt x="47" y="13"/>
                      <a:pt x="47" y="13"/>
                    </a:cubicBezTo>
                    <a:cubicBezTo>
                      <a:pt x="47" y="13"/>
                      <a:pt x="47" y="13"/>
                      <a:pt x="47" y="13"/>
                    </a:cubicBezTo>
                    <a:close/>
                    <a:moveTo>
                      <a:pt x="51" y="14"/>
                    </a:moveTo>
                    <a:cubicBezTo>
                      <a:pt x="51" y="14"/>
                      <a:pt x="51" y="13"/>
                      <a:pt x="51" y="13"/>
                    </a:cubicBezTo>
                    <a:cubicBezTo>
                      <a:pt x="51" y="13"/>
                      <a:pt x="51" y="13"/>
                      <a:pt x="51" y="13"/>
                    </a:cubicBezTo>
                    <a:cubicBezTo>
                      <a:pt x="53" y="13"/>
                      <a:pt x="52" y="11"/>
                      <a:pt x="54" y="13"/>
                    </a:cubicBezTo>
                    <a:cubicBezTo>
                      <a:pt x="53" y="13"/>
                      <a:pt x="53" y="14"/>
                      <a:pt x="51" y="14"/>
                    </a:cubicBezTo>
                    <a:close/>
                    <a:moveTo>
                      <a:pt x="56" y="14"/>
                    </a:moveTo>
                    <a:cubicBezTo>
                      <a:pt x="56" y="13"/>
                      <a:pt x="53" y="16"/>
                      <a:pt x="54" y="15"/>
                    </a:cubicBezTo>
                    <a:cubicBezTo>
                      <a:pt x="54" y="14"/>
                      <a:pt x="55" y="14"/>
                      <a:pt x="55" y="14"/>
                    </a:cubicBezTo>
                    <a:cubicBezTo>
                      <a:pt x="55" y="13"/>
                      <a:pt x="55" y="13"/>
                      <a:pt x="54" y="13"/>
                    </a:cubicBezTo>
                    <a:cubicBezTo>
                      <a:pt x="55" y="13"/>
                      <a:pt x="55" y="13"/>
                      <a:pt x="55" y="12"/>
                    </a:cubicBezTo>
                    <a:cubicBezTo>
                      <a:pt x="55" y="12"/>
                      <a:pt x="56" y="13"/>
                      <a:pt x="56" y="13"/>
                    </a:cubicBezTo>
                    <a:cubicBezTo>
                      <a:pt x="56" y="13"/>
                      <a:pt x="56" y="13"/>
                      <a:pt x="56" y="13"/>
                    </a:cubicBezTo>
                    <a:cubicBezTo>
                      <a:pt x="56" y="14"/>
                      <a:pt x="57" y="14"/>
                      <a:pt x="56" y="14"/>
                    </a:cubicBezTo>
                    <a:close/>
                    <a:moveTo>
                      <a:pt x="70" y="12"/>
                    </a:moveTo>
                    <a:cubicBezTo>
                      <a:pt x="69" y="12"/>
                      <a:pt x="69" y="13"/>
                      <a:pt x="70" y="14"/>
                    </a:cubicBezTo>
                    <a:cubicBezTo>
                      <a:pt x="69" y="14"/>
                      <a:pt x="69" y="14"/>
                      <a:pt x="69" y="14"/>
                    </a:cubicBezTo>
                    <a:cubicBezTo>
                      <a:pt x="69" y="14"/>
                      <a:pt x="69" y="14"/>
                      <a:pt x="69" y="14"/>
                    </a:cubicBezTo>
                    <a:cubicBezTo>
                      <a:pt x="69" y="14"/>
                      <a:pt x="69" y="14"/>
                      <a:pt x="69" y="14"/>
                    </a:cubicBezTo>
                    <a:cubicBezTo>
                      <a:pt x="69" y="14"/>
                      <a:pt x="68" y="14"/>
                      <a:pt x="68" y="14"/>
                    </a:cubicBezTo>
                    <a:cubicBezTo>
                      <a:pt x="68" y="14"/>
                      <a:pt x="67" y="14"/>
                      <a:pt x="66" y="14"/>
                    </a:cubicBezTo>
                    <a:cubicBezTo>
                      <a:pt x="66" y="14"/>
                      <a:pt x="66" y="14"/>
                      <a:pt x="66" y="14"/>
                    </a:cubicBezTo>
                    <a:cubicBezTo>
                      <a:pt x="66" y="14"/>
                      <a:pt x="66" y="14"/>
                      <a:pt x="66" y="14"/>
                    </a:cubicBezTo>
                    <a:cubicBezTo>
                      <a:pt x="66" y="14"/>
                      <a:pt x="66" y="14"/>
                      <a:pt x="66" y="14"/>
                    </a:cubicBezTo>
                    <a:cubicBezTo>
                      <a:pt x="65" y="14"/>
                      <a:pt x="64" y="14"/>
                      <a:pt x="64" y="13"/>
                    </a:cubicBezTo>
                    <a:cubicBezTo>
                      <a:pt x="65" y="13"/>
                      <a:pt x="65" y="12"/>
                      <a:pt x="65" y="12"/>
                    </a:cubicBezTo>
                    <a:cubicBezTo>
                      <a:pt x="65" y="12"/>
                      <a:pt x="65" y="12"/>
                      <a:pt x="65" y="13"/>
                    </a:cubicBezTo>
                    <a:cubicBezTo>
                      <a:pt x="66" y="12"/>
                      <a:pt x="68" y="11"/>
                      <a:pt x="68" y="10"/>
                    </a:cubicBezTo>
                    <a:cubicBezTo>
                      <a:pt x="68" y="11"/>
                      <a:pt x="69" y="11"/>
                      <a:pt x="69" y="11"/>
                    </a:cubicBezTo>
                    <a:cubicBezTo>
                      <a:pt x="69" y="11"/>
                      <a:pt x="69" y="11"/>
                      <a:pt x="69" y="11"/>
                    </a:cubicBezTo>
                    <a:cubicBezTo>
                      <a:pt x="69" y="11"/>
                      <a:pt x="69" y="11"/>
                      <a:pt x="69" y="11"/>
                    </a:cubicBezTo>
                    <a:cubicBezTo>
                      <a:pt x="69" y="11"/>
                      <a:pt x="69" y="12"/>
                      <a:pt x="70" y="12"/>
                    </a:cubicBezTo>
                    <a:close/>
                    <a:moveTo>
                      <a:pt x="77" y="15"/>
                    </a:moveTo>
                    <a:cubicBezTo>
                      <a:pt x="77" y="13"/>
                      <a:pt x="79" y="14"/>
                      <a:pt x="78" y="15"/>
                    </a:cubicBezTo>
                    <a:cubicBezTo>
                      <a:pt x="78" y="15"/>
                      <a:pt x="78" y="15"/>
                      <a:pt x="77" y="15"/>
                    </a:cubicBezTo>
                    <a:close/>
                    <a:moveTo>
                      <a:pt x="78" y="17"/>
                    </a:moveTo>
                    <a:cubicBezTo>
                      <a:pt x="77" y="17"/>
                      <a:pt x="78" y="16"/>
                      <a:pt x="78" y="15"/>
                    </a:cubicBezTo>
                    <a:cubicBezTo>
                      <a:pt x="78" y="15"/>
                      <a:pt x="78" y="15"/>
                      <a:pt x="78" y="15"/>
                    </a:cubicBezTo>
                    <a:cubicBezTo>
                      <a:pt x="79" y="15"/>
                      <a:pt x="79" y="15"/>
                      <a:pt x="79" y="15"/>
                    </a:cubicBezTo>
                    <a:cubicBezTo>
                      <a:pt x="79" y="16"/>
                      <a:pt x="79" y="17"/>
                      <a:pt x="78" y="17"/>
                    </a:cubicBezTo>
                    <a:close/>
                    <a:moveTo>
                      <a:pt x="79" y="14"/>
                    </a:moveTo>
                    <a:cubicBezTo>
                      <a:pt x="79" y="14"/>
                      <a:pt x="79" y="13"/>
                      <a:pt x="79" y="13"/>
                    </a:cubicBezTo>
                    <a:cubicBezTo>
                      <a:pt x="79" y="13"/>
                      <a:pt x="80" y="14"/>
                      <a:pt x="80" y="14"/>
                    </a:cubicBezTo>
                    <a:cubicBezTo>
                      <a:pt x="80" y="13"/>
                      <a:pt x="80" y="13"/>
                      <a:pt x="80" y="13"/>
                    </a:cubicBezTo>
                    <a:cubicBezTo>
                      <a:pt x="80" y="12"/>
                      <a:pt x="79" y="12"/>
                      <a:pt x="79" y="12"/>
                    </a:cubicBezTo>
                    <a:cubicBezTo>
                      <a:pt x="79" y="12"/>
                      <a:pt x="79" y="11"/>
                      <a:pt x="79" y="11"/>
                    </a:cubicBezTo>
                    <a:cubicBezTo>
                      <a:pt x="80" y="11"/>
                      <a:pt x="80" y="12"/>
                      <a:pt x="81" y="12"/>
                    </a:cubicBezTo>
                    <a:cubicBezTo>
                      <a:pt x="81" y="13"/>
                      <a:pt x="81" y="13"/>
                      <a:pt x="81" y="14"/>
                    </a:cubicBezTo>
                    <a:cubicBezTo>
                      <a:pt x="81" y="14"/>
                      <a:pt x="80" y="14"/>
                      <a:pt x="79" y="14"/>
                    </a:cubicBezTo>
                    <a:close/>
                    <a:moveTo>
                      <a:pt x="81" y="6"/>
                    </a:moveTo>
                    <a:cubicBezTo>
                      <a:pt x="81" y="6"/>
                      <a:pt x="81" y="7"/>
                      <a:pt x="81" y="7"/>
                    </a:cubicBezTo>
                    <a:cubicBezTo>
                      <a:pt x="81" y="7"/>
                      <a:pt x="81" y="7"/>
                      <a:pt x="80" y="7"/>
                    </a:cubicBezTo>
                    <a:cubicBezTo>
                      <a:pt x="80" y="7"/>
                      <a:pt x="80" y="7"/>
                      <a:pt x="80" y="6"/>
                    </a:cubicBezTo>
                    <a:cubicBezTo>
                      <a:pt x="81" y="6"/>
                      <a:pt x="81" y="6"/>
                      <a:pt x="81" y="6"/>
                    </a:cubicBezTo>
                    <a:close/>
                    <a:moveTo>
                      <a:pt x="59" y="5"/>
                    </a:moveTo>
                    <a:cubicBezTo>
                      <a:pt x="59" y="6"/>
                      <a:pt x="59" y="6"/>
                      <a:pt x="59" y="6"/>
                    </a:cubicBezTo>
                    <a:cubicBezTo>
                      <a:pt x="59" y="6"/>
                      <a:pt x="59" y="6"/>
                      <a:pt x="59" y="5"/>
                    </a:cubicBezTo>
                    <a:close/>
                    <a:moveTo>
                      <a:pt x="58" y="5"/>
                    </a:moveTo>
                    <a:cubicBezTo>
                      <a:pt x="59" y="5"/>
                      <a:pt x="59" y="5"/>
                      <a:pt x="59" y="6"/>
                    </a:cubicBezTo>
                    <a:cubicBezTo>
                      <a:pt x="58" y="6"/>
                      <a:pt x="58" y="5"/>
                      <a:pt x="58" y="5"/>
                    </a:cubicBezTo>
                    <a:cubicBezTo>
                      <a:pt x="58" y="5"/>
                      <a:pt x="58" y="5"/>
                      <a:pt x="58" y="5"/>
                    </a:cubicBezTo>
                    <a:cubicBezTo>
                      <a:pt x="58" y="5"/>
                      <a:pt x="58" y="5"/>
                      <a:pt x="58" y="5"/>
                    </a:cubicBezTo>
                    <a:close/>
                    <a:moveTo>
                      <a:pt x="50" y="11"/>
                    </a:moveTo>
                    <a:cubicBezTo>
                      <a:pt x="50" y="11"/>
                      <a:pt x="50" y="11"/>
                      <a:pt x="50" y="11"/>
                    </a:cubicBezTo>
                    <a:cubicBezTo>
                      <a:pt x="50" y="11"/>
                      <a:pt x="51" y="11"/>
                      <a:pt x="51" y="11"/>
                    </a:cubicBezTo>
                    <a:cubicBezTo>
                      <a:pt x="51" y="12"/>
                      <a:pt x="50" y="12"/>
                      <a:pt x="51" y="13"/>
                    </a:cubicBezTo>
                    <a:cubicBezTo>
                      <a:pt x="51" y="13"/>
                      <a:pt x="50" y="13"/>
                      <a:pt x="51" y="12"/>
                    </a:cubicBezTo>
                    <a:cubicBezTo>
                      <a:pt x="50" y="12"/>
                      <a:pt x="50" y="12"/>
                      <a:pt x="49" y="12"/>
                    </a:cubicBezTo>
                    <a:cubicBezTo>
                      <a:pt x="49" y="11"/>
                      <a:pt x="49" y="11"/>
                      <a:pt x="48" y="10"/>
                    </a:cubicBezTo>
                    <a:cubicBezTo>
                      <a:pt x="49" y="10"/>
                      <a:pt x="49" y="11"/>
                      <a:pt x="50" y="11"/>
                    </a:cubicBezTo>
                    <a:close/>
                    <a:moveTo>
                      <a:pt x="33" y="9"/>
                    </a:moveTo>
                    <a:cubicBezTo>
                      <a:pt x="33" y="9"/>
                      <a:pt x="33" y="9"/>
                      <a:pt x="33" y="9"/>
                    </a:cubicBezTo>
                    <a:cubicBezTo>
                      <a:pt x="32" y="9"/>
                      <a:pt x="32" y="9"/>
                      <a:pt x="32" y="9"/>
                    </a:cubicBezTo>
                    <a:cubicBezTo>
                      <a:pt x="32" y="9"/>
                      <a:pt x="32" y="9"/>
                      <a:pt x="32" y="8"/>
                    </a:cubicBezTo>
                    <a:cubicBezTo>
                      <a:pt x="33" y="8"/>
                      <a:pt x="33" y="8"/>
                      <a:pt x="33" y="8"/>
                    </a:cubicBezTo>
                    <a:cubicBezTo>
                      <a:pt x="33" y="8"/>
                      <a:pt x="33" y="7"/>
                      <a:pt x="33" y="7"/>
                    </a:cubicBezTo>
                    <a:cubicBezTo>
                      <a:pt x="33" y="8"/>
                      <a:pt x="33" y="8"/>
                      <a:pt x="33" y="9"/>
                    </a:cubicBezTo>
                    <a:close/>
                    <a:moveTo>
                      <a:pt x="20" y="4"/>
                    </a:moveTo>
                    <a:cubicBezTo>
                      <a:pt x="20" y="5"/>
                      <a:pt x="20" y="5"/>
                      <a:pt x="20" y="5"/>
                    </a:cubicBezTo>
                    <a:cubicBezTo>
                      <a:pt x="20" y="5"/>
                      <a:pt x="20" y="5"/>
                      <a:pt x="20" y="5"/>
                    </a:cubicBezTo>
                    <a:cubicBezTo>
                      <a:pt x="20" y="5"/>
                      <a:pt x="20" y="5"/>
                      <a:pt x="20" y="4"/>
                    </a:cubicBezTo>
                    <a:close/>
                    <a:moveTo>
                      <a:pt x="16" y="8"/>
                    </a:moveTo>
                    <a:cubicBezTo>
                      <a:pt x="16" y="8"/>
                      <a:pt x="16" y="9"/>
                      <a:pt x="16" y="9"/>
                    </a:cubicBezTo>
                    <a:cubicBezTo>
                      <a:pt x="16" y="9"/>
                      <a:pt x="16" y="9"/>
                      <a:pt x="16" y="9"/>
                    </a:cubicBezTo>
                    <a:cubicBezTo>
                      <a:pt x="16" y="8"/>
                      <a:pt x="16" y="8"/>
                      <a:pt x="16" y="8"/>
                    </a:cubicBezTo>
                    <a:close/>
                    <a:moveTo>
                      <a:pt x="12" y="13"/>
                    </a:moveTo>
                    <a:cubicBezTo>
                      <a:pt x="12" y="13"/>
                      <a:pt x="11" y="13"/>
                      <a:pt x="11" y="13"/>
                    </a:cubicBezTo>
                    <a:cubicBezTo>
                      <a:pt x="11" y="13"/>
                      <a:pt x="11" y="13"/>
                      <a:pt x="11" y="13"/>
                    </a:cubicBezTo>
                    <a:cubicBezTo>
                      <a:pt x="11" y="13"/>
                      <a:pt x="11" y="12"/>
                      <a:pt x="11" y="12"/>
                    </a:cubicBezTo>
                    <a:cubicBezTo>
                      <a:pt x="11" y="12"/>
                      <a:pt x="12" y="12"/>
                      <a:pt x="12" y="12"/>
                    </a:cubicBezTo>
                    <a:cubicBezTo>
                      <a:pt x="12" y="12"/>
                      <a:pt x="12" y="12"/>
                      <a:pt x="12" y="13"/>
                    </a:cubicBezTo>
                    <a:close/>
                    <a:moveTo>
                      <a:pt x="16" y="7"/>
                    </a:moveTo>
                    <a:cubicBezTo>
                      <a:pt x="16" y="7"/>
                      <a:pt x="16" y="7"/>
                      <a:pt x="16" y="7"/>
                    </a:cubicBezTo>
                    <a:cubicBezTo>
                      <a:pt x="16" y="6"/>
                      <a:pt x="16" y="6"/>
                      <a:pt x="16" y="6"/>
                    </a:cubicBezTo>
                    <a:cubicBezTo>
                      <a:pt x="16" y="6"/>
                      <a:pt x="16" y="6"/>
                      <a:pt x="16" y="7"/>
                    </a:cubicBezTo>
                    <a:close/>
                    <a:moveTo>
                      <a:pt x="12" y="6"/>
                    </a:moveTo>
                    <a:cubicBezTo>
                      <a:pt x="12" y="6"/>
                      <a:pt x="12" y="6"/>
                      <a:pt x="12" y="6"/>
                    </a:cubicBezTo>
                    <a:cubicBezTo>
                      <a:pt x="11" y="6"/>
                      <a:pt x="11" y="6"/>
                      <a:pt x="11" y="6"/>
                    </a:cubicBezTo>
                    <a:cubicBezTo>
                      <a:pt x="11" y="6"/>
                      <a:pt x="12" y="6"/>
                      <a:pt x="12" y="6"/>
                    </a:cubicBezTo>
                    <a:close/>
                    <a:moveTo>
                      <a:pt x="6" y="10"/>
                    </a:moveTo>
                    <a:cubicBezTo>
                      <a:pt x="7" y="11"/>
                      <a:pt x="7" y="11"/>
                      <a:pt x="8" y="11"/>
                    </a:cubicBezTo>
                    <a:cubicBezTo>
                      <a:pt x="8" y="12"/>
                      <a:pt x="7" y="12"/>
                      <a:pt x="7" y="12"/>
                    </a:cubicBezTo>
                    <a:cubicBezTo>
                      <a:pt x="6" y="13"/>
                      <a:pt x="7" y="11"/>
                      <a:pt x="5" y="11"/>
                    </a:cubicBezTo>
                    <a:cubicBezTo>
                      <a:pt x="5" y="11"/>
                      <a:pt x="5" y="12"/>
                      <a:pt x="5" y="12"/>
                    </a:cubicBezTo>
                    <a:cubicBezTo>
                      <a:pt x="5" y="12"/>
                      <a:pt x="5" y="12"/>
                      <a:pt x="5" y="12"/>
                    </a:cubicBezTo>
                    <a:cubicBezTo>
                      <a:pt x="5" y="11"/>
                      <a:pt x="5" y="11"/>
                      <a:pt x="6"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0" name="Freeform 3071"/>
              <p:cNvSpPr/>
              <p:nvPr/>
            </p:nvSpPr>
            <p:spPr bwMode="auto">
              <a:xfrm>
                <a:off x="5753" y="2417"/>
                <a:ext cx="4" cy="4"/>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1" name="Freeform 3072"/>
              <p:cNvSpPr/>
              <p:nvPr/>
            </p:nvSpPr>
            <p:spPr bwMode="auto">
              <a:xfrm>
                <a:off x="5802" y="2689"/>
                <a:ext cx="4" cy="4"/>
              </a:xfrm>
              <a:custGeom>
                <a:avLst/>
                <a:gdLst>
                  <a:gd name="T0" fmla="*/ 0 w 2"/>
                  <a:gd name="T1" fmla="*/ 1 h 2"/>
                  <a:gd name="T2" fmla="*/ 1 w 2"/>
                  <a:gd name="T3" fmla="*/ 2 h 2"/>
                  <a:gd name="T4" fmla="*/ 1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2"/>
                      <a:pt x="1" y="2"/>
                    </a:cubicBezTo>
                    <a:cubicBezTo>
                      <a:pt x="1" y="1"/>
                      <a:pt x="2" y="1"/>
                      <a:pt x="1" y="0"/>
                    </a:cubicBezTo>
                    <a:cubicBezTo>
                      <a:pt x="1"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2" name="Freeform 3073"/>
              <p:cNvSpPr/>
              <p:nvPr/>
            </p:nvSpPr>
            <p:spPr bwMode="auto">
              <a:xfrm>
                <a:off x="5535" y="2894"/>
                <a:ext cx="6" cy="6"/>
              </a:xfrm>
              <a:custGeom>
                <a:avLst/>
                <a:gdLst>
                  <a:gd name="T0" fmla="*/ 2 w 3"/>
                  <a:gd name="T1" fmla="*/ 2 h 3"/>
                  <a:gd name="T2" fmla="*/ 3 w 3"/>
                  <a:gd name="T3" fmla="*/ 2 h 3"/>
                  <a:gd name="T4" fmla="*/ 3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2" y="0"/>
                      <a:pt x="3" y="3"/>
                      <a:pt x="3" y="2"/>
                    </a:cubicBezTo>
                    <a:cubicBezTo>
                      <a:pt x="3" y="1"/>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3" name="Freeform 3074"/>
              <p:cNvSpPr/>
              <p:nvPr/>
            </p:nvSpPr>
            <p:spPr bwMode="auto">
              <a:xfrm>
                <a:off x="5687" y="2822"/>
                <a:ext cx="4" cy="6"/>
              </a:xfrm>
              <a:custGeom>
                <a:avLst/>
                <a:gdLst>
                  <a:gd name="T0" fmla="*/ 1 w 2"/>
                  <a:gd name="T1" fmla="*/ 3 h 3"/>
                  <a:gd name="T2" fmla="*/ 1 w 2"/>
                  <a:gd name="T3" fmla="*/ 0 h 3"/>
                  <a:gd name="T4" fmla="*/ 1 w 2"/>
                  <a:gd name="T5" fmla="*/ 0 h 3"/>
                  <a:gd name="T6" fmla="*/ 0 w 2"/>
                  <a:gd name="T7" fmla="*/ 3 h 3"/>
                  <a:gd name="T8" fmla="*/ 1 w 2"/>
                  <a:gd name="T9" fmla="*/ 3 h 3"/>
                </a:gdLst>
                <a:ahLst/>
                <a:cxnLst>
                  <a:cxn ang="0">
                    <a:pos x="T0" y="T1"/>
                  </a:cxn>
                  <a:cxn ang="0">
                    <a:pos x="T2" y="T3"/>
                  </a:cxn>
                  <a:cxn ang="0">
                    <a:pos x="T4" y="T5"/>
                  </a:cxn>
                  <a:cxn ang="0">
                    <a:pos x="T6" y="T7"/>
                  </a:cxn>
                  <a:cxn ang="0">
                    <a:pos x="T8" y="T9"/>
                  </a:cxn>
                </a:cxnLst>
                <a:rect l="0" t="0" r="r" b="b"/>
                <a:pathLst>
                  <a:path w="2" h="3">
                    <a:moveTo>
                      <a:pt x="1" y="3"/>
                    </a:moveTo>
                    <a:cubicBezTo>
                      <a:pt x="1" y="1"/>
                      <a:pt x="2" y="0"/>
                      <a:pt x="1" y="0"/>
                    </a:cubicBezTo>
                    <a:cubicBezTo>
                      <a:pt x="1" y="0"/>
                      <a:pt x="1" y="0"/>
                      <a:pt x="1" y="0"/>
                    </a:cubicBezTo>
                    <a:cubicBezTo>
                      <a:pt x="1" y="1"/>
                      <a:pt x="0" y="2"/>
                      <a:pt x="0" y="3"/>
                    </a:cubicBezTo>
                    <a:cubicBezTo>
                      <a:pt x="1"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4" name="Freeform 3075"/>
              <p:cNvSpPr/>
              <p:nvPr/>
            </p:nvSpPr>
            <p:spPr bwMode="auto">
              <a:xfrm>
                <a:off x="5630" y="2824"/>
                <a:ext cx="10" cy="6"/>
              </a:xfrm>
              <a:custGeom>
                <a:avLst/>
                <a:gdLst>
                  <a:gd name="T0" fmla="*/ 1 w 5"/>
                  <a:gd name="T1" fmla="*/ 0 h 3"/>
                  <a:gd name="T2" fmla="*/ 1 w 5"/>
                  <a:gd name="T3" fmla="*/ 2 h 3"/>
                  <a:gd name="T4" fmla="*/ 5 w 5"/>
                  <a:gd name="T5" fmla="*/ 1 h 3"/>
                  <a:gd name="T6" fmla="*/ 1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1"/>
                      <a:pt x="1" y="1"/>
                      <a:pt x="1" y="2"/>
                    </a:cubicBezTo>
                    <a:cubicBezTo>
                      <a:pt x="3" y="3"/>
                      <a:pt x="3" y="2"/>
                      <a:pt x="5" y="1"/>
                    </a:cubicBezTo>
                    <a:cubicBezTo>
                      <a:pt x="3" y="1"/>
                      <a:pt x="3" y="2"/>
                      <a:pt x="1" y="1"/>
                    </a:cubicBezTo>
                    <a:cubicBezTo>
                      <a:pt x="1" y="0"/>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5" name="Freeform 3076"/>
              <p:cNvSpPr/>
              <p:nvPr/>
            </p:nvSpPr>
            <p:spPr bwMode="auto">
              <a:xfrm>
                <a:off x="5664" y="2822"/>
                <a:ext cx="7" cy="10"/>
              </a:xfrm>
              <a:custGeom>
                <a:avLst/>
                <a:gdLst>
                  <a:gd name="T0" fmla="*/ 1 w 3"/>
                  <a:gd name="T1" fmla="*/ 3 h 5"/>
                  <a:gd name="T2" fmla="*/ 3 w 3"/>
                  <a:gd name="T3" fmla="*/ 3 h 5"/>
                  <a:gd name="T4" fmla="*/ 2 w 3"/>
                  <a:gd name="T5" fmla="*/ 3 h 5"/>
                  <a:gd name="T6" fmla="*/ 0 w 3"/>
                  <a:gd name="T7" fmla="*/ 1 h 5"/>
                  <a:gd name="T8" fmla="*/ 0 w 3"/>
                  <a:gd name="T9" fmla="*/ 3 h 5"/>
                  <a:gd name="T10" fmla="*/ 1 w 3"/>
                  <a:gd name="T11" fmla="*/ 3 h 5"/>
                </a:gdLst>
                <a:ahLst/>
                <a:cxnLst>
                  <a:cxn ang="0">
                    <a:pos x="T0" y="T1"/>
                  </a:cxn>
                  <a:cxn ang="0">
                    <a:pos x="T2" y="T3"/>
                  </a:cxn>
                  <a:cxn ang="0">
                    <a:pos x="T4" y="T5"/>
                  </a:cxn>
                  <a:cxn ang="0">
                    <a:pos x="T6" y="T7"/>
                  </a:cxn>
                  <a:cxn ang="0">
                    <a:pos x="T8" y="T9"/>
                  </a:cxn>
                  <a:cxn ang="0">
                    <a:pos x="T10" y="T11"/>
                  </a:cxn>
                </a:cxnLst>
                <a:rect l="0" t="0" r="r" b="b"/>
                <a:pathLst>
                  <a:path w="3" h="5">
                    <a:moveTo>
                      <a:pt x="1" y="3"/>
                    </a:moveTo>
                    <a:cubicBezTo>
                      <a:pt x="2" y="5"/>
                      <a:pt x="2" y="3"/>
                      <a:pt x="3" y="3"/>
                    </a:cubicBezTo>
                    <a:cubicBezTo>
                      <a:pt x="3" y="2"/>
                      <a:pt x="2" y="2"/>
                      <a:pt x="2" y="3"/>
                    </a:cubicBezTo>
                    <a:cubicBezTo>
                      <a:pt x="2" y="1"/>
                      <a:pt x="1" y="0"/>
                      <a:pt x="0" y="1"/>
                    </a:cubicBezTo>
                    <a:cubicBezTo>
                      <a:pt x="0" y="1"/>
                      <a:pt x="0" y="2"/>
                      <a:pt x="0" y="3"/>
                    </a:cubicBezTo>
                    <a:cubicBezTo>
                      <a:pt x="0"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6" name="Freeform 3077"/>
              <p:cNvSpPr/>
              <p:nvPr/>
            </p:nvSpPr>
            <p:spPr bwMode="auto">
              <a:xfrm>
                <a:off x="5788" y="2826"/>
                <a:ext cx="4" cy="4"/>
              </a:xfrm>
              <a:custGeom>
                <a:avLst/>
                <a:gdLst>
                  <a:gd name="T0" fmla="*/ 0 w 2"/>
                  <a:gd name="T1" fmla="*/ 0 h 2"/>
                  <a:gd name="T2" fmla="*/ 0 w 2"/>
                  <a:gd name="T3" fmla="*/ 2 h 2"/>
                  <a:gd name="T4" fmla="*/ 1 w 2"/>
                  <a:gd name="T5" fmla="*/ 2 h 2"/>
                  <a:gd name="T6" fmla="*/ 1 w 2"/>
                  <a:gd name="T7" fmla="*/ 2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1"/>
                      <a:pt x="0" y="2"/>
                      <a:pt x="0" y="2"/>
                    </a:cubicBezTo>
                    <a:cubicBezTo>
                      <a:pt x="0" y="2"/>
                      <a:pt x="0" y="2"/>
                      <a:pt x="1" y="2"/>
                    </a:cubicBezTo>
                    <a:cubicBezTo>
                      <a:pt x="1" y="2"/>
                      <a:pt x="1" y="2"/>
                      <a:pt x="1" y="2"/>
                    </a:cubicBezTo>
                    <a:cubicBezTo>
                      <a:pt x="0" y="2"/>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7" name="Freeform 3078"/>
              <p:cNvSpPr/>
              <p:nvPr/>
            </p:nvSpPr>
            <p:spPr bwMode="auto">
              <a:xfrm>
                <a:off x="5874" y="2602"/>
                <a:ext cx="2" cy="4"/>
              </a:xfrm>
              <a:custGeom>
                <a:avLst/>
                <a:gdLst>
                  <a:gd name="T0" fmla="*/ 0 w 1"/>
                  <a:gd name="T1" fmla="*/ 0 h 2"/>
                  <a:gd name="T2" fmla="*/ 0 w 1"/>
                  <a:gd name="T3" fmla="*/ 1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1"/>
                      <a:pt x="0" y="1"/>
                    </a:cubicBezTo>
                    <a:cubicBezTo>
                      <a:pt x="0" y="1"/>
                      <a:pt x="1" y="2"/>
                      <a:pt x="1"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8" name="Freeform 3079"/>
              <p:cNvSpPr/>
              <p:nvPr/>
            </p:nvSpPr>
            <p:spPr bwMode="auto">
              <a:xfrm>
                <a:off x="5872" y="2539"/>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1"/>
                      <a:pt x="1" y="0"/>
                    </a:cubicBezTo>
                    <a:cubicBezTo>
                      <a:pt x="0" y="0"/>
                      <a:pt x="0" y="0"/>
                      <a:pt x="0" y="0"/>
                    </a:cubicBezTo>
                    <a:cubicBezTo>
                      <a:pt x="0"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9" name="Freeform 3080"/>
              <p:cNvSpPr/>
              <p:nvPr/>
            </p:nvSpPr>
            <p:spPr bwMode="auto">
              <a:xfrm>
                <a:off x="5923" y="253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1"/>
                      <a:pt x="1" y="1"/>
                    </a:cubicBezTo>
                    <a:cubicBezTo>
                      <a:pt x="1" y="1"/>
                      <a:pt x="1" y="0"/>
                      <a:pt x="1"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0" name="Freeform 3081"/>
              <p:cNvSpPr/>
              <p:nvPr/>
            </p:nvSpPr>
            <p:spPr bwMode="auto">
              <a:xfrm>
                <a:off x="5917" y="2532"/>
                <a:ext cx="8" cy="9"/>
              </a:xfrm>
              <a:custGeom>
                <a:avLst/>
                <a:gdLst>
                  <a:gd name="T0" fmla="*/ 2 w 4"/>
                  <a:gd name="T1" fmla="*/ 0 h 4"/>
                  <a:gd name="T2" fmla="*/ 1 w 4"/>
                  <a:gd name="T3" fmla="*/ 3 h 4"/>
                  <a:gd name="T4" fmla="*/ 3 w 4"/>
                  <a:gd name="T5" fmla="*/ 3 h 4"/>
                  <a:gd name="T6" fmla="*/ 2 w 4"/>
                  <a:gd name="T7" fmla="*/ 2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2" y="1"/>
                      <a:pt x="0" y="2"/>
                      <a:pt x="1" y="3"/>
                    </a:cubicBezTo>
                    <a:cubicBezTo>
                      <a:pt x="2" y="3"/>
                      <a:pt x="4" y="4"/>
                      <a:pt x="3" y="3"/>
                    </a:cubicBezTo>
                    <a:cubicBezTo>
                      <a:pt x="3" y="2"/>
                      <a:pt x="2" y="2"/>
                      <a:pt x="2" y="2"/>
                    </a:cubicBezTo>
                    <a:cubicBezTo>
                      <a:pt x="2" y="1"/>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1" name="Freeform 3082"/>
              <p:cNvSpPr/>
              <p:nvPr/>
            </p:nvSpPr>
            <p:spPr bwMode="auto">
              <a:xfrm>
                <a:off x="5962" y="2602"/>
                <a:ext cx="9" cy="4"/>
              </a:xfrm>
              <a:custGeom>
                <a:avLst/>
                <a:gdLst>
                  <a:gd name="T0" fmla="*/ 4 w 4"/>
                  <a:gd name="T1" fmla="*/ 2 h 2"/>
                  <a:gd name="T2" fmla="*/ 0 w 4"/>
                  <a:gd name="T3" fmla="*/ 0 h 2"/>
                  <a:gd name="T4" fmla="*/ 1 w 4"/>
                  <a:gd name="T5" fmla="*/ 1 h 2"/>
                  <a:gd name="T6" fmla="*/ 4 w 4"/>
                  <a:gd name="T7" fmla="*/ 2 h 2"/>
                </a:gdLst>
                <a:ahLst/>
                <a:cxnLst>
                  <a:cxn ang="0">
                    <a:pos x="T0" y="T1"/>
                  </a:cxn>
                  <a:cxn ang="0">
                    <a:pos x="T2" y="T3"/>
                  </a:cxn>
                  <a:cxn ang="0">
                    <a:pos x="T4" y="T5"/>
                  </a:cxn>
                  <a:cxn ang="0">
                    <a:pos x="T6" y="T7"/>
                  </a:cxn>
                </a:cxnLst>
                <a:rect l="0" t="0" r="r" b="b"/>
                <a:pathLst>
                  <a:path w="4" h="2">
                    <a:moveTo>
                      <a:pt x="4" y="2"/>
                    </a:moveTo>
                    <a:cubicBezTo>
                      <a:pt x="4" y="0"/>
                      <a:pt x="1" y="0"/>
                      <a:pt x="0" y="0"/>
                    </a:cubicBezTo>
                    <a:cubicBezTo>
                      <a:pt x="1" y="1"/>
                      <a:pt x="1" y="1"/>
                      <a:pt x="1" y="1"/>
                    </a:cubicBezTo>
                    <a:cubicBezTo>
                      <a:pt x="2" y="1"/>
                      <a:pt x="3"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2" name="Freeform 3083"/>
              <p:cNvSpPr/>
              <p:nvPr/>
            </p:nvSpPr>
            <p:spPr bwMode="auto">
              <a:xfrm>
                <a:off x="5847" y="2600"/>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3" name="Freeform 3084"/>
              <p:cNvSpPr/>
              <p:nvPr/>
            </p:nvSpPr>
            <p:spPr bwMode="auto">
              <a:xfrm>
                <a:off x="5927" y="2536"/>
                <a:ext cx="7" cy="5"/>
              </a:xfrm>
              <a:custGeom>
                <a:avLst/>
                <a:gdLst>
                  <a:gd name="T0" fmla="*/ 3 w 3"/>
                  <a:gd name="T1" fmla="*/ 1 h 2"/>
                  <a:gd name="T2" fmla="*/ 3 w 3"/>
                  <a:gd name="T3" fmla="*/ 1 h 2"/>
                </a:gdLst>
                <a:ahLst/>
                <a:cxnLst>
                  <a:cxn ang="0">
                    <a:pos x="T0" y="T1"/>
                  </a:cxn>
                  <a:cxn ang="0">
                    <a:pos x="T2" y="T3"/>
                  </a:cxn>
                </a:cxnLst>
                <a:rect l="0" t="0" r="r" b="b"/>
                <a:pathLst>
                  <a:path w="3" h="2">
                    <a:moveTo>
                      <a:pt x="3" y="1"/>
                    </a:moveTo>
                    <a:cubicBezTo>
                      <a:pt x="0" y="0"/>
                      <a:pt x="3"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4" name="Freeform 3085"/>
              <p:cNvSpPr/>
              <p:nvPr/>
            </p:nvSpPr>
            <p:spPr bwMode="auto">
              <a:xfrm>
                <a:off x="5884" y="2596"/>
                <a:ext cx="6" cy="4"/>
              </a:xfrm>
              <a:custGeom>
                <a:avLst/>
                <a:gdLst>
                  <a:gd name="T0" fmla="*/ 2 w 3"/>
                  <a:gd name="T1" fmla="*/ 0 h 2"/>
                  <a:gd name="T2" fmla="*/ 1 w 3"/>
                  <a:gd name="T3" fmla="*/ 1 h 2"/>
                  <a:gd name="T4" fmla="*/ 2 w 3"/>
                  <a:gd name="T5" fmla="*/ 0 h 2"/>
                </a:gdLst>
                <a:ahLst/>
                <a:cxnLst>
                  <a:cxn ang="0">
                    <a:pos x="T0" y="T1"/>
                  </a:cxn>
                  <a:cxn ang="0">
                    <a:pos x="T2" y="T3"/>
                  </a:cxn>
                  <a:cxn ang="0">
                    <a:pos x="T4" y="T5"/>
                  </a:cxn>
                </a:cxnLst>
                <a:rect l="0" t="0" r="r" b="b"/>
                <a:pathLst>
                  <a:path w="3" h="2">
                    <a:moveTo>
                      <a:pt x="2" y="0"/>
                    </a:moveTo>
                    <a:cubicBezTo>
                      <a:pt x="2" y="0"/>
                      <a:pt x="1" y="1"/>
                      <a:pt x="1" y="1"/>
                    </a:cubicBezTo>
                    <a:cubicBezTo>
                      <a:pt x="0"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5" name="Freeform 3086"/>
              <p:cNvSpPr/>
              <p:nvPr/>
            </p:nvSpPr>
            <p:spPr bwMode="auto">
              <a:xfrm>
                <a:off x="5915" y="2600"/>
                <a:ext cx="2"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6" name="Freeform 3087"/>
              <p:cNvSpPr/>
              <p:nvPr/>
            </p:nvSpPr>
            <p:spPr bwMode="auto">
              <a:xfrm>
                <a:off x="5884" y="2602"/>
                <a:ext cx="8" cy="8"/>
              </a:xfrm>
              <a:custGeom>
                <a:avLst/>
                <a:gdLst>
                  <a:gd name="T0" fmla="*/ 4 w 4"/>
                  <a:gd name="T1" fmla="*/ 1 h 4"/>
                  <a:gd name="T2" fmla="*/ 2 w 4"/>
                  <a:gd name="T3" fmla="*/ 0 h 4"/>
                  <a:gd name="T4" fmla="*/ 4 w 4"/>
                  <a:gd name="T5" fmla="*/ 1 h 4"/>
                </a:gdLst>
                <a:ahLst/>
                <a:cxnLst>
                  <a:cxn ang="0">
                    <a:pos x="T0" y="T1"/>
                  </a:cxn>
                  <a:cxn ang="0">
                    <a:pos x="T2" y="T3"/>
                  </a:cxn>
                  <a:cxn ang="0">
                    <a:pos x="T4" y="T5"/>
                  </a:cxn>
                </a:cxnLst>
                <a:rect l="0" t="0" r="r" b="b"/>
                <a:pathLst>
                  <a:path w="4" h="4">
                    <a:moveTo>
                      <a:pt x="4" y="1"/>
                    </a:moveTo>
                    <a:cubicBezTo>
                      <a:pt x="2" y="2"/>
                      <a:pt x="3" y="0"/>
                      <a:pt x="2" y="0"/>
                    </a:cubicBezTo>
                    <a:cubicBezTo>
                      <a:pt x="0" y="2"/>
                      <a:pt x="3" y="4"/>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7" name="Freeform 3088"/>
              <p:cNvSpPr>
                <a:spLocks noEditPoints="1"/>
              </p:cNvSpPr>
              <p:nvPr/>
            </p:nvSpPr>
            <p:spPr bwMode="auto">
              <a:xfrm>
                <a:off x="6083" y="2867"/>
                <a:ext cx="29" cy="25"/>
              </a:xfrm>
              <a:custGeom>
                <a:avLst/>
                <a:gdLst>
                  <a:gd name="T0" fmla="*/ 4 w 14"/>
                  <a:gd name="T1" fmla="*/ 8 h 12"/>
                  <a:gd name="T2" fmla="*/ 3 w 14"/>
                  <a:gd name="T3" fmla="*/ 6 h 12"/>
                  <a:gd name="T4" fmla="*/ 1 w 14"/>
                  <a:gd name="T5" fmla="*/ 5 h 12"/>
                  <a:gd name="T6" fmla="*/ 0 w 14"/>
                  <a:gd name="T7" fmla="*/ 8 h 12"/>
                  <a:gd name="T8" fmla="*/ 2 w 14"/>
                  <a:gd name="T9" fmla="*/ 7 h 12"/>
                  <a:gd name="T10" fmla="*/ 2 w 14"/>
                  <a:gd name="T11" fmla="*/ 8 h 12"/>
                  <a:gd name="T12" fmla="*/ 7 w 14"/>
                  <a:gd name="T13" fmla="*/ 10 h 12"/>
                  <a:gd name="T14" fmla="*/ 10 w 14"/>
                  <a:gd name="T15" fmla="*/ 12 h 12"/>
                  <a:gd name="T16" fmla="*/ 11 w 14"/>
                  <a:gd name="T17" fmla="*/ 10 h 12"/>
                  <a:gd name="T18" fmla="*/ 12 w 14"/>
                  <a:gd name="T19" fmla="*/ 9 h 12"/>
                  <a:gd name="T20" fmla="*/ 13 w 14"/>
                  <a:gd name="T21" fmla="*/ 9 h 12"/>
                  <a:gd name="T22" fmla="*/ 14 w 14"/>
                  <a:gd name="T23" fmla="*/ 7 h 12"/>
                  <a:gd name="T24" fmla="*/ 10 w 14"/>
                  <a:gd name="T25" fmla="*/ 5 h 12"/>
                  <a:gd name="T26" fmla="*/ 9 w 14"/>
                  <a:gd name="T27" fmla="*/ 1 h 12"/>
                  <a:gd name="T28" fmla="*/ 9 w 14"/>
                  <a:gd name="T29" fmla="*/ 0 h 12"/>
                  <a:gd name="T30" fmla="*/ 7 w 14"/>
                  <a:gd name="T31" fmla="*/ 1 h 12"/>
                  <a:gd name="T32" fmla="*/ 8 w 14"/>
                  <a:gd name="T33" fmla="*/ 3 h 12"/>
                  <a:gd name="T34" fmla="*/ 6 w 14"/>
                  <a:gd name="T35" fmla="*/ 6 h 12"/>
                  <a:gd name="T36" fmla="*/ 5 w 14"/>
                  <a:gd name="T37" fmla="*/ 5 h 12"/>
                  <a:gd name="T38" fmla="*/ 4 w 14"/>
                  <a:gd name="T39" fmla="*/ 8 h 12"/>
                  <a:gd name="T40" fmla="*/ 11 w 14"/>
                  <a:gd name="T41" fmla="*/ 7 h 12"/>
                  <a:gd name="T42" fmla="*/ 11 w 14"/>
                  <a:gd name="T43" fmla="*/ 8 h 12"/>
                  <a:gd name="T44" fmla="*/ 11 w 14"/>
                  <a:gd name="T4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 h="12">
                    <a:moveTo>
                      <a:pt x="4" y="8"/>
                    </a:moveTo>
                    <a:cubicBezTo>
                      <a:pt x="3" y="8"/>
                      <a:pt x="3" y="6"/>
                      <a:pt x="3" y="6"/>
                    </a:cubicBezTo>
                    <a:cubicBezTo>
                      <a:pt x="2" y="6"/>
                      <a:pt x="2" y="5"/>
                      <a:pt x="1" y="5"/>
                    </a:cubicBezTo>
                    <a:cubicBezTo>
                      <a:pt x="0" y="6"/>
                      <a:pt x="0" y="7"/>
                      <a:pt x="0" y="8"/>
                    </a:cubicBezTo>
                    <a:cubicBezTo>
                      <a:pt x="2" y="9"/>
                      <a:pt x="1" y="7"/>
                      <a:pt x="2" y="7"/>
                    </a:cubicBezTo>
                    <a:cubicBezTo>
                      <a:pt x="2" y="7"/>
                      <a:pt x="2" y="7"/>
                      <a:pt x="2" y="8"/>
                    </a:cubicBezTo>
                    <a:cubicBezTo>
                      <a:pt x="4" y="7"/>
                      <a:pt x="4" y="10"/>
                      <a:pt x="7" y="10"/>
                    </a:cubicBezTo>
                    <a:cubicBezTo>
                      <a:pt x="7" y="11"/>
                      <a:pt x="8" y="12"/>
                      <a:pt x="10" y="12"/>
                    </a:cubicBezTo>
                    <a:cubicBezTo>
                      <a:pt x="9" y="10"/>
                      <a:pt x="10" y="10"/>
                      <a:pt x="11" y="10"/>
                    </a:cubicBezTo>
                    <a:cubicBezTo>
                      <a:pt x="11" y="9"/>
                      <a:pt x="11" y="9"/>
                      <a:pt x="12" y="9"/>
                    </a:cubicBezTo>
                    <a:cubicBezTo>
                      <a:pt x="12" y="9"/>
                      <a:pt x="13" y="9"/>
                      <a:pt x="13" y="9"/>
                    </a:cubicBezTo>
                    <a:cubicBezTo>
                      <a:pt x="13" y="8"/>
                      <a:pt x="14" y="8"/>
                      <a:pt x="14" y="7"/>
                    </a:cubicBezTo>
                    <a:cubicBezTo>
                      <a:pt x="12" y="6"/>
                      <a:pt x="10" y="6"/>
                      <a:pt x="10" y="5"/>
                    </a:cubicBezTo>
                    <a:cubicBezTo>
                      <a:pt x="11" y="4"/>
                      <a:pt x="10" y="2"/>
                      <a:pt x="9" y="1"/>
                    </a:cubicBezTo>
                    <a:cubicBezTo>
                      <a:pt x="10" y="1"/>
                      <a:pt x="10" y="0"/>
                      <a:pt x="9" y="0"/>
                    </a:cubicBezTo>
                    <a:cubicBezTo>
                      <a:pt x="9" y="1"/>
                      <a:pt x="8" y="1"/>
                      <a:pt x="7" y="1"/>
                    </a:cubicBezTo>
                    <a:cubicBezTo>
                      <a:pt x="7" y="2"/>
                      <a:pt x="9" y="3"/>
                      <a:pt x="8" y="3"/>
                    </a:cubicBezTo>
                    <a:cubicBezTo>
                      <a:pt x="7" y="3"/>
                      <a:pt x="8" y="6"/>
                      <a:pt x="6" y="6"/>
                    </a:cubicBezTo>
                    <a:cubicBezTo>
                      <a:pt x="5" y="6"/>
                      <a:pt x="6" y="4"/>
                      <a:pt x="5" y="5"/>
                    </a:cubicBezTo>
                    <a:cubicBezTo>
                      <a:pt x="4" y="6"/>
                      <a:pt x="6" y="8"/>
                      <a:pt x="4" y="8"/>
                    </a:cubicBezTo>
                    <a:close/>
                    <a:moveTo>
                      <a:pt x="11" y="7"/>
                    </a:moveTo>
                    <a:cubicBezTo>
                      <a:pt x="12" y="6"/>
                      <a:pt x="12" y="9"/>
                      <a:pt x="11" y="8"/>
                    </a:cubicBezTo>
                    <a:cubicBezTo>
                      <a:pt x="11" y="8"/>
                      <a:pt x="11" y="7"/>
                      <a:pt x="11"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8" name="Freeform 3089"/>
              <p:cNvSpPr/>
              <p:nvPr/>
            </p:nvSpPr>
            <p:spPr bwMode="auto">
              <a:xfrm>
                <a:off x="6143" y="2869"/>
                <a:ext cx="6" cy="9"/>
              </a:xfrm>
              <a:custGeom>
                <a:avLst/>
                <a:gdLst>
                  <a:gd name="T0" fmla="*/ 2 w 3"/>
                  <a:gd name="T1" fmla="*/ 0 h 4"/>
                  <a:gd name="T2" fmla="*/ 0 w 3"/>
                  <a:gd name="T3" fmla="*/ 0 h 4"/>
                  <a:gd name="T4" fmla="*/ 0 w 3"/>
                  <a:gd name="T5" fmla="*/ 2 h 4"/>
                  <a:gd name="T6" fmla="*/ 2 w 3"/>
                  <a:gd name="T7" fmla="*/ 3 h 4"/>
                  <a:gd name="T8" fmla="*/ 3 w 3"/>
                  <a:gd name="T9" fmla="*/ 4 h 4"/>
                  <a:gd name="T10" fmla="*/ 2 w 3"/>
                  <a:gd name="T11" fmla="*/ 2 h 4"/>
                  <a:gd name="T12" fmla="*/ 2 w 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2" y="0"/>
                    </a:moveTo>
                    <a:cubicBezTo>
                      <a:pt x="2" y="1"/>
                      <a:pt x="2" y="0"/>
                      <a:pt x="0" y="0"/>
                    </a:cubicBezTo>
                    <a:cubicBezTo>
                      <a:pt x="0" y="1"/>
                      <a:pt x="0" y="1"/>
                      <a:pt x="0" y="2"/>
                    </a:cubicBezTo>
                    <a:cubicBezTo>
                      <a:pt x="1" y="2"/>
                      <a:pt x="2" y="2"/>
                      <a:pt x="2" y="3"/>
                    </a:cubicBezTo>
                    <a:cubicBezTo>
                      <a:pt x="2" y="3"/>
                      <a:pt x="2" y="4"/>
                      <a:pt x="3" y="4"/>
                    </a:cubicBezTo>
                    <a:cubicBezTo>
                      <a:pt x="3" y="3"/>
                      <a:pt x="2" y="3"/>
                      <a:pt x="2" y="2"/>
                    </a:cubicBezTo>
                    <a:cubicBezTo>
                      <a:pt x="3"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9" name="Freeform 3090"/>
              <p:cNvSpPr/>
              <p:nvPr/>
            </p:nvSpPr>
            <p:spPr bwMode="auto">
              <a:xfrm>
                <a:off x="6104" y="297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0"/>
                      <a:pt x="1" y="0"/>
                      <a:pt x="1" y="0"/>
                    </a:cubicBezTo>
                    <a:cubicBezTo>
                      <a:pt x="0"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0" name="Freeform 3091"/>
              <p:cNvSpPr/>
              <p:nvPr/>
            </p:nvSpPr>
            <p:spPr bwMode="auto">
              <a:xfrm>
                <a:off x="6112" y="2888"/>
                <a:ext cx="8" cy="12"/>
              </a:xfrm>
              <a:custGeom>
                <a:avLst/>
                <a:gdLst>
                  <a:gd name="T0" fmla="*/ 0 w 4"/>
                  <a:gd name="T1" fmla="*/ 3 h 6"/>
                  <a:gd name="T2" fmla="*/ 1 w 4"/>
                  <a:gd name="T3" fmla="*/ 4 h 6"/>
                  <a:gd name="T4" fmla="*/ 0 w 4"/>
                  <a:gd name="T5" fmla="*/ 4 h 6"/>
                  <a:gd name="T6" fmla="*/ 0 w 4"/>
                  <a:gd name="T7" fmla="*/ 5 h 6"/>
                  <a:gd name="T8" fmla="*/ 1 w 4"/>
                  <a:gd name="T9" fmla="*/ 4 h 6"/>
                  <a:gd name="T10" fmla="*/ 1 w 4"/>
                  <a:gd name="T11" fmla="*/ 6 h 6"/>
                  <a:gd name="T12" fmla="*/ 3 w 4"/>
                  <a:gd name="T13" fmla="*/ 5 h 6"/>
                  <a:gd name="T14" fmla="*/ 2 w 4"/>
                  <a:gd name="T15" fmla="*/ 4 h 6"/>
                  <a:gd name="T16" fmla="*/ 4 w 4"/>
                  <a:gd name="T17" fmla="*/ 4 h 6"/>
                  <a:gd name="T18" fmla="*/ 3 w 4"/>
                  <a:gd name="T19" fmla="*/ 2 h 6"/>
                  <a:gd name="T20" fmla="*/ 3 w 4"/>
                  <a:gd name="T21" fmla="*/ 0 h 6"/>
                  <a:gd name="T22" fmla="*/ 0 w 4"/>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6">
                    <a:moveTo>
                      <a:pt x="0" y="3"/>
                    </a:moveTo>
                    <a:cubicBezTo>
                      <a:pt x="0" y="3"/>
                      <a:pt x="1" y="3"/>
                      <a:pt x="1" y="4"/>
                    </a:cubicBezTo>
                    <a:cubicBezTo>
                      <a:pt x="0" y="4"/>
                      <a:pt x="0" y="4"/>
                      <a:pt x="0" y="4"/>
                    </a:cubicBezTo>
                    <a:cubicBezTo>
                      <a:pt x="0" y="4"/>
                      <a:pt x="0" y="5"/>
                      <a:pt x="0" y="5"/>
                    </a:cubicBezTo>
                    <a:cubicBezTo>
                      <a:pt x="1" y="5"/>
                      <a:pt x="1" y="4"/>
                      <a:pt x="1" y="4"/>
                    </a:cubicBezTo>
                    <a:cubicBezTo>
                      <a:pt x="1" y="5"/>
                      <a:pt x="1" y="5"/>
                      <a:pt x="1" y="6"/>
                    </a:cubicBezTo>
                    <a:cubicBezTo>
                      <a:pt x="3" y="6"/>
                      <a:pt x="3" y="5"/>
                      <a:pt x="3" y="5"/>
                    </a:cubicBezTo>
                    <a:cubicBezTo>
                      <a:pt x="3" y="4"/>
                      <a:pt x="2" y="4"/>
                      <a:pt x="2" y="4"/>
                    </a:cubicBezTo>
                    <a:cubicBezTo>
                      <a:pt x="3" y="4"/>
                      <a:pt x="3" y="4"/>
                      <a:pt x="4" y="4"/>
                    </a:cubicBezTo>
                    <a:cubicBezTo>
                      <a:pt x="4" y="3"/>
                      <a:pt x="3" y="3"/>
                      <a:pt x="3" y="2"/>
                    </a:cubicBezTo>
                    <a:cubicBezTo>
                      <a:pt x="3" y="2"/>
                      <a:pt x="4" y="1"/>
                      <a:pt x="3" y="0"/>
                    </a:cubicBezTo>
                    <a:cubicBezTo>
                      <a:pt x="3" y="2"/>
                      <a:pt x="0" y="1"/>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1" name="Freeform 3092"/>
              <p:cNvSpPr/>
              <p:nvPr/>
            </p:nvSpPr>
            <p:spPr bwMode="auto">
              <a:xfrm>
                <a:off x="6123" y="2876"/>
                <a:ext cx="18" cy="16"/>
              </a:xfrm>
              <a:custGeom>
                <a:avLst/>
                <a:gdLst>
                  <a:gd name="T0" fmla="*/ 2 w 9"/>
                  <a:gd name="T1" fmla="*/ 1 h 8"/>
                  <a:gd name="T2" fmla="*/ 1 w 9"/>
                  <a:gd name="T3" fmla="*/ 2 h 8"/>
                  <a:gd name="T4" fmla="*/ 1 w 9"/>
                  <a:gd name="T5" fmla="*/ 6 h 8"/>
                  <a:gd name="T6" fmla="*/ 6 w 9"/>
                  <a:gd name="T7" fmla="*/ 7 h 8"/>
                  <a:gd name="T8" fmla="*/ 5 w 9"/>
                  <a:gd name="T9" fmla="*/ 4 h 8"/>
                  <a:gd name="T10" fmla="*/ 6 w 9"/>
                  <a:gd name="T11" fmla="*/ 4 h 8"/>
                  <a:gd name="T12" fmla="*/ 7 w 9"/>
                  <a:gd name="T13" fmla="*/ 6 h 8"/>
                  <a:gd name="T14" fmla="*/ 9 w 9"/>
                  <a:gd name="T15" fmla="*/ 5 h 8"/>
                  <a:gd name="T16" fmla="*/ 8 w 9"/>
                  <a:gd name="T17" fmla="*/ 2 h 8"/>
                  <a:gd name="T18" fmla="*/ 9 w 9"/>
                  <a:gd name="T19" fmla="*/ 2 h 8"/>
                  <a:gd name="T20" fmla="*/ 6 w 9"/>
                  <a:gd name="T21" fmla="*/ 1 h 8"/>
                  <a:gd name="T22" fmla="*/ 4 w 9"/>
                  <a:gd name="T23" fmla="*/ 1 h 8"/>
                  <a:gd name="T24" fmla="*/ 3 w 9"/>
                  <a:gd name="T25" fmla="*/ 0 h 8"/>
                  <a:gd name="T26" fmla="*/ 4 w 9"/>
                  <a:gd name="T27" fmla="*/ 3 h 8"/>
                  <a:gd name="T28" fmla="*/ 2 w 9"/>
                  <a:gd name="T29" fmla="*/ 2 h 8"/>
                  <a:gd name="T30" fmla="*/ 2 w 9"/>
                  <a:gd name="T31"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2" y="1"/>
                    </a:moveTo>
                    <a:cubicBezTo>
                      <a:pt x="2" y="1"/>
                      <a:pt x="1" y="2"/>
                      <a:pt x="1" y="2"/>
                    </a:cubicBezTo>
                    <a:cubicBezTo>
                      <a:pt x="2" y="3"/>
                      <a:pt x="0" y="4"/>
                      <a:pt x="1" y="6"/>
                    </a:cubicBezTo>
                    <a:cubicBezTo>
                      <a:pt x="3" y="6"/>
                      <a:pt x="4" y="8"/>
                      <a:pt x="6" y="7"/>
                    </a:cubicBezTo>
                    <a:cubicBezTo>
                      <a:pt x="6" y="6"/>
                      <a:pt x="5" y="6"/>
                      <a:pt x="5" y="4"/>
                    </a:cubicBezTo>
                    <a:cubicBezTo>
                      <a:pt x="6" y="4"/>
                      <a:pt x="6" y="4"/>
                      <a:pt x="6" y="4"/>
                    </a:cubicBezTo>
                    <a:cubicBezTo>
                      <a:pt x="7" y="4"/>
                      <a:pt x="6" y="6"/>
                      <a:pt x="7" y="6"/>
                    </a:cubicBezTo>
                    <a:cubicBezTo>
                      <a:pt x="8" y="5"/>
                      <a:pt x="8" y="4"/>
                      <a:pt x="9" y="5"/>
                    </a:cubicBezTo>
                    <a:cubicBezTo>
                      <a:pt x="9" y="4"/>
                      <a:pt x="8" y="3"/>
                      <a:pt x="8" y="2"/>
                    </a:cubicBezTo>
                    <a:cubicBezTo>
                      <a:pt x="8" y="2"/>
                      <a:pt x="9" y="3"/>
                      <a:pt x="9" y="2"/>
                    </a:cubicBezTo>
                    <a:cubicBezTo>
                      <a:pt x="8" y="2"/>
                      <a:pt x="8" y="1"/>
                      <a:pt x="6" y="1"/>
                    </a:cubicBezTo>
                    <a:cubicBezTo>
                      <a:pt x="6" y="0"/>
                      <a:pt x="4" y="0"/>
                      <a:pt x="4" y="1"/>
                    </a:cubicBezTo>
                    <a:cubicBezTo>
                      <a:pt x="4" y="0"/>
                      <a:pt x="3" y="0"/>
                      <a:pt x="3" y="0"/>
                    </a:cubicBezTo>
                    <a:cubicBezTo>
                      <a:pt x="2" y="2"/>
                      <a:pt x="4" y="1"/>
                      <a:pt x="4" y="3"/>
                    </a:cubicBezTo>
                    <a:cubicBezTo>
                      <a:pt x="3" y="3"/>
                      <a:pt x="3" y="3"/>
                      <a:pt x="2" y="2"/>
                    </a:cubicBezTo>
                    <a:cubicBezTo>
                      <a:pt x="2"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2" name="Freeform 3093"/>
              <p:cNvSpPr/>
              <p:nvPr/>
            </p:nvSpPr>
            <p:spPr bwMode="auto">
              <a:xfrm>
                <a:off x="6129" y="2894"/>
                <a:ext cx="6" cy="8"/>
              </a:xfrm>
              <a:custGeom>
                <a:avLst/>
                <a:gdLst>
                  <a:gd name="T0" fmla="*/ 0 w 3"/>
                  <a:gd name="T1" fmla="*/ 2 h 4"/>
                  <a:gd name="T2" fmla="*/ 3 w 3"/>
                  <a:gd name="T3" fmla="*/ 2 h 4"/>
                  <a:gd name="T4" fmla="*/ 0 w 3"/>
                  <a:gd name="T5" fmla="*/ 2 h 4"/>
                </a:gdLst>
                <a:ahLst/>
                <a:cxnLst>
                  <a:cxn ang="0">
                    <a:pos x="T0" y="T1"/>
                  </a:cxn>
                  <a:cxn ang="0">
                    <a:pos x="T2" y="T3"/>
                  </a:cxn>
                  <a:cxn ang="0">
                    <a:pos x="T4" y="T5"/>
                  </a:cxn>
                </a:cxnLst>
                <a:rect l="0" t="0" r="r" b="b"/>
                <a:pathLst>
                  <a:path w="3" h="4">
                    <a:moveTo>
                      <a:pt x="0" y="2"/>
                    </a:moveTo>
                    <a:cubicBezTo>
                      <a:pt x="1" y="1"/>
                      <a:pt x="3" y="4"/>
                      <a:pt x="3" y="2"/>
                    </a:cubicBezTo>
                    <a:cubicBezTo>
                      <a:pt x="3"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3" name="Freeform 3094"/>
              <p:cNvSpPr/>
              <p:nvPr/>
            </p:nvSpPr>
            <p:spPr bwMode="auto">
              <a:xfrm>
                <a:off x="5808" y="2970"/>
                <a:ext cx="6" cy="6"/>
              </a:xfrm>
              <a:custGeom>
                <a:avLst/>
                <a:gdLst>
                  <a:gd name="T0" fmla="*/ 0 w 3"/>
                  <a:gd name="T1" fmla="*/ 2 h 3"/>
                  <a:gd name="T2" fmla="*/ 3 w 3"/>
                  <a:gd name="T3" fmla="*/ 3 h 3"/>
                  <a:gd name="T4" fmla="*/ 0 w 3"/>
                  <a:gd name="T5" fmla="*/ 2 h 3"/>
                </a:gdLst>
                <a:ahLst/>
                <a:cxnLst>
                  <a:cxn ang="0">
                    <a:pos x="T0" y="T1"/>
                  </a:cxn>
                  <a:cxn ang="0">
                    <a:pos x="T2" y="T3"/>
                  </a:cxn>
                  <a:cxn ang="0">
                    <a:pos x="T4" y="T5"/>
                  </a:cxn>
                </a:cxnLst>
                <a:rect l="0" t="0" r="r" b="b"/>
                <a:pathLst>
                  <a:path w="3" h="3">
                    <a:moveTo>
                      <a:pt x="0" y="2"/>
                    </a:moveTo>
                    <a:cubicBezTo>
                      <a:pt x="1" y="3"/>
                      <a:pt x="2" y="3"/>
                      <a:pt x="3" y="3"/>
                    </a:cubicBezTo>
                    <a:cubicBezTo>
                      <a:pt x="3" y="1"/>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4" name="Freeform 3095"/>
              <p:cNvSpPr/>
              <p:nvPr/>
            </p:nvSpPr>
            <p:spPr bwMode="auto">
              <a:xfrm>
                <a:off x="5843" y="2972"/>
                <a:ext cx="6" cy="4"/>
              </a:xfrm>
              <a:custGeom>
                <a:avLst/>
                <a:gdLst>
                  <a:gd name="T0" fmla="*/ 2 w 3"/>
                  <a:gd name="T1" fmla="*/ 0 h 2"/>
                  <a:gd name="T2" fmla="*/ 1 w 3"/>
                  <a:gd name="T3" fmla="*/ 1 h 2"/>
                  <a:gd name="T4" fmla="*/ 0 w 3"/>
                  <a:gd name="T5" fmla="*/ 0 h 2"/>
                  <a:gd name="T6" fmla="*/ 0 w 3"/>
                  <a:gd name="T7" fmla="*/ 2 h 2"/>
                  <a:gd name="T8" fmla="*/ 2 w 3"/>
                  <a:gd name="T9" fmla="*/ 0 h 2"/>
                </a:gdLst>
                <a:ahLst/>
                <a:cxnLst>
                  <a:cxn ang="0">
                    <a:pos x="T0" y="T1"/>
                  </a:cxn>
                  <a:cxn ang="0">
                    <a:pos x="T2" y="T3"/>
                  </a:cxn>
                  <a:cxn ang="0">
                    <a:pos x="T4" y="T5"/>
                  </a:cxn>
                  <a:cxn ang="0">
                    <a:pos x="T6" y="T7"/>
                  </a:cxn>
                  <a:cxn ang="0">
                    <a:pos x="T8" y="T9"/>
                  </a:cxn>
                </a:cxnLst>
                <a:rect l="0" t="0" r="r" b="b"/>
                <a:pathLst>
                  <a:path w="3" h="2">
                    <a:moveTo>
                      <a:pt x="2" y="0"/>
                    </a:moveTo>
                    <a:cubicBezTo>
                      <a:pt x="2" y="1"/>
                      <a:pt x="1" y="1"/>
                      <a:pt x="1" y="1"/>
                    </a:cubicBezTo>
                    <a:cubicBezTo>
                      <a:pt x="1" y="0"/>
                      <a:pt x="1" y="0"/>
                      <a:pt x="0" y="0"/>
                    </a:cubicBezTo>
                    <a:cubicBezTo>
                      <a:pt x="0" y="0"/>
                      <a:pt x="0" y="1"/>
                      <a:pt x="0" y="2"/>
                    </a:cubicBezTo>
                    <a:cubicBezTo>
                      <a:pt x="1"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5" name="Freeform 3096"/>
              <p:cNvSpPr/>
              <p:nvPr/>
            </p:nvSpPr>
            <p:spPr bwMode="auto">
              <a:xfrm>
                <a:off x="5931" y="2972"/>
                <a:ext cx="5" cy="8"/>
              </a:xfrm>
              <a:custGeom>
                <a:avLst/>
                <a:gdLst>
                  <a:gd name="T0" fmla="*/ 0 w 2"/>
                  <a:gd name="T1" fmla="*/ 1 h 4"/>
                  <a:gd name="T2" fmla="*/ 2 w 2"/>
                  <a:gd name="T3" fmla="*/ 2 h 4"/>
                  <a:gd name="T4" fmla="*/ 0 w 2"/>
                  <a:gd name="T5" fmla="*/ 1 h 4"/>
                </a:gdLst>
                <a:ahLst/>
                <a:cxnLst>
                  <a:cxn ang="0">
                    <a:pos x="T0" y="T1"/>
                  </a:cxn>
                  <a:cxn ang="0">
                    <a:pos x="T2" y="T3"/>
                  </a:cxn>
                  <a:cxn ang="0">
                    <a:pos x="T4" y="T5"/>
                  </a:cxn>
                </a:cxnLst>
                <a:rect l="0" t="0" r="r" b="b"/>
                <a:pathLst>
                  <a:path w="2" h="4">
                    <a:moveTo>
                      <a:pt x="0" y="1"/>
                    </a:moveTo>
                    <a:cubicBezTo>
                      <a:pt x="0" y="2"/>
                      <a:pt x="2" y="4"/>
                      <a:pt x="2" y="2"/>
                    </a:cubicBezTo>
                    <a:cubicBezTo>
                      <a:pt x="0"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6" name="Freeform 3097"/>
              <p:cNvSpPr/>
              <p:nvPr/>
            </p:nvSpPr>
            <p:spPr bwMode="auto">
              <a:xfrm>
                <a:off x="5837" y="2921"/>
                <a:ext cx="10" cy="6"/>
              </a:xfrm>
              <a:custGeom>
                <a:avLst/>
                <a:gdLst>
                  <a:gd name="T0" fmla="*/ 2 w 5"/>
                  <a:gd name="T1" fmla="*/ 0 h 3"/>
                  <a:gd name="T2" fmla="*/ 1 w 5"/>
                  <a:gd name="T3" fmla="*/ 0 h 3"/>
                  <a:gd name="T4" fmla="*/ 2 w 5"/>
                  <a:gd name="T5" fmla="*/ 0 h 3"/>
                </a:gdLst>
                <a:ahLst/>
                <a:cxnLst>
                  <a:cxn ang="0">
                    <a:pos x="T0" y="T1"/>
                  </a:cxn>
                  <a:cxn ang="0">
                    <a:pos x="T2" y="T3"/>
                  </a:cxn>
                  <a:cxn ang="0">
                    <a:pos x="T4" y="T5"/>
                  </a:cxn>
                </a:cxnLst>
                <a:rect l="0" t="0" r="r" b="b"/>
                <a:pathLst>
                  <a:path w="5" h="3">
                    <a:moveTo>
                      <a:pt x="2" y="0"/>
                    </a:moveTo>
                    <a:cubicBezTo>
                      <a:pt x="2" y="1"/>
                      <a:pt x="1" y="1"/>
                      <a:pt x="1" y="0"/>
                    </a:cubicBezTo>
                    <a:cubicBezTo>
                      <a:pt x="0"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7" name="Freeform 3098"/>
              <p:cNvSpPr/>
              <p:nvPr/>
            </p:nvSpPr>
            <p:spPr bwMode="auto">
              <a:xfrm>
                <a:off x="5788" y="2972"/>
                <a:ext cx="6" cy="6"/>
              </a:xfrm>
              <a:custGeom>
                <a:avLst/>
                <a:gdLst>
                  <a:gd name="T0" fmla="*/ 0 w 3"/>
                  <a:gd name="T1" fmla="*/ 1 h 3"/>
                  <a:gd name="T2" fmla="*/ 2 w 3"/>
                  <a:gd name="T3" fmla="*/ 2 h 3"/>
                  <a:gd name="T4" fmla="*/ 3 w 3"/>
                  <a:gd name="T5" fmla="*/ 1 h 3"/>
                  <a:gd name="T6" fmla="*/ 0 w 3"/>
                  <a:gd name="T7" fmla="*/ 1 h 3"/>
                </a:gdLst>
                <a:ahLst/>
                <a:cxnLst>
                  <a:cxn ang="0">
                    <a:pos x="T0" y="T1"/>
                  </a:cxn>
                  <a:cxn ang="0">
                    <a:pos x="T2" y="T3"/>
                  </a:cxn>
                  <a:cxn ang="0">
                    <a:pos x="T4" y="T5"/>
                  </a:cxn>
                  <a:cxn ang="0">
                    <a:pos x="T6" y="T7"/>
                  </a:cxn>
                </a:cxnLst>
                <a:rect l="0" t="0" r="r" b="b"/>
                <a:pathLst>
                  <a:path w="3" h="3">
                    <a:moveTo>
                      <a:pt x="0" y="1"/>
                    </a:moveTo>
                    <a:cubicBezTo>
                      <a:pt x="0" y="2"/>
                      <a:pt x="1" y="1"/>
                      <a:pt x="2" y="2"/>
                    </a:cubicBezTo>
                    <a:cubicBezTo>
                      <a:pt x="2" y="2"/>
                      <a:pt x="3" y="3"/>
                      <a:pt x="3" y="1"/>
                    </a:cubicBezTo>
                    <a:cubicBezTo>
                      <a:pt x="3"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8" name="Freeform 3099"/>
              <p:cNvSpPr/>
              <p:nvPr/>
            </p:nvSpPr>
            <p:spPr bwMode="auto">
              <a:xfrm>
                <a:off x="5703" y="2929"/>
                <a:ext cx="7" cy="4"/>
              </a:xfrm>
              <a:custGeom>
                <a:avLst/>
                <a:gdLst>
                  <a:gd name="T0" fmla="*/ 1 w 3"/>
                  <a:gd name="T1" fmla="*/ 0 h 2"/>
                  <a:gd name="T2" fmla="*/ 1 w 3"/>
                  <a:gd name="T3" fmla="*/ 1 h 2"/>
                  <a:gd name="T4" fmla="*/ 2 w 3"/>
                  <a:gd name="T5" fmla="*/ 2 h 2"/>
                  <a:gd name="T6" fmla="*/ 3 w 3"/>
                  <a:gd name="T7" fmla="*/ 1 h 2"/>
                  <a:gd name="T8" fmla="*/ 2 w 3"/>
                  <a:gd name="T9" fmla="*/ 0 h 2"/>
                  <a:gd name="T10" fmla="*/ 1 w 3"/>
                  <a:gd name="T11" fmla="*/ 0 h 2"/>
                </a:gdLst>
                <a:ahLst/>
                <a:cxnLst>
                  <a:cxn ang="0">
                    <a:pos x="T0" y="T1"/>
                  </a:cxn>
                  <a:cxn ang="0">
                    <a:pos x="T2" y="T3"/>
                  </a:cxn>
                  <a:cxn ang="0">
                    <a:pos x="T4" y="T5"/>
                  </a:cxn>
                  <a:cxn ang="0">
                    <a:pos x="T6" y="T7"/>
                  </a:cxn>
                  <a:cxn ang="0">
                    <a:pos x="T8" y="T9"/>
                  </a:cxn>
                  <a:cxn ang="0">
                    <a:pos x="T10" y="T11"/>
                  </a:cxn>
                </a:cxnLst>
                <a:rect l="0" t="0" r="r" b="b"/>
                <a:pathLst>
                  <a:path w="3" h="2">
                    <a:moveTo>
                      <a:pt x="1" y="0"/>
                    </a:moveTo>
                    <a:cubicBezTo>
                      <a:pt x="0" y="1"/>
                      <a:pt x="1" y="1"/>
                      <a:pt x="1" y="1"/>
                    </a:cubicBezTo>
                    <a:cubicBezTo>
                      <a:pt x="1" y="2"/>
                      <a:pt x="2" y="2"/>
                      <a:pt x="2" y="2"/>
                    </a:cubicBezTo>
                    <a:cubicBezTo>
                      <a:pt x="2" y="2"/>
                      <a:pt x="3" y="2"/>
                      <a:pt x="3" y="1"/>
                    </a:cubicBezTo>
                    <a:cubicBezTo>
                      <a:pt x="3" y="1"/>
                      <a:pt x="1" y="1"/>
                      <a:pt x="2" y="0"/>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9" name="Freeform 3100"/>
              <p:cNvSpPr/>
              <p:nvPr/>
            </p:nvSpPr>
            <p:spPr bwMode="auto">
              <a:xfrm>
                <a:off x="5730" y="2927"/>
                <a:ext cx="6" cy="6"/>
              </a:xfrm>
              <a:custGeom>
                <a:avLst/>
                <a:gdLst>
                  <a:gd name="T0" fmla="*/ 2 w 3"/>
                  <a:gd name="T1" fmla="*/ 0 h 3"/>
                  <a:gd name="T2" fmla="*/ 2 w 3"/>
                  <a:gd name="T3" fmla="*/ 3 h 3"/>
                  <a:gd name="T4" fmla="*/ 1 w 3"/>
                  <a:gd name="T5" fmla="*/ 1 h 3"/>
                  <a:gd name="T6" fmla="*/ 2 w 3"/>
                  <a:gd name="T7" fmla="*/ 0 h 3"/>
                </a:gdLst>
                <a:ahLst/>
                <a:cxnLst>
                  <a:cxn ang="0">
                    <a:pos x="T0" y="T1"/>
                  </a:cxn>
                  <a:cxn ang="0">
                    <a:pos x="T2" y="T3"/>
                  </a:cxn>
                  <a:cxn ang="0">
                    <a:pos x="T4" y="T5"/>
                  </a:cxn>
                  <a:cxn ang="0">
                    <a:pos x="T6" y="T7"/>
                  </a:cxn>
                </a:cxnLst>
                <a:rect l="0" t="0" r="r" b="b"/>
                <a:pathLst>
                  <a:path w="3" h="3">
                    <a:moveTo>
                      <a:pt x="2" y="0"/>
                    </a:moveTo>
                    <a:cubicBezTo>
                      <a:pt x="0" y="0"/>
                      <a:pt x="1" y="3"/>
                      <a:pt x="2" y="3"/>
                    </a:cubicBezTo>
                    <a:cubicBezTo>
                      <a:pt x="3" y="2"/>
                      <a:pt x="2" y="2"/>
                      <a:pt x="1" y="1"/>
                    </a:cubicBezTo>
                    <a:cubicBezTo>
                      <a:pt x="2"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0" name="Freeform 3101"/>
              <p:cNvSpPr/>
              <p:nvPr/>
            </p:nvSpPr>
            <p:spPr bwMode="auto">
              <a:xfrm>
                <a:off x="5958" y="2972"/>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0"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1" name="Freeform 3102"/>
              <p:cNvSpPr/>
              <p:nvPr/>
            </p:nvSpPr>
            <p:spPr bwMode="auto">
              <a:xfrm>
                <a:off x="5954" y="2974"/>
                <a:ext cx="4" cy="9"/>
              </a:xfrm>
              <a:custGeom>
                <a:avLst/>
                <a:gdLst>
                  <a:gd name="T0" fmla="*/ 1 w 2"/>
                  <a:gd name="T1" fmla="*/ 0 h 4"/>
                  <a:gd name="T2" fmla="*/ 1 w 2"/>
                  <a:gd name="T3" fmla="*/ 2 h 4"/>
                  <a:gd name="T4" fmla="*/ 0 w 2"/>
                  <a:gd name="T5" fmla="*/ 4 h 4"/>
                  <a:gd name="T6" fmla="*/ 2 w 2"/>
                  <a:gd name="T7" fmla="*/ 2 h 4"/>
                  <a:gd name="T8" fmla="*/ 2 w 2"/>
                  <a:gd name="T9" fmla="*/ 2 h 4"/>
                  <a:gd name="T10" fmla="*/ 1 w 2"/>
                  <a:gd name="T11" fmla="*/ 0 h 4"/>
                </a:gdLst>
                <a:ahLst/>
                <a:cxnLst>
                  <a:cxn ang="0">
                    <a:pos x="T0" y="T1"/>
                  </a:cxn>
                  <a:cxn ang="0">
                    <a:pos x="T2" y="T3"/>
                  </a:cxn>
                  <a:cxn ang="0">
                    <a:pos x="T4" y="T5"/>
                  </a:cxn>
                  <a:cxn ang="0">
                    <a:pos x="T6" y="T7"/>
                  </a:cxn>
                  <a:cxn ang="0">
                    <a:pos x="T8" y="T9"/>
                  </a:cxn>
                  <a:cxn ang="0">
                    <a:pos x="T10" y="T11"/>
                  </a:cxn>
                </a:cxnLst>
                <a:rect l="0" t="0" r="r" b="b"/>
                <a:pathLst>
                  <a:path w="2" h="4">
                    <a:moveTo>
                      <a:pt x="1" y="0"/>
                    </a:moveTo>
                    <a:cubicBezTo>
                      <a:pt x="1" y="0"/>
                      <a:pt x="1" y="1"/>
                      <a:pt x="1" y="2"/>
                    </a:cubicBezTo>
                    <a:cubicBezTo>
                      <a:pt x="0" y="2"/>
                      <a:pt x="0" y="3"/>
                      <a:pt x="0" y="4"/>
                    </a:cubicBezTo>
                    <a:cubicBezTo>
                      <a:pt x="1" y="4"/>
                      <a:pt x="2" y="3"/>
                      <a:pt x="2" y="2"/>
                    </a:cubicBezTo>
                    <a:cubicBezTo>
                      <a:pt x="2" y="2"/>
                      <a:pt x="2" y="2"/>
                      <a:pt x="2" y="2"/>
                    </a:cubicBezTo>
                    <a:cubicBezTo>
                      <a:pt x="2"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2" name="Freeform 3103"/>
              <p:cNvSpPr/>
              <p:nvPr/>
            </p:nvSpPr>
            <p:spPr bwMode="auto">
              <a:xfrm>
                <a:off x="5952" y="2972"/>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3" name="Freeform 3104"/>
              <p:cNvSpPr/>
              <p:nvPr/>
            </p:nvSpPr>
            <p:spPr bwMode="auto">
              <a:xfrm>
                <a:off x="5671" y="2933"/>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4" name="Freeform 3105"/>
              <p:cNvSpPr/>
              <p:nvPr/>
            </p:nvSpPr>
            <p:spPr bwMode="auto">
              <a:xfrm>
                <a:off x="5595" y="2978"/>
                <a:ext cx="4" cy="7"/>
              </a:xfrm>
              <a:custGeom>
                <a:avLst/>
                <a:gdLst>
                  <a:gd name="T0" fmla="*/ 2 w 2"/>
                  <a:gd name="T1" fmla="*/ 3 h 3"/>
                  <a:gd name="T2" fmla="*/ 1 w 2"/>
                  <a:gd name="T3" fmla="*/ 0 h 3"/>
                  <a:gd name="T4" fmla="*/ 2 w 2"/>
                  <a:gd name="T5" fmla="*/ 3 h 3"/>
                </a:gdLst>
                <a:ahLst/>
                <a:cxnLst>
                  <a:cxn ang="0">
                    <a:pos x="T0" y="T1"/>
                  </a:cxn>
                  <a:cxn ang="0">
                    <a:pos x="T2" y="T3"/>
                  </a:cxn>
                  <a:cxn ang="0">
                    <a:pos x="T4" y="T5"/>
                  </a:cxn>
                </a:cxnLst>
                <a:rect l="0" t="0" r="r" b="b"/>
                <a:pathLst>
                  <a:path w="2" h="3">
                    <a:moveTo>
                      <a:pt x="2" y="3"/>
                    </a:moveTo>
                    <a:cubicBezTo>
                      <a:pt x="2" y="2"/>
                      <a:pt x="2" y="1"/>
                      <a:pt x="1" y="0"/>
                    </a:cubicBezTo>
                    <a:cubicBezTo>
                      <a:pt x="0" y="1"/>
                      <a:pt x="1" y="2"/>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5" name="Freeform 3106"/>
              <p:cNvSpPr/>
              <p:nvPr/>
            </p:nvSpPr>
            <p:spPr bwMode="auto">
              <a:xfrm>
                <a:off x="5463" y="2985"/>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1" y="0"/>
                    </a:cubicBezTo>
                    <a:cubicBezTo>
                      <a:pt x="1" y="0"/>
                      <a:pt x="1" y="0"/>
                      <a:pt x="0" y="0"/>
                    </a:cubicBezTo>
                    <a:cubicBezTo>
                      <a:pt x="0" y="1"/>
                      <a:pt x="0" y="1"/>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6" name="Freeform 3107"/>
              <p:cNvSpPr>
                <a:spLocks noEditPoints="1"/>
              </p:cNvSpPr>
              <p:nvPr/>
            </p:nvSpPr>
            <p:spPr bwMode="auto">
              <a:xfrm>
                <a:off x="5525" y="2913"/>
                <a:ext cx="22" cy="14"/>
              </a:xfrm>
              <a:custGeom>
                <a:avLst/>
                <a:gdLst>
                  <a:gd name="T0" fmla="*/ 0 w 11"/>
                  <a:gd name="T1" fmla="*/ 3 h 7"/>
                  <a:gd name="T2" fmla="*/ 2 w 11"/>
                  <a:gd name="T3" fmla="*/ 3 h 7"/>
                  <a:gd name="T4" fmla="*/ 4 w 11"/>
                  <a:gd name="T5" fmla="*/ 6 h 7"/>
                  <a:gd name="T6" fmla="*/ 8 w 11"/>
                  <a:gd name="T7" fmla="*/ 7 h 7"/>
                  <a:gd name="T8" fmla="*/ 9 w 11"/>
                  <a:gd name="T9" fmla="*/ 5 h 7"/>
                  <a:gd name="T10" fmla="*/ 11 w 11"/>
                  <a:gd name="T11" fmla="*/ 6 h 7"/>
                  <a:gd name="T12" fmla="*/ 10 w 11"/>
                  <a:gd name="T13" fmla="*/ 3 h 7"/>
                  <a:gd name="T14" fmla="*/ 8 w 11"/>
                  <a:gd name="T15" fmla="*/ 4 h 7"/>
                  <a:gd name="T16" fmla="*/ 9 w 11"/>
                  <a:gd name="T17" fmla="*/ 2 h 7"/>
                  <a:gd name="T18" fmla="*/ 10 w 11"/>
                  <a:gd name="T19" fmla="*/ 3 h 7"/>
                  <a:gd name="T20" fmla="*/ 7 w 11"/>
                  <a:gd name="T21" fmla="*/ 2 h 7"/>
                  <a:gd name="T22" fmla="*/ 6 w 11"/>
                  <a:gd name="T23" fmla="*/ 1 h 7"/>
                  <a:gd name="T24" fmla="*/ 5 w 11"/>
                  <a:gd name="T25" fmla="*/ 0 h 7"/>
                  <a:gd name="T26" fmla="*/ 3 w 11"/>
                  <a:gd name="T27" fmla="*/ 4 h 7"/>
                  <a:gd name="T28" fmla="*/ 0 w 11"/>
                  <a:gd name="T29" fmla="*/ 3 h 7"/>
                  <a:gd name="T30" fmla="*/ 8 w 11"/>
                  <a:gd name="T31" fmla="*/ 2 h 7"/>
                  <a:gd name="T32" fmla="*/ 6 w 11"/>
                  <a:gd name="T33" fmla="*/ 3 h 7"/>
                  <a:gd name="T34" fmla="*/ 8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0" y="3"/>
                    </a:moveTo>
                    <a:cubicBezTo>
                      <a:pt x="1" y="3"/>
                      <a:pt x="1" y="4"/>
                      <a:pt x="2" y="3"/>
                    </a:cubicBezTo>
                    <a:cubicBezTo>
                      <a:pt x="2" y="5"/>
                      <a:pt x="4" y="5"/>
                      <a:pt x="4" y="6"/>
                    </a:cubicBezTo>
                    <a:cubicBezTo>
                      <a:pt x="6" y="6"/>
                      <a:pt x="6" y="7"/>
                      <a:pt x="8" y="7"/>
                    </a:cubicBezTo>
                    <a:cubicBezTo>
                      <a:pt x="9" y="7"/>
                      <a:pt x="8" y="6"/>
                      <a:pt x="9" y="5"/>
                    </a:cubicBezTo>
                    <a:cubicBezTo>
                      <a:pt x="9" y="6"/>
                      <a:pt x="11" y="6"/>
                      <a:pt x="11" y="6"/>
                    </a:cubicBezTo>
                    <a:cubicBezTo>
                      <a:pt x="11" y="5"/>
                      <a:pt x="11" y="3"/>
                      <a:pt x="10" y="3"/>
                    </a:cubicBezTo>
                    <a:cubicBezTo>
                      <a:pt x="9" y="4"/>
                      <a:pt x="9" y="4"/>
                      <a:pt x="8" y="4"/>
                    </a:cubicBezTo>
                    <a:cubicBezTo>
                      <a:pt x="9" y="4"/>
                      <a:pt x="9" y="2"/>
                      <a:pt x="9" y="2"/>
                    </a:cubicBezTo>
                    <a:cubicBezTo>
                      <a:pt x="9" y="2"/>
                      <a:pt x="10" y="3"/>
                      <a:pt x="10" y="3"/>
                    </a:cubicBezTo>
                    <a:cubicBezTo>
                      <a:pt x="10" y="1"/>
                      <a:pt x="7" y="1"/>
                      <a:pt x="7" y="2"/>
                    </a:cubicBezTo>
                    <a:cubicBezTo>
                      <a:pt x="6" y="1"/>
                      <a:pt x="7" y="1"/>
                      <a:pt x="6" y="1"/>
                    </a:cubicBezTo>
                    <a:cubicBezTo>
                      <a:pt x="6" y="1"/>
                      <a:pt x="6" y="0"/>
                      <a:pt x="5" y="0"/>
                    </a:cubicBezTo>
                    <a:cubicBezTo>
                      <a:pt x="4" y="1"/>
                      <a:pt x="4" y="3"/>
                      <a:pt x="3" y="4"/>
                    </a:cubicBezTo>
                    <a:cubicBezTo>
                      <a:pt x="3" y="2"/>
                      <a:pt x="0" y="2"/>
                      <a:pt x="0" y="3"/>
                    </a:cubicBezTo>
                    <a:close/>
                    <a:moveTo>
                      <a:pt x="8" y="2"/>
                    </a:moveTo>
                    <a:cubicBezTo>
                      <a:pt x="8" y="4"/>
                      <a:pt x="7" y="4"/>
                      <a:pt x="6" y="3"/>
                    </a:cubicBezTo>
                    <a:cubicBezTo>
                      <a:pt x="6" y="2"/>
                      <a:pt x="7" y="2"/>
                      <a:pt x="8"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7" name="Freeform 3108"/>
              <p:cNvSpPr/>
              <p:nvPr/>
            </p:nvSpPr>
            <p:spPr bwMode="auto">
              <a:xfrm>
                <a:off x="5459" y="2978"/>
                <a:ext cx="6" cy="7"/>
              </a:xfrm>
              <a:custGeom>
                <a:avLst/>
                <a:gdLst>
                  <a:gd name="T0" fmla="*/ 3 w 3"/>
                  <a:gd name="T1" fmla="*/ 2 h 3"/>
                  <a:gd name="T2" fmla="*/ 1 w 3"/>
                  <a:gd name="T3" fmla="*/ 2 h 3"/>
                  <a:gd name="T4" fmla="*/ 0 w 3"/>
                  <a:gd name="T5" fmla="*/ 1 h 3"/>
                  <a:gd name="T6" fmla="*/ 3 w 3"/>
                  <a:gd name="T7" fmla="*/ 2 h 3"/>
                </a:gdLst>
                <a:ahLst/>
                <a:cxnLst>
                  <a:cxn ang="0">
                    <a:pos x="T0" y="T1"/>
                  </a:cxn>
                  <a:cxn ang="0">
                    <a:pos x="T2" y="T3"/>
                  </a:cxn>
                  <a:cxn ang="0">
                    <a:pos x="T4" y="T5"/>
                  </a:cxn>
                  <a:cxn ang="0">
                    <a:pos x="T6" y="T7"/>
                  </a:cxn>
                </a:cxnLst>
                <a:rect l="0" t="0" r="r" b="b"/>
                <a:pathLst>
                  <a:path w="3" h="3">
                    <a:moveTo>
                      <a:pt x="3" y="2"/>
                    </a:moveTo>
                    <a:cubicBezTo>
                      <a:pt x="2" y="2"/>
                      <a:pt x="2" y="2"/>
                      <a:pt x="1" y="2"/>
                    </a:cubicBezTo>
                    <a:cubicBezTo>
                      <a:pt x="1" y="1"/>
                      <a:pt x="1" y="0"/>
                      <a:pt x="0" y="1"/>
                    </a:cubicBezTo>
                    <a:cubicBezTo>
                      <a:pt x="0" y="3"/>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8" name="Freeform 3109"/>
              <p:cNvSpPr/>
              <p:nvPr/>
            </p:nvSpPr>
            <p:spPr bwMode="auto">
              <a:xfrm>
                <a:off x="5660" y="2933"/>
                <a:ext cx="2" cy="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9" name="Freeform 3110"/>
              <p:cNvSpPr/>
              <p:nvPr/>
            </p:nvSpPr>
            <p:spPr bwMode="auto">
              <a:xfrm>
                <a:off x="5457" y="3054"/>
                <a:ext cx="14" cy="11"/>
              </a:xfrm>
              <a:custGeom>
                <a:avLst/>
                <a:gdLst>
                  <a:gd name="T0" fmla="*/ 1 w 7"/>
                  <a:gd name="T1" fmla="*/ 3 h 5"/>
                  <a:gd name="T2" fmla="*/ 1 w 7"/>
                  <a:gd name="T3" fmla="*/ 2 h 5"/>
                  <a:gd name="T4" fmla="*/ 0 w 7"/>
                  <a:gd name="T5" fmla="*/ 3 h 5"/>
                  <a:gd name="T6" fmla="*/ 0 w 7"/>
                  <a:gd name="T7" fmla="*/ 4 h 5"/>
                  <a:gd name="T8" fmla="*/ 0 w 7"/>
                  <a:gd name="T9" fmla="*/ 5 h 5"/>
                  <a:gd name="T10" fmla="*/ 4 w 7"/>
                  <a:gd name="T11" fmla="*/ 3 h 5"/>
                  <a:gd name="T12" fmla="*/ 4 w 7"/>
                  <a:gd name="T13" fmla="*/ 5 h 5"/>
                  <a:gd name="T14" fmla="*/ 7 w 7"/>
                  <a:gd name="T15" fmla="*/ 2 h 5"/>
                  <a:gd name="T16" fmla="*/ 6 w 7"/>
                  <a:gd name="T17" fmla="*/ 3 h 5"/>
                  <a:gd name="T18" fmla="*/ 5 w 7"/>
                  <a:gd name="T19" fmla="*/ 2 h 5"/>
                  <a:gd name="T20" fmla="*/ 5 w 7"/>
                  <a:gd name="T21" fmla="*/ 0 h 5"/>
                  <a:gd name="T22" fmla="*/ 3 w 7"/>
                  <a:gd name="T23" fmla="*/ 1 h 5"/>
                  <a:gd name="T24" fmla="*/ 3 w 7"/>
                  <a:gd name="T25" fmla="*/ 2 h 5"/>
                  <a:gd name="T26" fmla="*/ 3 w 7"/>
                  <a:gd name="T27" fmla="*/ 2 h 5"/>
                  <a:gd name="T28" fmla="*/ 1 w 7"/>
                  <a:gd name="T2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5">
                    <a:moveTo>
                      <a:pt x="1" y="3"/>
                    </a:moveTo>
                    <a:cubicBezTo>
                      <a:pt x="1" y="3"/>
                      <a:pt x="1" y="2"/>
                      <a:pt x="1" y="2"/>
                    </a:cubicBezTo>
                    <a:cubicBezTo>
                      <a:pt x="1" y="2"/>
                      <a:pt x="1" y="3"/>
                      <a:pt x="0" y="3"/>
                    </a:cubicBezTo>
                    <a:cubicBezTo>
                      <a:pt x="0" y="3"/>
                      <a:pt x="0" y="3"/>
                      <a:pt x="0" y="4"/>
                    </a:cubicBezTo>
                    <a:cubicBezTo>
                      <a:pt x="0" y="4"/>
                      <a:pt x="0" y="4"/>
                      <a:pt x="0" y="5"/>
                    </a:cubicBezTo>
                    <a:cubicBezTo>
                      <a:pt x="2" y="5"/>
                      <a:pt x="2" y="3"/>
                      <a:pt x="4" y="3"/>
                    </a:cubicBezTo>
                    <a:cubicBezTo>
                      <a:pt x="4" y="4"/>
                      <a:pt x="4" y="4"/>
                      <a:pt x="4" y="5"/>
                    </a:cubicBezTo>
                    <a:cubicBezTo>
                      <a:pt x="5" y="3"/>
                      <a:pt x="7" y="5"/>
                      <a:pt x="7" y="2"/>
                    </a:cubicBezTo>
                    <a:cubicBezTo>
                      <a:pt x="6" y="2"/>
                      <a:pt x="6" y="2"/>
                      <a:pt x="6" y="3"/>
                    </a:cubicBezTo>
                    <a:cubicBezTo>
                      <a:pt x="6" y="2"/>
                      <a:pt x="6" y="2"/>
                      <a:pt x="5" y="2"/>
                    </a:cubicBezTo>
                    <a:cubicBezTo>
                      <a:pt x="6" y="1"/>
                      <a:pt x="5" y="1"/>
                      <a:pt x="5" y="0"/>
                    </a:cubicBezTo>
                    <a:cubicBezTo>
                      <a:pt x="4" y="0"/>
                      <a:pt x="4" y="1"/>
                      <a:pt x="3" y="1"/>
                    </a:cubicBezTo>
                    <a:cubicBezTo>
                      <a:pt x="3" y="2"/>
                      <a:pt x="3" y="2"/>
                      <a:pt x="3" y="2"/>
                    </a:cubicBezTo>
                    <a:cubicBezTo>
                      <a:pt x="3" y="2"/>
                      <a:pt x="3" y="2"/>
                      <a:pt x="3" y="2"/>
                    </a:cubicBezTo>
                    <a:cubicBezTo>
                      <a:pt x="3"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0" name="Freeform 3111"/>
              <p:cNvSpPr/>
              <p:nvPr/>
            </p:nvSpPr>
            <p:spPr bwMode="auto">
              <a:xfrm>
                <a:off x="5580" y="2980"/>
                <a:ext cx="8" cy="7"/>
              </a:xfrm>
              <a:custGeom>
                <a:avLst/>
                <a:gdLst>
                  <a:gd name="T0" fmla="*/ 1 w 4"/>
                  <a:gd name="T1" fmla="*/ 1 h 3"/>
                  <a:gd name="T2" fmla="*/ 0 w 4"/>
                  <a:gd name="T3" fmla="*/ 2 h 3"/>
                  <a:gd name="T4" fmla="*/ 2 w 4"/>
                  <a:gd name="T5" fmla="*/ 3 h 3"/>
                  <a:gd name="T6" fmla="*/ 4 w 4"/>
                  <a:gd name="T7" fmla="*/ 1 h 3"/>
                  <a:gd name="T8" fmla="*/ 2 w 4"/>
                  <a:gd name="T9" fmla="*/ 2 h 3"/>
                  <a:gd name="T10" fmla="*/ 1 w 4"/>
                  <a:gd name="T11" fmla="*/ 1 h 3"/>
                </a:gdLst>
                <a:ahLst/>
                <a:cxnLst>
                  <a:cxn ang="0">
                    <a:pos x="T0" y="T1"/>
                  </a:cxn>
                  <a:cxn ang="0">
                    <a:pos x="T2" y="T3"/>
                  </a:cxn>
                  <a:cxn ang="0">
                    <a:pos x="T4" y="T5"/>
                  </a:cxn>
                  <a:cxn ang="0">
                    <a:pos x="T6" y="T7"/>
                  </a:cxn>
                  <a:cxn ang="0">
                    <a:pos x="T8" y="T9"/>
                  </a:cxn>
                  <a:cxn ang="0">
                    <a:pos x="T10" y="T11"/>
                  </a:cxn>
                </a:cxnLst>
                <a:rect l="0" t="0" r="r" b="b"/>
                <a:pathLst>
                  <a:path w="4" h="3">
                    <a:moveTo>
                      <a:pt x="1" y="1"/>
                    </a:moveTo>
                    <a:cubicBezTo>
                      <a:pt x="1" y="1"/>
                      <a:pt x="1" y="2"/>
                      <a:pt x="0" y="2"/>
                    </a:cubicBezTo>
                    <a:cubicBezTo>
                      <a:pt x="0" y="3"/>
                      <a:pt x="1" y="3"/>
                      <a:pt x="2" y="3"/>
                    </a:cubicBezTo>
                    <a:cubicBezTo>
                      <a:pt x="2" y="2"/>
                      <a:pt x="4" y="2"/>
                      <a:pt x="4" y="1"/>
                    </a:cubicBezTo>
                    <a:cubicBezTo>
                      <a:pt x="3" y="0"/>
                      <a:pt x="3" y="1"/>
                      <a:pt x="2" y="2"/>
                    </a:cubicBezTo>
                    <a:cubicBezTo>
                      <a:pt x="2" y="1"/>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1" name="Freeform 3112"/>
              <p:cNvSpPr>
                <a:spLocks noEditPoints="1"/>
              </p:cNvSpPr>
              <p:nvPr/>
            </p:nvSpPr>
            <p:spPr bwMode="auto">
              <a:xfrm>
                <a:off x="5576" y="2927"/>
                <a:ext cx="15" cy="14"/>
              </a:xfrm>
              <a:custGeom>
                <a:avLst/>
                <a:gdLst>
                  <a:gd name="T0" fmla="*/ 6 w 7"/>
                  <a:gd name="T1" fmla="*/ 3 h 7"/>
                  <a:gd name="T2" fmla="*/ 5 w 7"/>
                  <a:gd name="T3" fmla="*/ 1 h 7"/>
                  <a:gd name="T4" fmla="*/ 4 w 7"/>
                  <a:gd name="T5" fmla="*/ 0 h 7"/>
                  <a:gd name="T6" fmla="*/ 5 w 7"/>
                  <a:gd name="T7" fmla="*/ 2 h 7"/>
                  <a:gd name="T8" fmla="*/ 2 w 7"/>
                  <a:gd name="T9" fmla="*/ 4 h 7"/>
                  <a:gd name="T10" fmla="*/ 1 w 7"/>
                  <a:gd name="T11" fmla="*/ 4 h 7"/>
                  <a:gd name="T12" fmla="*/ 2 w 7"/>
                  <a:gd name="T13" fmla="*/ 7 h 7"/>
                  <a:gd name="T14" fmla="*/ 4 w 7"/>
                  <a:gd name="T15" fmla="*/ 5 h 7"/>
                  <a:gd name="T16" fmla="*/ 7 w 7"/>
                  <a:gd name="T17" fmla="*/ 5 h 7"/>
                  <a:gd name="T18" fmla="*/ 6 w 7"/>
                  <a:gd name="T19" fmla="*/ 3 h 7"/>
                  <a:gd name="T20" fmla="*/ 4 w 7"/>
                  <a:gd name="T21" fmla="*/ 5 h 7"/>
                  <a:gd name="T22" fmla="*/ 4 w 7"/>
                  <a:gd name="T23" fmla="*/ 4 h 7"/>
                  <a:gd name="T24" fmla="*/ 4 w 7"/>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7">
                    <a:moveTo>
                      <a:pt x="6" y="3"/>
                    </a:moveTo>
                    <a:cubicBezTo>
                      <a:pt x="6" y="3"/>
                      <a:pt x="6" y="1"/>
                      <a:pt x="5" y="1"/>
                    </a:cubicBezTo>
                    <a:cubicBezTo>
                      <a:pt x="4" y="1"/>
                      <a:pt x="5" y="0"/>
                      <a:pt x="4" y="0"/>
                    </a:cubicBezTo>
                    <a:cubicBezTo>
                      <a:pt x="3" y="2"/>
                      <a:pt x="5" y="1"/>
                      <a:pt x="5" y="2"/>
                    </a:cubicBezTo>
                    <a:cubicBezTo>
                      <a:pt x="4" y="3"/>
                      <a:pt x="1" y="2"/>
                      <a:pt x="2" y="4"/>
                    </a:cubicBezTo>
                    <a:cubicBezTo>
                      <a:pt x="2" y="4"/>
                      <a:pt x="0" y="3"/>
                      <a:pt x="1" y="4"/>
                    </a:cubicBezTo>
                    <a:cubicBezTo>
                      <a:pt x="1" y="4"/>
                      <a:pt x="2" y="5"/>
                      <a:pt x="2" y="7"/>
                    </a:cubicBezTo>
                    <a:cubicBezTo>
                      <a:pt x="3" y="7"/>
                      <a:pt x="3" y="5"/>
                      <a:pt x="4" y="5"/>
                    </a:cubicBezTo>
                    <a:cubicBezTo>
                      <a:pt x="4" y="6"/>
                      <a:pt x="6" y="5"/>
                      <a:pt x="7" y="5"/>
                    </a:cubicBezTo>
                    <a:cubicBezTo>
                      <a:pt x="7" y="4"/>
                      <a:pt x="7" y="4"/>
                      <a:pt x="6" y="3"/>
                    </a:cubicBezTo>
                    <a:close/>
                    <a:moveTo>
                      <a:pt x="4" y="5"/>
                    </a:moveTo>
                    <a:cubicBezTo>
                      <a:pt x="4" y="5"/>
                      <a:pt x="4" y="4"/>
                      <a:pt x="4" y="4"/>
                    </a:cubicBezTo>
                    <a:cubicBezTo>
                      <a:pt x="4" y="3"/>
                      <a:pt x="5" y="5"/>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2" name="Freeform 3113"/>
              <p:cNvSpPr>
                <a:spLocks noEditPoints="1"/>
              </p:cNvSpPr>
              <p:nvPr/>
            </p:nvSpPr>
            <p:spPr bwMode="auto">
              <a:xfrm>
                <a:off x="5533" y="2925"/>
                <a:ext cx="41" cy="16"/>
              </a:xfrm>
              <a:custGeom>
                <a:avLst/>
                <a:gdLst>
                  <a:gd name="T0" fmla="*/ 18 w 20"/>
                  <a:gd name="T1" fmla="*/ 2 h 8"/>
                  <a:gd name="T2" fmla="*/ 16 w 20"/>
                  <a:gd name="T3" fmla="*/ 3 h 8"/>
                  <a:gd name="T4" fmla="*/ 14 w 20"/>
                  <a:gd name="T5" fmla="*/ 4 h 8"/>
                  <a:gd name="T6" fmla="*/ 14 w 20"/>
                  <a:gd name="T7" fmla="*/ 3 h 8"/>
                  <a:gd name="T8" fmla="*/ 13 w 20"/>
                  <a:gd name="T9" fmla="*/ 4 h 8"/>
                  <a:gd name="T10" fmla="*/ 13 w 20"/>
                  <a:gd name="T11" fmla="*/ 0 h 8"/>
                  <a:gd name="T12" fmla="*/ 11 w 20"/>
                  <a:gd name="T13" fmla="*/ 1 h 8"/>
                  <a:gd name="T14" fmla="*/ 10 w 20"/>
                  <a:gd name="T15" fmla="*/ 1 h 8"/>
                  <a:gd name="T16" fmla="*/ 8 w 20"/>
                  <a:gd name="T17" fmla="*/ 1 h 8"/>
                  <a:gd name="T18" fmla="*/ 7 w 20"/>
                  <a:gd name="T19" fmla="*/ 2 h 8"/>
                  <a:gd name="T20" fmla="*/ 6 w 20"/>
                  <a:gd name="T21" fmla="*/ 3 h 8"/>
                  <a:gd name="T22" fmla="*/ 4 w 20"/>
                  <a:gd name="T23" fmla="*/ 2 h 8"/>
                  <a:gd name="T24" fmla="*/ 4 w 20"/>
                  <a:gd name="T25" fmla="*/ 4 h 8"/>
                  <a:gd name="T26" fmla="*/ 4 w 20"/>
                  <a:gd name="T27" fmla="*/ 2 h 8"/>
                  <a:gd name="T28" fmla="*/ 3 w 20"/>
                  <a:gd name="T29" fmla="*/ 3 h 8"/>
                  <a:gd name="T30" fmla="*/ 0 w 20"/>
                  <a:gd name="T31" fmla="*/ 4 h 8"/>
                  <a:gd name="T32" fmla="*/ 1 w 20"/>
                  <a:gd name="T33" fmla="*/ 7 h 8"/>
                  <a:gd name="T34" fmla="*/ 3 w 20"/>
                  <a:gd name="T35" fmla="*/ 8 h 8"/>
                  <a:gd name="T36" fmla="*/ 4 w 20"/>
                  <a:gd name="T37" fmla="*/ 7 h 8"/>
                  <a:gd name="T38" fmla="*/ 5 w 20"/>
                  <a:gd name="T39" fmla="*/ 7 h 8"/>
                  <a:gd name="T40" fmla="*/ 3 w 20"/>
                  <a:gd name="T41" fmla="*/ 5 h 8"/>
                  <a:gd name="T42" fmla="*/ 4 w 20"/>
                  <a:gd name="T43" fmla="*/ 4 h 8"/>
                  <a:gd name="T44" fmla="*/ 5 w 20"/>
                  <a:gd name="T45" fmla="*/ 5 h 8"/>
                  <a:gd name="T46" fmla="*/ 6 w 20"/>
                  <a:gd name="T47" fmla="*/ 7 h 8"/>
                  <a:gd name="T48" fmla="*/ 13 w 20"/>
                  <a:gd name="T49" fmla="*/ 5 h 8"/>
                  <a:gd name="T50" fmla="*/ 14 w 20"/>
                  <a:gd name="T51" fmla="*/ 6 h 8"/>
                  <a:gd name="T52" fmla="*/ 15 w 20"/>
                  <a:gd name="T53" fmla="*/ 4 h 8"/>
                  <a:gd name="T54" fmla="*/ 15 w 20"/>
                  <a:gd name="T55" fmla="*/ 6 h 8"/>
                  <a:gd name="T56" fmla="*/ 19 w 20"/>
                  <a:gd name="T57" fmla="*/ 7 h 8"/>
                  <a:gd name="T58" fmla="*/ 20 w 20"/>
                  <a:gd name="T59" fmla="*/ 4 h 8"/>
                  <a:gd name="T60" fmla="*/ 18 w 20"/>
                  <a:gd name="T61" fmla="*/ 2 h 8"/>
                  <a:gd name="T62" fmla="*/ 7 w 20"/>
                  <a:gd name="T63" fmla="*/ 4 h 8"/>
                  <a:gd name="T64" fmla="*/ 7 w 20"/>
                  <a:gd name="T65" fmla="*/ 5 h 8"/>
                  <a:gd name="T66" fmla="*/ 6 w 20"/>
                  <a:gd name="T67" fmla="*/ 4 h 8"/>
                  <a:gd name="T68" fmla="*/ 8 w 20"/>
                  <a:gd name="T69" fmla="*/ 2 h 8"/>
                  <a:gd name="T70" fmla="*/ 7 w 20"/>
                  <a:gd name="T71" fmla="*/ 4 h 8"/>
                  <a:gd name="T72" fmla="*/ 9 w 20"/>
                  <a:gd name="T73" fmla="*/ 6 h 8"/>
                  <a:gd name="T74" fmla="*/ 9 w 20"/>
                  <a:gd name="T75" fmla="*/ 4 h 8"/>
                  <a:gd name="T76" fmla="*/ 10 w 20"/>
                  <a:gd name="T77" fmla="*/ 5 h 8"/>
                  <a:gd name="T78" fmla="*/ 11 w 20"/>
                  <a:gd name="T79" fmla="*/ 6 h 8"/>
                  <a:gd name="T80" fmla="*/ 9 w 20"/>
                  <a:gd name="T8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 h="8">
                    <a:moveTo>
                      <a:pt x="18" y="2"/>
                    </a:moveTo>
                    <a:cubicBezTo>
                      <a:pt x="18" y="4"/>
                      <a:pt x="17" y="3"/>
                      <a:pt x="16" y="3"/>
                    </a:cubicBezTo>
                    <a:cubicBezTo>
                      <a:pt x="15" y="3"/>
                      <a:pt x="15" y="4"/>
                      <a:pt x="14" y="4"/>
                    </a:cubicBezTo>
                    <a:cubicBezTo>
                      <a:pt x="14" y="4"/>
                      <a:pt x="14" y="3"/>
                      <a:pt x="14" y="3"/>
                    </a:cubicBezTo>
                    <a:cubicBezTo>
                      <a:pt x="13" y="3"/>
                      <a:pt x="13" y="4"/>
                      <a:pt x="13" y="4"/>
                    </a:cubicBezTo>
                    <a:cubicBezTo>
                      <a:pt x="12" y="2"/>
                      <a:pt x="15" y="1"/>
                      <a:pt x="13" y="0"/>
                    </a:cubicBezTo>
                    <a:cubicBezTo>
                      <a:pt x="12" y="2"/>
                      <a:pt x="12" y="1"/>
                      <a:pt x="11" y="1"/>
                    </a:cubicBezTo>
                    <a:cubicBezTo>
                      <a:pt x="11" y="1"/>
                      <a:pt x="10" y="1"/>
                      <a:pt x="10" y="1"/>
                    </a:cubicBezTo>
                    <a:cubicBezTo>
                      <a:pt x="8" y="2"/>
                      <a:pt x="9" y="2"/>
                      <a:pt x="8" y="1"/>
                    </a:cubicBezTo>
                    <a:cubicBezTo>
                      <a:pt x="8" y="2"/>
                      <a:pt x="7" y="1"/>
                      <a:pt x="7" y="2"/>
                    </a:cubicBezTo>
                    <a:cubicBezTo>
                      <a:pt x="7" y="2"/>
                      <a:pt x="7" y="3"/>
                      <a:pt x="6" y="3"/>
                    </a:cubicBezTo>
                    <a:cubicBezTo>
                      <a:pt x="6" y="3"/>
                      <a:pt x="5" y="3"/>
                      <a:pt x="4" y="2"/>
                    </a:cubicBezTo>
                    <a:cubicBezTo>
                      <a:pt x="4" y="3"/>
                      <a:pt x="5" y="4"/>
                      <a:pt x="4" y="4"/>
                    </a:cubicBezTo>
                    <a:cubicBezTo>
                      <a:pt x="4" y="4"/>
                      <a:pt x="4" y="3"/>
                      <a:pt x="4" y="2"/>
                    </a:cubicBezTo>
                    <a:cubicBezTo>
                      <a:pt x="3" y="2"/>
                      <a:pt x="3" y="3"/>
                      <a:pt x="3" y="3"/>
                    </a:cubicBezTo>
                    <a:cubicBezTo>
                      <a:pt x="2" y="3"/>
                      <a:pt x="0" y="2"/>
                      <a:pt x="0" y="4"/>
                    </a:cubicBezTo>
                    <a:cubicBezTo>
                      <a:pt x="2" y="3"/>
                      <a:pt x="1" y="7"/>
                      <a:pt x="1" y="7"/>
                    </a:cubicBezTo>
                    <a:cubicBezTo>
                      <a:pt x="1" y="7"/>
                      <a:pt x="2" y="8"/>
                      <a:pt x="3" y="8"/>
                    </a:cubicBezTo>
                    <a:cubicBezTo>
                      <a:pt x="3" y="7"/>
                      <a:pt x="3" y="6"/>
                      <a:pt x="4" y="7"/>
                    </a:cubicBezTo>
                    <a:cubicBezTo>
                      <a:pt x="4" y="8"/>
                      <a:pt x="5" y="8"/>
                      <a:pt x="5" y="7"/>
                    </a:cubicBezTo>
                    <a:cubicBezTo>
                      <a:pt x="6" y="5"/>
                      <a:pt x="3" y="6"/>
                      <a:pt x="3" y="5"/>
                    </a:cubicBezTo>
                    <a:cubicBezTo>
                      <a:pt x="3" y="5"/>
                      <a:pt x="3" y="4"/>
                      <a:pt x="4" y="4"/>
                    </a:cubicBezTo>
                    <a:cubicBezTo>
                      <a:pt x="3" y="6"/>
                      <a:pt x="5" y="4"/>
                      <a:pt x="5" y="5"/>
                    </a:cubicBezTo>
                    <a:cubicBezTo>
                      <a:pt x="5" y="6"/>
                      <a:pt x="8" y="6"/>
                      <a:pt x="6" y="7"/>
                    </a:cubicBezTo>
                    <a:cubicBezTo>
                      <a:pt x="8" y="8"/>
                      <a:pt x="14" y="8"/>
                      <a:pt x="13" y="5"/>
                    </a:cubicBezTo>
                    <a:cubicBezTo>
                      <a:pt x="13" y="5"/>
                      <a:pt x="14" y="6"/>
                      <a:pt x="14" y="6"/>
                    </a:cubicBezTo>
                    <a:cubicBezTo>
                      <a:pt x="16" y="5"/>
                      <a:pt x="14" y="5"/>
                      <a:pt x="15" y="4"/>
                    </a:cubicBezTo>
                    <a:cubicBezTo>
                      <a:pt x="16" y="4"/>
                      <a:pt x="15" y="5"/>
                      <a:pt x="15" y="6"/>
                    </a:cubicBezTo>
                    <a:cubicBezTo>
                      <a:pt x="17" y="6"/>
                      <a:pt x="18" y="7"/>
                      <a:pt x="19" y="7"/>
                    </a:cubicBezTo>
                    <a:cubicBezTo>
                      <a:pt x="19" y="5"/>
                      <a:pt x="20" y="6"/>
                      <a:pt x="20" y="4"/>
                    </a:cubicBezTo>
                    <a:cubicBezTo>
                      <a:pt x="18" y="5"/>
                      <a:pt x="19" y="3"/>
                      <a:pt x="18" y="2"/>
                    </a:cubicBezTo>
                    <a:close/>
                    <a:moveTo>
                      <a:pt x="7" y="4"/>
                    </a:moveTo>
                    <a:cubicBezTo>
                      <a:pt x="7" y="4"/>
                      <a:pt x="8" y="4"/>
                      <a:pt x="7" y="5"/>
                    </a:cubicBezTo>
                    <a:cubicBezTo>
                      <a:pt x="7" y="5"/>
                      <a:pt x="6" y="4"/>
                      <a:pt x="6" y="4"/>
                    </a:cubicBezTo>
                    <a:cubicBezTo>
                      <a:pt x="7" y="3"/>
                      <a:pt x="7" y="3"/>
                      <a:pt x="8" y="2"/>
                    </a:cubicBezTo>
                    <a:cubicBezTo>
                      <a:pt x="9" y="2"/>
                      <a:pt x="8" y="4"/>
                      <a:pt x="7" y="4"/>
                    </a:cubicBezTo>
                    <a:close/>
                    <a:moveTo>
                      <a:pt x="9" y="6"/>
                    </a:moveTo>
                    <a:cubicBezTo>
                      <a:pt x="9" y="5"/>
                      <a:pt x="10" y="4"/>
                      <a:pt x="9" y="4"/>
                    </a:cubicBezTo>
                    <a:cubicBezTo>
                      <a:pt x="9" y="3"/>
                      <a:pt x="10" y="4"/>
                      <a:pt x="10" y="5"/>
                    </a:cubicBezTo>
                    <a:cubicBezTo>
                      <a:pt x="11" y="5"/>
                      <a:pt x="11" y="5"/>
                      <a:pt x="11" y="6"/>
                    </a:cubicBezTo>
                    <a:cubicBezTo>
                      <a:pt x="10" y="6"/>
                      <a:pt x="10" y="6"/>
                      <a:pt x="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3" name="Freeform 3114"/>
              <p:cNvSpPr/>
              <p:nvPr/>
            </p:nvSpPr>
            <p:spPr bwMode="auto">
              <a:xfrm>
                <a:off x="5562" y="2976"/>
                <a:ext cx="2" cy="4"/>
              </a:xfrm>
              <a:custGeom>
                <a:avLst/>
                <a:gdLst>
                  <a:gd name="T0" fmla="*/ 0 w 1"/>
                  <a:gd name="T1" fmla="*/ 2 h 2"/>
                  <a:gd name="T2" fmla="*/ 0 w 1"/>
                  <a:gd name="T3" fmla="*/ 2 h 2"/>
                  <a:gd name="T4" fmla="*/ 0 w 1"/>
                  <a:gd name="T5" fmla="*/ 1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0" y="2"/>
                      <a:pt x="0" y="2"/>
                    </a:cubicBezTo>
                    <a:cubicBezTo>
                      <a:pt x="0" y="1"/>
                      <a:pt x="1" y="0"/>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4" name="Freeform 3115"/>
              <p:cNvSpPr/>
              <p:nvPr/>
            </p:nvSpPr>
            <p:spPr bwMode="auto">
              <a:xfrm>
                <a:off x="5531" y="293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1"/>
                      <a:pt x="1"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5" name="Freeform 3116"/>
              <p:cNvSpPr/>
              <p:nvPr/>
            </p:nvSpPr>
            <p:spPr bwMode="auto">
              <a:xfrm>
                <a:off x="5615" y="2929"/>
                <a:ext cx="6" cy="8"/>
              </a:xfrm>
              <a:custGeom>
                <a:avLst/>
                <a:gdLst>
                  <a:gd name="T0" fmla="*/ 1 w 3"/>
                  <a:gd name="T1" fmla="*/ 4 h 4"/>
                  <a:gd name="T2" fmla="*/ 1 w 3"/>
                  <a:gd name="T3" fmla="*/ 2 h 4"/>
                  <a:gd name="T4" fmla="*/ 0 w 3"/>
                  <a:gd name="T5" fmla="*/ 4 h 4"/>
                  <a:gd name="T6" fmla="*/ 3 w 3"/>
                  <a:gd name="T7" fmla="*/ 4 h 4"/>
                  <a:gd name="T8" fmla="*/ 2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1" y="3"/>
                      <a:pt x="1" y="2"/>
                      <a:pt x="1" y="2"/>
                    </a:cubicBezTo>
                    <a:cubicBezTo>
                      <a:pt x="1" y="2"/>
                      <a:pt x="0" y="3"/>
                      <a:pt x="0" y="4"/>
                    </a:cubicBezTo>
                    <a:cubicBezTo>
                      <a:pt x="2" y="4"/>
                      <a:pt x="2" y="3"/>
                      <a:pt x="3" y="4"/>
                    </a:cubicBezTo>
                    <a:cubicBezTo>
                      <a:pt x="3" y="3"/>
                      <a:pt x="3" y="0"/>
                      <a:pt x="2" y="2"/>
                    </a:cubicBezTo>
                    <a:cubicBezTo>
                      <a:pt x="3" y="2"/>
                      <a:pt x="2" y="4"/>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6" name="Freeform 3117"/>
              <p:cNvSpPr/>
              <p:nvPr/>
            </p:nvSpPr>
            <p:spPr bwMode="auto">
              <a:xfrm>
                <a:off x="5640" y="2927"/>
                <a:ext cx="10" cy="12"/>
              </a:xfrm>
              <a:custGeom>
                <a:avLst/>
                <a:gdLst>
                  <a:gd name="T0" fmla="*/ 1 w 5"/>
                  <a:gd name="T1" fmla="*/ 3 h 6"/>
                  <a:gd name="T2" fmla="*/ 1 w 5"/>
                  <a:gd name="T3" fmla="*/ 6 h 6"/>
                  <a:gd name="T4" fmla="*/ 3 w 5"/>
                  <a:gd name="T5" fmla="*/ 5 h 6"/>
                  <a:gd name="T6" fmla="*/ 3 w 5"/>
                  <a:gd name="T7" fmla="*/ 3 h 6"/>
                  <a:gd name="T8" fmla="*/ 4 w 5"/>
                  <a:gd name="T9" fmla="*/ 5 h 6"/>
                  <a:gd name="T10" fmla="*/ 5 w 5"/>
                  <a:gd name="T11" fmla="*/ 4 h 6"/>
                  <a:gd name="T12" fmla="*/ 4 w 5"/>
                  <a:gd name="T13" fmla="*/ 2 h 6"/>
                  <a:gd name="T14" fmla="*/ 4 w 5"/>
                  <a:gd name="T15" fmla="*/ 1 h 6"/>
                  <a:gd name="T16" fmla="*/ 2 w 5"/>
                  <a:gd name="T17" fmla="*/ 0 h 6"/>
                  <a:gd name="T18" fmla="*/ 2 w 5"/>
                  <a:gd name="T19" fmla="*/ 4 h 6"/>
                  <a:gd name="T20" fmla="*/ 1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1" y="3"/>
                    </a:moveTo>
                    <a:cubicBezTo>
                      <a:pt x="0" y="3"/>
                      <a:pt x="0" y="6"/>
                      <a:pt x="1" y="6"/>
                    </a:cubicBezTo>
                    <a:cubicBezTo>
                      <a:pt x="1" y="5"/>
                      <a:pt x="2" y="4"/>
                      <a:pt x="3" y="5"/>
                    </a:cubicBezTo>
                    <a:cubicBezTo>
                      <a:pt x="3" y="4"/>
                      <a:pt x="2" y="3"/>
                      <a:pt x="3" y="3"/>
                    </a:cubicBezTo>
                    <a:cubicBezTo>
                      <a:pt x="4" y="3"/>
                      <a:pt x="4" y="4"/>
                      <a:pt x="4" y="5"/>
                    </a:cubicBezTo>
                    <a:cubicBezTo>
                      <a:pt x="4" y="5"/>
                      <a:pt x="5" y="5"/>
                      <a:pt x="5" y="4"/>
                    </a:cubicBezTo>
                    <a:cubicBezTo>
                      <a:pt x="3" y="4"/>
                      <a:pt x="5" y="2"/>
                      <a:pt x="4" y="2"/>
                    </a:cubicBezTo>
                    <a:cubicBezTo>
                      <a:pt x="4" y="2"/>
                      <a:pt x="4" y="1"/>
                      <a:pt x="4" y="1"/>
                    </a:cubicBezTo>
                    <a:cubicBezTo>
                      <a:pt x="3" y="1"/>
                      <a:pt x="2" y="1"/>
                      <a:pt x="2" y="0"/>
                    </a:cubicBezTo>
                    <a:cubicBezTo>
                      <a:pt x="1" y="2"/>
                      <a:pt x="2" y="3"/>
                      <a:pt x="2" y="4"/>
                    </a:cubicBezTo>
                    <a:cubicBezTo>
                      <a:pt x="2" y="4"/>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7" name="Freeform 3118"/>
              <p:cNvSpPr/>
              <p:nvPr/>
            </p:nvSpPr>
            <p:spPr bwMode="auto">
              <a:xfrm>
                <a:off x="5593" y="2931"/>
                <a:ext cx="8" cy="8"/>
              </a:xfrm>
              <a:custGeom>
                <a:avLst/>
                <a:gdLst>
                  <a:gd name="T0" fmla="*/ 2 w 4"/>
                  <a:gd name="T1" fmla="*/ 1 h 4"/>
                  <a:gd name="T2" fmla="*/ 1 w 4"/>
                  <a:gd name="T3" fmla="*/ 3 h 4"/>
                  <a:gd name="T4" fmla="*/ 0 w 4"/>
                  <a:gd name="T5" fmla="*/ 2 h 4"/>
                  <a:gd name="T6" fmla="*/ 1 w 4"/>
                  <a:gd name="T7" fmla="*/ 4 h 4"/>
                  <a:gd name="T8" fmla="*/ 3 w 4"/>
                  <a:gd name="T9" fmla="*/ 4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2" y="1"/>
                      <a:pt x="2" y="3"/>
                      <a:pt x="1" y="3"/>
                    </a:cubicBezTo>
                    <a:cubicBezTo>
                      <a:pt x="2" y="1"/>
                      <a:pt x="0" y="0"/>
                      <a:pt x="0" y="2"/>
                    </a:cubicBezTo>
                    <a:cubicBezTo>
                      <a:pt x="1" y="1"/>
                      <a:pt x="1" y="3"/>
                      <a:pt x="1" y="4"/>
                    </a:cubicBezTo>
                    <a:cubicBezTo>
                      <a:pt x="2" y="3"/>
                      <a:pt x="3" y="4"/>
                      <a:pt x="3" y="4"/>
                    </a:cubicBezTo>
                    <a:cubicBezTo>
                      <a:pt x="4" y="3"/>
                      <a:pt x="4"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8" name="Freeform 3119"/>
              <p:cNvSpPr/>
              <p:nvPr/>
            </p:nvSpPr>
            <p:spPr bwMode="auto">
              <a:xfrm>
                <a:off x="5578" y="2917"/>
                <a:ext cx="8" cy="10"/>
              </a:xfrm>
              <a:custGeom>
                <a:avLst/>
                <a:gdLst>
                  <a:gd name="T0" fmla="*/ 3 w 4"/>
                  <a:gd name="T1" fmla="*/ 5 h 5"/>
                  <a:gd name="T2" fmla="*/ 4 w 4"/>
                  <a:gd name="T3" fmla="*/ 5 h 5"/>
                  <a:gd name="T4" fmla="*/ 4 w 4"/>
                  <a:gd name="T5" fmla="*/ 1 h 5"/>
                  <a:gd name="T6" fmla="*/ 3 w 4"/>
                  <a:gd name="T7" fmla="*/ 2 h 5"/>
                  <a:gd name="T8" fmla="*/ 1 w 4"/>
                  <a:gd name="T9" fmla="*/ 3 h 5"/>
                  <a:gd name="T10" fmla="*/ 3 w 4"/>
                  <a:gd name="T11" fmla="*/ 3 h 5"/>
                  <a:gd name="T12" fmla="*/ 3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5"/>
                    </a:moveTo>
                    <a:cubicBezTo>
                      <a:pt x="3" y="5"/>
                      <a:pt x="4" y="5"/>
                      <a:pt x="4" y="5"/>
                    </a:cubicBezTo>
                    <a:cubicBezTo>
                      <a:pt x="4" y="3"/>
                      <a:pt x="4" y="3"/>
                      <a:pt x="4" y="1"/>
                    </a:cubicBezTo>
                    <a:cubicBezTo>
                      <a:pt x="4" y="0"/>
                      <a:pt x="3" y="1"/>
                      <a:pt x="3" y="2"/>
                    </a:cubicBezTo>
                    <a:cubicBezTo>
                      <a:pt x="2" y="2"/>
                      <a:pt x="0" y="1"/>
                      <a:pt x="1" y="3"/>
                    </a:cubicBezTo>
                    <a:cubicBezTo>
                      <a:pt x="2" y="3"/>
                      <a:pt x="4" y="2"/>
                      <a:pt x="3" y="3"/>
                    </a:cubicBezTo>
                    <a:cubicBezTo>
                      <a:pt x="3" y="4"/>
                      <a:pt x="2" y="4"/>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9" name="Freeform 3120"/>
              <p:cNvSpPr/>
              <p:nvPr/>
            </p:nvSpPr>
            <p:spPr bwMode="auto">
              <a:xfrm>
                <a:off x="5488" y="3019"/>
                <a:ext cx="6" cy="7"/>
              </a:xfrm>
              <a:custGeom>
                <a:avLst/>
                <a:gdLst>
                  <a:gd name="T0" fmla="*/ 3 w 3"/>
                  <a:gd name="T1" fmla="*/ 0 h 3"/>
                  <a:gd name="T2" fmla="*/ 2 w 3"/>
                  <a:gd name="T3" fmla="*/ 1 h 3"/>
                  <a:gd name="T4" fmla="*/ 0 w 3"/>
                  <a:gd name="T5" fmla="*/ 2 h 3"/>
                  <a:gd name="T6" fmla="*/ 3 w 3"/>
                  <a:gd name="T7" fmla="*/ 2 h 3"/>
                  <a:gd name="T8" fmla="*/ 2 w 3"/>
                  <a:gd name="T9" fmla="*/ 1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2" y="0"/>
                      <a:pt x="2" y="0"/>
                      <a:pt x="2" y="1"/>
                    </a:cubicBezTo>
                    <a:cubicBezTo>
                      <a:pt x="1" y="0"/>
                      <a:pt x="0" y="0"/>
                      <a:pt x="0" y="2"/>
                    </a:cubicBezTo>
                    <a:cubicBezTo>
                      <a:pt x="1" y="1"/>
                      <a:pt x="2" y="3"/>
                      <a:pt x="3" y="2"/>
                    </a:cubicBezTo>
                    <a:cubicBezTo>
                      <a:pt x="2" y="1"/>
                      <a:pt x="2" y="1"/>
                      <a:pt x="2" y="1"/>
                    </a:cubicBezTo>
                    <a:cubicBezTo>
                      <a:pt x="3"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0" name="Freeform 3121"/>
              <p:cNvSpPr/>
              <p:nvPr/>
            </p:nvSpPr>
            <p:spPr bwMode="auto">
              <a:xfrm>
                <a:off x="5837" y="2972"/>
                <a:ext cx="4" cy="4"/>
              </a:xfrm>
              <a:custGeom>
                <a:avLst/>
                <a:gdLst>
                  <a:gd name="T0" fmla="*/ 2 w 2"/>
                  <a:gd name="T1" fmla="*/ 2 h 2"/>
                  <a:gd name="T2" fmla="*/ 2 w 2"/>
                  <a:gd name="T3" fmla="*/ 0 h 2"/>
                  <a:gd name="T4" fmla="*/ 0 w 2"/>
                  <a:gd name="T5" fmla="*/ 0 h 2"/>
                  <a:gd name="T6" fmla="*/ 0 w 2"/>
                  <a:gd name="T7" fmla="*/ 1 h 2"/>
                  <a:gd name="T8" fmla="*/ 1 w 2"/>
                  <a:gd name="T9" fmla="*/ 1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cubicBezTo>
                      <a:pt x="2" y="1"/>
                      <a:pt x="2" y="1"/>
                      <a:pt x="2" y="0"/>
                    </a:cubicBezTo>
                    <a:cubicBezTo>
                      <a:pt x="1" y="0"/>
                      <a:pt x="0" y="0"/>
                      <a:pt x="0" y="0"/>
                    </a:cubicBezTo>
                    <a:cubicBezTo>
                      <a:pt x="0" y="0"/>
                      <a:pt x="0" y="0"/>
                      <a:pt x="0" y="1"/>
                    </a:cubicBezTo>
                    <a:cubicBezTo>
                      <a:pt x="0" y="1"/>
                      <a:pt x="1" y="1"/>
                      <a:pt x="1"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1" name="Freeform 3122"/>
              <p:cNvSpPr/>
              <p:nvPr/>
            </p:nvSpPr>
            <p:spPr bwMode="auto">
              <a:xfrm>
                <a:off x="6221" y="2972"/>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2" name="Freeform 3123"/>
              <p:cNvSpPr/>
              <p:nvPr/>
            </p:nvSpPr>
            <p:spPr bwMode="auto">
              <a:xfrm>
                <a:off x="6178" y="2980"/>
                <a:ext cx="4" cy="3"/>
              </a:xfrm>
              <a:custGeom>
                <a:avLst/>
                <a:gdLst>
                  <a:gd name="T0" fmla="*/ 0 w 2"/>
                  <a:gd name="T1" fmla="*/ 0 h 1"/>
                  <a:gd name="T2" fmla="*/ 2 w 2"/>
                  <a:gd name="T3" fmla="*/ 0 h 1"/>
                  <a:gd name="T4" fmla="*/ 0 w 2"/>
                  <a:gd name="T5" fmla="*/ 0 h 1"/>
                </a:gdLst>
                <a:ahLst/>
                <a:cxnLst>
                  <a:cxn ang="0">
                    <a:pos x="T0" y="T1"/>
                  </a:cxn>
                  <a:cxn ang="0">
                    <a:pos x="T2" y="T3"/>
                  </a:cxn>
                  <a:cxn ang="0">
                    <a:pos x="T4" y="T5"/>
                  </a:cxn>
                </a:cxnLst>
                <a:rect l="0" t="0" r="r" b="b"/>
                <a:pathLst>
                  <a:path w="2" h="1">
                    <a:moveTo>
                      <a:pt x="0" y="0"/>
                    </a:moveTo>
                    <a:cubicBezTo>
                      <a:pt x="0" y="1"/>
                      <a:pt x="2" y="1"/>
                      <a:pt x="2" y="0"/>
                    </a:cubicBezTo>
                    <a:cubicBezTo>
                      <a:pt x="2"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3" name="Freeform 3124"/>
              <p:cNvSpPr/>
              <p:nvPr/>
            </p:nvSpPr>
            <p:spPr bwMode="auto">
              <a:xfrm>
                <a:off x="6164" y="2880"/>
                <a:ext cx="2" cy="2"/>
              </a:xfrm>
              <a:custGeom>
                <a:avLst/>
                <a:gdLst>
                  <a:gd name="T0" fmla="*/ 0 w 1"/>
                  <a:gd name="T1" fmla="*/ 1 h 1"/>
                  <a:gd name="T2" fmla="*/ 0 w 1"/>
                  <a:gd name="T3" fmla="*/ 1 h 1"/>
                </a:gdLst>
                <a:ahLst/>
                <a:cxnLst>
                  <a:cxn ang="0">
                    <a:pos x="T0" y="T1"/>
                  </a:cxn>
                  <a:cxn ang="0">
                    <a:pos x="T2" y="T3"/>
                  </a:cxn>
                </a:cxnLst>
                <a:rect l="0" t="0" r="r" b="b"/>
                <a:pathLst>
                  <a:path w="1" h="1">
                    <a:moveTo>
                      <a:pt x="0" y="1"/>
                    </a:moveTo>
                    <a:cubicBezTo>
                      <a:pt x="0"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4" name="Freeform 3125"/>
              <p:cNvSpPr/>
              <p:nvPr/>
            </p:nvSpPr>
            <p:spPr bwMode="auto">
              <a:xfrm>
                <a:off x="6112" y="3059"/>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0" y="0"/>
                      <a:pt x="0" y="0"/>
                    </a:cubicBezTo>
                    <a:cubicBezTo>
                      <a:pt x="0" y="0"/>
                      <a:pt x="0" y="0"/>
                      <a:pt x="0" y="1"/>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5" name="Freeform 3126"/>
              <p:cNvSpPr/>
              <p:nvPr/>
            </p:nvSpPr>
            <p:spPr bwMode="auto">
              <a:xfrm>
                <a:off x="6079" y="3052"/>
                <a:ext cx="15" cy="11"/>
              </a:xfrm>
              <a:custGeom>
                <a:avLst/>
                <a:gdLst>
                  <a:gd name="T0" fmla="*/ 7 w 7"/>
                  <a:gd name="T1" fmla="*/ 0 h 5"/>
                  <a:gd name="T2" fmla="*/ 0 w 7"/>
                  <a:gd name="T3" fmla="*/ 1 h 5"/>
                  <a:gd name="T4" fmla="*/ 0 w 7"/>
                  <a:gd name="T5" fmla="*/ 3 h 5"/>
                  <a:gd name="T6" fmla="*/ 2 w 7"/>
                  <a:gd name="T7" fmla="*/ 5 h 5"/>
                  <a:gd name="T8" fmla="*/ 5 w 7"/>
                  <a:gd name="T9" fmla="*/ 4 h 5"/>
                  <a:gd name="T10" fmla="*/ 5 w 7"/>
                  <a:gd name="T11" fmla="*/ 3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cubicBezTo>
                      <a:pt x="5" y="1"/>
                      <a:pt x="2" y="0"/>
                      <a:pt x="0" y="1"/>
                    </a:cubicBezTo>
                    <a:cubicBezTo>
                      <a:pt x="0" y="2"/>
                      <a:pt x="0" y="2"/>
                      <a:pt x="0" y="3"/>
                    </a:cubicBezTo>
                    <a:cubicBezTo>
                      <a:pt x="0" y="4"/>
                      <a:pt x="3" y="3"/>
                      <a:pt x="2" y="5"/>
                    </a:cubicBezTo>
                    <a:cubicBezTo>
                      <a:pt x="4" y="5"/>
                      <a:pt x="4" y="3"/>
                      <a:pt x="5" y="4"/>
                    </a:cubicBezTo>
                    <a:cubicBezTo>
                      <a:pt x="5" y="4"/>
                      <a:pt x="5" y="3"/>
                      <a:pt x="5" y="3"/>
                    </a:cubicBezTo>
                    <a:cubicBezTo>
                      <a:pt x="5" y="3"/>
                      <a:pt x="7" y="2"/>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6" name="Freeform 3127"/>
              <p:cNvSpPr/>
              <p:nvPr/>
            </p:nvSpPr>
            <p:spPr bwMode="auto">
              <a:xfrm>
                <a:off x="6139" y="3048"/>
                <a:ext cx="8" cy="4"/>
              </a:xfrm>
              <a:custGeom>
                <a:avLst/>
                <a:gdLst>
                  <a:gd name="T0" fmla="*/ 0 w 4"/>
                  <a:gd name="T1" fmla="*/ 1 h 2"/>
                  <a:gd name="T2" fmla="*/ 3 w 4"/>
                  <a:gd name="T3" fmla="*/ 2 h 2"/>
                  <a:gd name="T4" fmla="*/ 0 w 4"/>
                  <a:gd name="T5" fmla="*/ 1 h 2"/>
                </a:gdLst>
                <a:ahLst/>
                <a:cxnLst>
                  <a:cxn ang="0">
                    <a:pos x="T0" y="T1"/>
                  </a:cxn>
                  <a:cxn ang="0">
                    <a:pos x="T2" y="T3"/>
                  </a:cxn>
                  <a:cxn ang="0">
                    <a:pos x="T4" y="T5"/>
                  </a:cxn>
                </a:cxnLst>
                <a:rect l="0" t="0" r="r" b="b"/>
                <a:pathLst>
                  <a:path w="4" h="2">
                    <a:moveTo>
                      <a:pt x="0" y="1"/>
                    </a:moveTo>
                    <a:cubicBezTo>
                      <a:pt x="1" y="2"/>
                      <a:pt x="2" y="2"/>
                      <a:pt x="3" y="2"/>
                    </a:cubicBezTo>
                    <a:cubicBezTo>
                      <a:pt x="4"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7" name="Freeform 3128"/>
              <p:cNvSpPr/>
              <p:nvPr/>
            </p:nvSpPr>
            <p:spPr bwMode="auto">
              <a:xfrm>
                <a:off x="6162" y="3052"/>
                <a:ext cx="6" cy="4"/>
              </a:xfrm>
              <a:custGeom>
                <a:avLst/>
                <a:gdLst>
                  <a:gd name="T0" fmla="*/ 3 w 3"/>
                  <a:gd name="T1" fmla="*/ 2 h 2"/>
                  <a:gd name="T2" fmla="*/ 0 w 3"/>
                  <a:gd name="T3" fmla="*/ 0 h 2"/>
                  <a:gd name="T4" fmla="*/ 1 w 3"/>
                  <a:gd name="T5" fmla="*/ 2 h 2"/>
                  <a:gd name="T6" fmla="*/ 3 w 3"/>
                  <a:gd name="T7" fmla="*/ 2 h 2"/>
                </a:gdLst>
                <a:ahLst/>
                <a:cxnLst>
                  <a:cxn ang="0">
                    <a:pos x="T0" y="T1"/>
                  </a:cxn>
                  <a:cxn ang="0">
                    <a:pos x="T2" y="T3"/>
                  </a:cxn>
                  <a:cxn ang="0">
                    <a:pos x="T4" y="T5"/>
                  </a:cxn>
                  <a:cxn ang="0">
                    <a:pos x="T6" y="T7"/>
                  </a:cxn>
                </a:cxnLst>
                <a:rect l="0" t="0" r="r" b="b"/>
                <a:pathLst>
                  <a:path w="3" h="2">
                    <a:moveTo>
                      <a:pt x="3" y="2"/>
                    </a:moveTo>
                    <a:cubicBezTo>
                      <a:pt x="3" y="1"/>
                      <a:pt x="2" y="0"/>
                      <a:pt x="0" y="0"/>
                    </a:cubicBezTo>
                    <a:cubicBezTo>
                      <a:pt x="0" y="1"/>
                      <a:pt x="2" y="1"/>
                      <a:pt x="1" y="2"/>
                    </a:cubicBezTo>
                    <a:cubicBezTo>
                      <a:pt x="1" y="2"/>
                      <a:pt x="2"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8" name="Freeform 3129"/>
              <p:cNvSpPr/>
              <p:nvPr/>
            </p:nvSpPr>
            <p:spPr bwMode="auto">
              <a:xfrm>
                <a:off x="6157" y="2894"/>
                <a:ext cx="5" cy="4"/>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1"/>
                      <a:pt x="1" y="0"/>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9" name="Freeform 3130"/>
              <p:cNvSpPr/>
              <p:nvPr/>
            </p:nvSpPr>
            <p:spPr bwMode="auto">
              <a:xfrm>
                <a:off x="6145" y="2878"/>
                <a:ext cx="12" cy="6"/>
              </a:xfrm>
              <a:custGeom>
                <a:avLst/>
                <a:gdLst>
                  <a:gd name="T0" fmla="*/ 5 w 6"/>
                  <a:gd name="T1" fmla="*/ 0 h 3"/>
                  <a:gd name="T2" fmla="*/ 1 w 6"/>
                  <a:gd name="T3" fmla="*/ 1 h 3"/>
                  <a:gd name="T4" fmla="*/ 0 w 6"/>
                  <a:gd name="T5" fmla="*/ 3 h 3"/>
                  <a:gd name="T6" fmla="*/ 4 w 6"/>
                  <a:gd name="T7" fmla="*/ 2 h 3"/>
                  <a:gd name="T8" fmla="*/ 5 w 6"/>
                  <a:gd name="T9" fmla="*/ 0 h 3"/>
                </a:gdLst>
                <a:ahLst/>
                <a:cxnLst>
                  <a:cxn ang="0">
                    <a:pos x="T0" y="T1"/>
                  </a:cxn>
                  <a:cxn ang="0">
                    <a:pos x="T2" y="T3"/>
                  </a:cxn>
                  <a:cxn ang="0">
                    <a:pos x="T4" y="T5"/>
                  </a:cxn>
                  <a:cxn ang="0">
                    <a:pos x="T6" y="T7"/>
                  </a:cxn>
                  <a:cxn ang="0">
                    <a:pos x="T8" y="T9"/>
                  </a:cxn>
                </a:cxnLst>
                <a:rect l="0" t="0" r="r" b="b"/>
                <a:pathLst>
                  <a:path w="6" h="3">
                    <a:moveTo>
                      <a:pt x="5" y="0"/>
                    </a:moveTo>
                    <a:cubicBezTo>
                      <a:pt x="3" y="0"/>
                      <a:pt x="3" y="1"/>
                      <a:pt x="1" y="1"/>
                    </a:cubicBezTo>
                    <a:cubicBezTo>
                      <a:pt x="2" y="3"/>
                      <a:pt x="0" y="2"/>
                      <a:pt x="0" y="3"/>
                    </a:cubicBezTo>
                    <a:cubicBezTo>
                      <a:pt x="1" y="3"/>
                      <a:pt x="4" y="3"/>
                      <a:pt x="4" y="2"/>
                    </a:cubicBezTo>
                    <a:cubicBezTo>
                      <a:pt x="3" y="2"/>
                      <a:pt x="6" y="2"/>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0" name="Freeform 3131"/>
              <p:cNvSpPr/>
              <p:nvPr/>
            </p:nvSpPr>
            <p:spPr bwMode="auto">
              <a:xfrm>
                <a:off x="6178" y="2896"/>
                <a:ext cx="4" cy="4"/>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2" y="0"/>
                      <a:pt x="2" y="0"/>
                      <a:pt x="0" y="0"/>
                    </a:cubicBezTo>
                    <a:cubicBezTo>
                      <a:pt x="0"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1" name="Freeform 3132"/>
              <p:cNvSpPr/>
              <p:nvPr/>
            </p:nvSpPr>
            <p:spPr bwMode="auto">
              <a:xfrm>
                <a:off x="6157" y="2880"/>
                <a:ext cx="15" cy="8"/>
              </a:xfrm>
              <a:custGeom>
                <a:avLst/>
                <a:gdLst>
                  <a:gd name="T0" fmla="*/ 5 w 7"/>
                  <a:gd name="T1" fmla="*/ 0 h 4"/>
                  <a:gd name="T2" fmla="*/ 3 w 7"/>
                  <a:gd name="T3" fmla="*/ 1 h 4"/>
                  <a:gd name="T4" fmla="*/ 1 w 7"/>
                  <a:gd name="T5" fmla="*/ 0 h 4"/>
                  <a:gd name="T6" fmla="*/ 1 w 7"/>
                  <a:gd name="T7" fmla="*/ 1 h 4"/>
                  <a:gd name="T8" fmla="*/ 0 w 7"/>
                  <a:gd name="T9" fmla="*/ 0 h 4"/>
                  <a:gd name="T10" fmla="*/ 0 w 7"/>
                  <a:gd name="T11" fmla="*/ 0 h 4"/>
                  <a:gd name="T12" fmla="*/ 0 w 7"/>
                  <a:gd name="T13" fmla="*/ 3 h 4"/>
                  <a:gd name="T14" fmla="*/ 0 w 7"/>
                  <a:gd name="T15" fmla="*/ 4 h 4"/>
                  <a:gd name="T16" fmla="*/ 6 w 7"/>
                  <a:gd name="T17" fmla="*/ 4 h 4"/>
                  <a:gd name="T18" fmla="*/ 7 w 7"/>
                  <a:gd name="T19" fmla="*/ 2 h 4"/>
                  <a:gd name="T20" fmla="*/ 5 w 7"/>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4">
                    <a:moveTo>
                      <a:pt x="5" y="0"/>
                    </a:moveTo>
                    <a:cubicBezTo>
                      <a:pt x="6" y="2"/>
                      <a:pt x="4" y="2"/>
                      <a:pt x="3" y="1"/>
                    </a:cubicBezTo>
                    <a:cubicBezTo>
                      <a:pt x="3" y="1"/>
                      <a:pt x="2" y="0"/>
                      <a:pt x="1" y="0"/>
                    </a:cubicBezTo>
                    <a:cubicBezTo>
                      <a:pt x="1" y="0"/>
                      <a:pt x="2" y="1"/>
                      <a:pt x="1" y="1"/>
                    </a:cubicBezTo>
                    <a:cubicBezTo>
                      <a:pt x="1" y="1"/>
                      <a:pt x="1" y="0"/>
                      <a:pt x="0" y="0"/>
                    </a:cubicBezTo>
                    <a:cubicBezTo>
                      <a:pt x="0" y="0"/>
                      <a:pt x="0" y="0"/>
                      <a:pt x="0" y="0"/>
                    </a:cubicBezTo>
                    <a:cubicBezTo>
                      <a:pt x="0" y="2"/>
                      <a:pt x="0" y="1"/>
                      <a:pt x="0" y="3"/>
                    </a:cubicBezTo>
                    <a:cubicBezTo>
                      <a:pt x="0" y="3"/>
                      <a:pt x="1" y="3"/>
                      <a:pt x="0" y="4"/>
                    </a:cubicBezTo>
                    <a:cubicBezTo>
                      <a:pt x="3" y="4"/>
                      <a:pt x="3" y="3"/>
                      <a:pt x="6" y="4"/>
                    </a:cubicBezTo>
                    <a:cubicBezTo>
                      <a:pt x="5" y="2"/>
                      <a:pt x="7" y="4"/>
                      <a:pt x="7" y="2"/>
                    </a:cubicBezTo>
                    <a:cubicBezTo>
                      <a:pt x="5" y="3"/>
                      <a:pt x="7" y="0"/>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2" name="Freeform 3133"/>
              <p:cNvSpPr/>
              <p:nvPr/>
            </p:nvSpPr>
            <p:spPr bwMode="auto">
              <a:xfrm>
                <a:off x="6032" y="2976"/>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0"/>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3" name="Freeform 3134"/>
              <p:cNvSpPr/>
              <p:nvPr/>
            </p:nvSpPr>
            <p:spPr bwMode="auto">
              <a:xfrm>
                <a:off x="6141" y="2890"/>
                <a:ext cx="12" cy="10"/>
              </a:xfrm>
              <a:custGeom>
                <a:avLst/>
                <a:gdLst>
                  <a:gd name="T0" fmla="*/ 4 w 6"/>
                  <a:gd name="T1" fmla="*/ 5 h 5"/>
                  <a:gd name="T2" fmla="*/ 5 w 6"/>
                  <a:gd name="T3" fmla="*/ 3 h 5"/>
                  <a:gd name="T4" fmla="*/ 4 w 6"/>
                  <a:gd name="T5" fmla="*/ 1 h 5"/>
                  <a:gd name="T6" fmla="*/ 2 w 6"/>
                  <a:gd name="T7" fmla="*/ 2 h 5"/>
                  <a:gd name="T8" fmla="*/ 1 w 6"/>
                  <a:gd name="T9" fmla="*/ 1 h 5"/>
                  <a:gd name="T10" fmla="*/ 4 w 6"/>
                  <a:gd name="T11" fmla="*/ 5 h 5"/>
                </a:gdLst>
                <a:ahLst/>
                <a:cxnLst>
                  <a:cxn ang="0">
                    <a:pos x="T0" y="T1"/>
                  </a:cxn>
                  <a:cxn ang="0">
                    <a:pos x="T2" y="T3"/>
                  </a:cxn>
                  <a:cxn ang="0">
                    <a:pos x="T4" y="T5"/>
                  </a:cxn>
                  <a:cxn ang="0">
                    <a:pos x="T6" y="T7"/>
                  </a:cxn>
                  <a:cxn ang="0">
                    <a:pos x="T8" y="T9"/>
                  </a:cxn>
                  <a:cxn ang="0">
                    <a:pos x="T10" y="T11"/>
                  </a:cxn>
                </a:cxnLst>
                <a:rect l="0" t="0" r="r" b="b"/>
                <a:pathLst>
                  <a:path w="6" h="5">
                    <a:moveTo>
                      <a:pt x="4" y="5"/>
                    </a:moveTo>
                    <a:cubicBezTo>
                      <a:pt x="6" y="4"/>
                      <a:pt x="5" y="4"/>
                      <a:pt x="5" y="3"/>
                    </a:cubicBezTo>
                    <a:cubicBezTo>
                      <a:pt x="4" y="3"/>
                      <a:pt x="3" y="2"/>
                      <a:pt x="4" y="1"/>
                    </a:cubicBezTo>
                    <a:cubicBezTo>
                      <a:pt x="3" y="1"/>
                      <a:pt x="3" y="2"/>
                      <a:pt x="2" y="2"/>
                    </a:cubicBezTo>
                    <a:cubicBezTo>
                      <a:pt x="2" y="2"/>
                      <a:pt x="2" y="0"/>
                      <a:pt x="1" y="1"/>
                    </a:cubicBezTo>
                    <a:cubicBezTo>
                      <a:pt x="0" y="4"/>
                      <a:pt x="6" y="1"/>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4" name="Freeform 3135"/>
              <p:cNvSpPr/>
              <p:nvPr/>
            </p:nvSpPr>
            <p:spPr bwMode="auto">
              <a:xfrm>
                <a:off x="6151" y="3052"/>
                <a:ext cx="6" cy="9"/>
              </a:xfrm>
              <a:custGeom>
                <a:avLst/>
                <a:gdLst>
                  <a:gd name="T0" fmla="*/ 2 w 3"/>
                  <a:gd name="T1" fmla="*/ 4 h 4"/>
                  <a:gd name="T2" fmla="*/ 3 w 3"/>
                  <a:gd name="T3" fmla="*/ 1 h 4"/>
                  <a:gd name="T4" fmla="*/ 0 w 3"/>
                  <a:gd name="T5" fmla="*/ 0 h 4"/>
                  <a:gd name="T6" fmla="*/ 0 w 3"/>
                  <a:gd name="T7" fmla="*/ 3 h 4"/>
                  <a:gd name="T8" fmla="*/ 2 w 3"/>
                  <a:gd name="T9" fmla="*/ 2 h 4"/>
                  <a:gd name="T10" fmla="*/ 2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2" y="4"/>
                    </a:moveTo>
                    <a:cubicBezTo>
                      <a:pt x="3" y="4"/>
                      <a:pt x="3" y="3"/>
                      <a:pt x="3" y="1"/>
                    </a:cubicBezTo>
                    <a:cubicBezTo>
                      <a:pt x="0" y="2"/>
                      <a:pt x="1" y="0"/>
                      <a:pt x="0" y="0"/>
                    </a:cubicBezTo>
                    <a:cubicBezTo>
                      <a:pt x="0" y="1"/>
                      <a:pt x="0" y="2"/>
                      <a:pt x="0" y="3"/>
                    </a:cubicBezTo>
                    <a:cubicBezTo>
                      <a:pt x="1" y="3"/>
                      <a:pt x="1" y="2"/>
                      <a:pt x="2" y="2"/>
                    </a:cubicBezTo>
                    <a:cubicBezTo>
                      <a:pt x="2" y="3"/>
                      <a:pt x="1" y="4"/>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5" name="Freeform 3136"/>
              <p:cNvSpPr/>
              <p:nvPr/>
            </p:nvSpPr>
            <p:spPr bwMode="auto">
              <a:xfrm>
                <a:off x="6176" y="2898"/>
                <a:ext cx="2" cy="2"/>
              </a:xfrm>
              <a:custGeom>
                <a:avLst/>
                <a:gdLst>
                  <a:gd name="T0" fmla="*/ 1 w 1"/>
                  <a:gd name="T1" fmla="*/ 1 h 1"/>
                  <a:gd name="T2" fmla="*/ 1 w 1"/>
                  <a:gd name="T3" fmla="*/ 0 h 1"/>
                  <a:gd name="T4" fmla="*/ 1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1" y="0"/>
                    </a:cubicBezTo>
                    <a:cubicBezTo>
                      <a:pt x="1" y="0"/>
                      <a:pt x="1" y="0"/>
                      <a:pt x="1" y="0"/>
                    </a:cubicBezTo>
                    <a:cubicBezTo>
                      <a:pt x="1"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6" name="Freeform 3137"/>
              <p:cNvSpPr/>
              <p:nvPr/>
            </p:nvSpPr>
            <p:spPr bwMode="auto">
              <a:xfrm>
                <a:off x="6231" y="2974"/>
                <a:ext cx="4" cy="4"/>
              </a:xfrm>
              <a:custGeom>
                <a:avLst/>
                <a:gdLst>
                  <a:gd name="T0" fmla="*/ 0 w 2"/>
                  <a:gd name="T1" fmla="*/ 2 h 2"/>
                  <a:gd name="T2" fmla="*/ 2 w 2"/>
                  <a:gd name="T3" fmla="*/ 1 h 2"/>
                  <a:gd name="T4" fmla="*/ 0 w 2"/>
                  <a:gd name="T5" fmla="*/ 2 h 2"/>
                </a:gdLst>
                <a:ahLst/>
                <a:cxnLst>
                  <a:cxn ang="0">
                    <a:pos x="T0" y="T1"/>
                  </a:cxn>
                  <a:cxn ang="0">
                    <a:pos x="T2" y="T3"/>
                  </a:cxn>
                  <a:cxn ang="0">
                    <a:pos x="T4" y="T5"/>
                  </a:cxn>
                </a:cxnLst>
                <a:rect l="0" t="0" r="r" b="b"/>
                <a:pathLst>
                  <a:path w="2" h="2">
                    <a:moveTo>
                      <a:pt x="0" y="2"/>
                    </a:moveTo>
                    <a:cubicBezTo>
                      <a:pt x="1" y="2"/>
                      <a:pt x="2" y="2"/>
                      <a:pt x="2" y="1"/>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7" name="Freeform 3138"/>
              <p:cNvSpPr/>
              <p:nvPr/>
            </p:nvSpPr>
            <p:spPr bwMode="auto">
              <a:xfrm>
                <a:off x="6108"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8" name="Freeform 3139"/>
              <p:cNvSpPr/>
              <p:nvPr/>
            </p:nvSpPr>
            <p:spPr bwMode="auto">
              <a:xfrm>
                <a:off x="6079" y="3050"/>
                <a:ext cx="4" cy="2"/>
              </a:xfrm>
              <a:custGeom>
                <a:avLst/>
                <a:gdLst>
                  <a:gd name="T0" fmla="*/ 1 w 2"/>
                  <a:gd name="T1" fmla="*/ 0 h 1"/>
                  <a:gd name="T2" fmla="*/ 0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0" y="0"/>
                      <a:pt x="0" y="0"/>
                    </a:cubicBezTo>
                    <a:cubicBezTo>
                      <a:pt x="0" y="1"/>
                      <a:pt x="0"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9" name="Freeform 3140"/>
              <p:cNvSpPr/>
              <p:nvPr/>
            </p:nvSpPr>
            <p:spPr bwMode="auto">
              <a:xfrm>
                <a:off x="6083" y="3007"/>
                <a:ext cx="3"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0" name="Freeform 3141"/>
              <p:cNvSpPr/>
              <p:nvPr/>
            </p:nvSpPr>
            <p:spPr bwMode="auto">
              <a:xfrm>
                <a:off x="6083" y="3048"/>
                <a:ext cx="5" cy="6"/>
              </a:xfrm>
              <a:custGeom>
                <a:avLst/>
                <a:gdLst>
                  <a:gd name="T0" fmla="*/ 2 w 2"/>
                  <a:gd name="T1" fmla="*/ 1 h 3"/>
                  <a:gd name="T2" fmla="*/ 2 w 2"/>
                  <a:gd name="T3" fmla="*/ 0 h 3"/>
                  <a:gd name="T4" fmla="*/ 0 w 2"/>
                  <a:gd name="T5" fmla="*/ 0 h 3"/>
                  <a:gd name="T6" fmla="*/ 2 w 2"/>
                  <a:gd name="T7" fmla="*/ 1 h 3"/>
                </a:gdLst>
                <a:ahLst/>
                <a:cxnLst>
                  <a:cxn ang="0">
                    <a:pos x="T0" y="T1"/>
                  </a:cxn>
                  <a:cxn ang="0">
                    <a:pos x="T2" y="T3"/>
                  </a:cxn>
                  <a:cxn ang="0">
                    <a:pos x="T4" y="T5"/>
                  </a:cxn>
                  <a:cxn ang="0">
                    <a:pos x="T6" y="T7"/>
                  </a:cxn>
                </a:cxnLst>
                <a:rect l="0" t="0" r="r" b="b"/>
                <a:pathLst>
                  <a:path w="2" h="3">
                    <a:moveTo>
                      <a:pt x="2" y="1"/>
                    </a:moveTo>
                    <a:cubicBezTo>
                      <a:pt x="2" y="1"/>
                      <a:pt x="2" y="1"/>
                      <a:pt x="2" y="0"/>
                    </a:cubicBezTo>
                    <a:cubicBezTo>
                      <a:pt x="1" y="0"/>
                      <a:pt x="0" y="0"/>
                      <a:pt x="0" y="0"/>
                    </a:cubicBezTo>
                    <a:cubicBezTo>
                      <a:pt x="2" y="0"/>
                      <a:pt x="1"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1" name="Freeform 3142"/>
              <p:cNvSpPr/>
              <p:nvPr/>
            </p:nvSpPr>
            <p:spPr bwMode="auto">
              <a:xfrm>
                <a:off x="6012" y="2687"/>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2" name="Freeform 3143"/>
              <p:cNvSpPr/>
              <p:nvPr/>
            </p:nvSpPr>
            <p:spPr bwMode="auto">
              <a:xfrm>
                <a:off x="6014" y="2687"/>
                <a:ext cx="2" cy="0"/>
              </a:xfrm>
              <a:custGeom>
                <a:avLst/>
                <a:gdLst>
                  <a:gd name="T0" fmla="*/ 0 w 1"/>
                  <a:gd name="T1" fmla="*/ 0 w 1"/>
                  <a:gd name="T2" fmla="*/ 0 w 1"/>
                </a:gdLst>
                <a:ahLst/>
                <a:cxnLst>
                  <a:cxn ang="0">
                    <a:pos x="T0" y="0"/>
                  </a:cxn>
                  <a:cxn ang="0">
                    <a:pos x="T1" y="0"/>
                  </a:cxn>
                  <a:cxn ang="0">
                    <a:pos x="T2" y="0"/>
                  </a:cxn>
                </a:cxnLst>
                <a:rect l="0" t="0" r="r" b="b"/>
                <a:pathLst>
                  <a:path w="1">
                    <a:moveTo>
                      <a:pt x="0" y="0"/>
                    </a:moveTo>
                    <a:cubicBezTo>
                      <a:pt x="0" y="0"/>
                      <a:pt x="0" y="0"/>
                      <a:pt x="0" y="0"/>
                    </a:cubicBezTo>
                    <a:cubicBezTo>
                      <a:pt x="0"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3" name="Freeform 3144"/>
              <p:cNvSpPr/>
              <p:nvPr/>
            </p:nvSpPr>
            <p:spPr bwMode="auto">
              <a:xfrm>
                <a:off x="6028" y="2876"/>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4" name="Freeform 3145"/>
              <p:cNvSpPr/>
              <p:nvPr/>
            </p:nvSpPr>
            <p:spPr bwMode="auto">
              <a:xfrm>
                <a:off x="6036" y="2869"/>
                <a:ext cx="6" cy="5"/>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3" y="0"/>
                      <a:pt x="2" y="0"/>
                      <a:pt x="1" y="0"/>
                    </a:cubicBezTo>
                    <a:cubicBezTo>
                      <a:pt x="0"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5" name="Freeform 3146"/>
              <p:cNvSpPr/>
              <p:nvPr/>
            </p:nvSpPr>
            <p:spPr bwMode="auto">
              <a:xfrm>
                <a:off x="6047" y="2882"/>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6" name="Freeform 3147"/>
              <p:cNvSpPr>
                <a:spLocks noEditPoints="1"/>
              </p:cNvSpPr>
              <p:nvPr/>
            </p:nvSpPr>
            <p:spPr bwMode="auto">
              <a:xfrm>
                <a:off x="5938" y="2534"/>
                <a:ext cx="10" cy="19"/>
              </a:xfrm>
              <a:custGeom>
                <a:avLst/>
                <a:gdLst>
                  <a:gd name="T0" fmla="*/ 2 w 5"/>
                  <a:gd name="T1" fmla="*/ 9 h 9"/>
                  <a:gd name="T2" fmla="*/ 4 w 5"/>
                  <a:gd name="T3" fmla="*/ 7 h 9"/>
                  <a:gd name="T4" fmla="*/ 5 w 5"/>
                  <a:gd name="T5" fmla="*/ 5 h 9"/>
                  <a:gd name="T6" fmla="*/ 4 w 5"/>
                  <a:gd name="T7" fmla="*/ 3 h 9"/>
                  <a:gd name="T8" fmla="*/ 0 w 5"/>
                  <a:gd name="T9" fmla="*/ 2 h 9"/>
                  <a:gd name="T10" fmla="*/ 0 w 5"/>
                  <a:gd name="T11" fmla="*/ 3 h 9"/>
                  <a:gd name="T12" fmla="*/ 1 w 5"/>
                  <a:gd name="T13" fmla="*/ 5 h 9"/>
                  <a:gd name="T14" fmla="*/ 2 w 5"/>
                  <a:gd name="T15" fmla="*/ 7 h 9"/>
                  <a:gd name="T16" fmla="*/ 2 w 5"/>
                  <a:gd name="T17" fmla="*/ 9 h 9"/>
                  <a:gd name="T18" fmla="*/ 3 w 5"/>
                  <a:gd name="T19" fmla="*/ 6 h 9"/>
                  <a:gd name="T20" fmla="*/ 3 w 5"/>
                  <a:gd name="T21" fmla="*/ 5 h 9"/>
                  <a:gd name="T22" fmla="*/ 3 w 5"/>
                  <a:gd name="T23" fmla="*/ 7 h 9"/>
                  <a:gd name="T24" fmla="*/ 3 w 5"/>
                  <a:gd name="T2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9">
                    <a:moveTo>
                      <a:pt x="2" y="9"/>
                    </a:moveTo>
                    <a:cubicBezTo>
                      <a:pt x="4" y="9"/>
                      <a:pt x="4" y="7"/>
                      <a:pt x="4" y="7"/>
                    </a:cubicBezTo>
                    <a:cubicBezTo>
                      <a:pt x="5" y="7"/>
                      <a:pt x="5" y="6"/>
                      <a:pt x="5" y="5"/>
                    </a:cubicBezTo>
                    <a:cubicBezTo>
                      <a:pt x="4" y="5"/>
                      <a:pt x="4" y="4"/>
                      <a:pt x="4" y="3"/>
                    </a:cubicBezTo>
                    <a:cubicBezTo>
                      <a:pt x="2" y="4"/>
                      <a:pt x="2" y="0"/>
                      <a:pt x="0" y="2"/>
                    </a:cubicBezTo>
                    <a:cubicBezTo>
                      <a:pt x="3" y="2"/>
                      <a:pt x="0" y="4"/>
                      <a:pt x="0" y="3"/>
                    </a:cubicBezTo>
                    <a:cubicBezTo>
                      <a:pt x="0" y="4"/>
                      <a:pt x="1" y="4"/>
                      <a:pt x="1" y="5"/>
                    </a:cubicBezTo>
                    <a:cubicBezTo>
                      <a:pt x="1" y="7"/>
                      <a:pt x="2" y="6"/>
                      <a:pt x="2" y="7"/>
                    </a:cubicBezTo>
                    <a:cubicBezTo>
                      <a:pt x="2" y="8"/>
                      <a:pt x="1" y="8"/>
                      <a:pt x="2" y="9"/>
                    </a:cubicBezTo>
                    <a:close/>
                    <a:moveTo>
                      <a:pt x="3" y="6"/>
                    </a:moveTo>
                    <a:cubicBezTo>
                      <a:pt x="3" y="6"/>
                      <a:pt x="3" y="6"/>
                      <a:pt x="3" y="5"/>
                    </a:cubicBezTo>
                    <a:cubicBezTo>
                      <a:pt x="4" y="5"/>
                      <a:pt x="4" y="8"/>
                      <a:pt x="3" y="7"/>
                    </a:cubicBezTo>
                    <a:cubicBezTo>
                      <a:pt x="3" y="6"/>
                      <a:pt x="3" y="6"/>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7" name="Freeform 3148"/>
              <p:cNvSpPr/>
              <p:nvPr/>
            </p:nvSpPr>
            <p:spPr bwMode="auto">
              <a:xfrm>
                <a:off x="6003" y="2972"/>
                <a:ext cx="7" cy="2"/>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0"/>
                      <a:pt x="0" y="1"/>
                      <a:pt x="1" y="1"/>
                    </a:cubicBezTo>
                    <a:cubicBezTo>
                      <a:pt x="1"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8" name="Freeform 3149"/>
              <p:cNvSpPr/>
              <p:nvPr/>
            </p:nvSpPr>
            <p:spPr bwMode="auto">
              <a:xfrm>
                <a:off x="6003" y="2787"/>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0"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9" name="Freeform 3150"/>
              <p:cNvSpPr/>
              <p:nvPr/>
            </p:nvSpPr>
            <p:spPr bwMode="auto">
              <a:xfrm>
                <a:off x="6016" y="2787"/>
                <a:ext cx="4" cy="4"/>
              </a:xfrm>
              <a:custGeom>
                <a:avLst/>
                <a:gdLst>
                  <a:gd name="T0" fmla="*/ 1 w 2"/>
                  <a:gd name="T1" fmla="*/ 0 h 2"/>
                  <a:gd name="T2" fmla="*/ 0 w 2"/>
                  <a:gd name="T3" fmla="*/ 2 h 2"/>
                  <a:gd name="T4" fmla="*/ 1 w 2"/>
                  <a:gd name="T5" fmla="*/ 0 h 2"/>
                </a:gdLst>
                <a:ahLst/>
                <a:cxnLst>
                  <a:cxn ang="0">
                    <a:pos x="T0" y="T1"/>
                  </a:cxn>
                  <a:cxn ang="0">
                    <a:pos x="T2" y="T3"/>
                  </a:cxn>
                  <a:cxn ang="0">
                    <a:pos x="T4" y="T5"/>
                  </a:cxn>
                </a:cxnLst>
                <a:rect l="0" t="0" r="r" b="b"/>
                <a:pathLst>
                  <a:path w="2" h="2">
                    <a:moveTo>
                      <a:pt x="1" y="0"/>
                    </a:moveTo>
                    <a:cubicBezTo>
                      <a:pt x="1"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0" name="Freeform 3151"/>
              <p:cNvSpPr/>
              <p:nvPr/>
            </p:nvSpPr>
            <p:spPr bwMode="auto">
              <a:xfrm>
                <a:off x="6042" y="2785"/>
                <a:ext cx="7" cy="6"/>
              </a:xfrm>
              <a:custGeom>
                <a:avLst/>
                <a:gdLst>
                  <a:gd name="T0" fmla="*/ 2 w 3"/>
                  <a:gd name="T1" fmla="*/ 1 h 3"/>
                  <a:gd name="T2" fmla="*/ 3 w 3"/>
                  <a:gd name="T3" fmla="*/ 1 h 3"/>
                  <a:gd name="T4" fmla="*/ 1 w 3"/>
                  <a:gd name="T5" fmla="*/ 0 h 3"/>
                  <a:gd name="T6" fmla="*/ 0 w 3"/>
                  <a:gd name="T7" fmla="*/ 3 h 3"/>
                  <a:gd name="T8" fmla="*/ 2 w 3"/>
                  <a:gd name="T9" fmla="*/ 2 h 3"/>
                  <a:gd name="T10" fmla="*/ 2 w 3"/>
                  <a:gd name="T11" fmla="*/ 1 h 3"/>
                </a:gdLst>
                <a:ahLst/>
                <a:cxnLst>
                  <a:cxn ang="0">
                    <a:pos x="T0" y="T1"/>
                  </a:cxn>
                  <a:cxn ang="0">
                    <a:pos x="T2" y="T3"/>
                  </a:cxn>
                  <a:cxn ang="0">
                    <a:pos x="T4" y="T5"/>
                  </a:cxn>
                  <a:cxn ang="0">
                    <a:pos x="T6" y="T7"/>
                  </a:cxn>
                  <a:cxn ang="0">
                    <a:pos x="T8" y="T9"/>
                  </a:cxn>
                  <a:cxn ang="0">
                    <a:pos x="T10" y="T11"/>
                  </a:cxn>
                </a:cxnLst>
                <a:rect l="0" t="0" r="r" b="b"/>
                <a:pathLst>
                  <a:path w="3" h="3">
                    <a:moveTo>
                      <a:pt x="2" y="1"/>
                    </a:moveTo>
                    <a:cubicBezTo>
                      <a:pt x="3" y="1"/>
                      <a:pt x="3" y="2"/>
                      <a:pt x="3" y="1"/>
                    </a:cubicBezTo>
                    <a:cubicBezTo>
                      <a:pt x="2" y="1"/>
                      <a:pt x="2" y="0"/>
                      <a:pt x="1" y="0"/>
                    </a:cubicBezTo>
                    <a:cubicBezTo>
                      <a:pt x="1" y="1"/>
                      <a:pt x="1" y="2"/>
                      <a:pt x="0" y="3"/>
                    </a:cubicBezTo>
                    <a:cubicBezTo>
                      <a:pt x="1" y="2"/>
                      <a:pt x="2" y="3"/>
                      <a:pt x="2" y="2"/>
                    </a:cubicBezTo>
                    <a:cubicBezTo>
                      <a:pt x="2" y="2"/>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1" name="Freeform 3152"/>
              <p:cNvSpPr/>
              <p:nvPr/>
            </p:nvSpPr>
            <p:spPr bwMode="auto">
              <a:xfrm>
                <a:off x="5851" y="2236"/>
                <a:ext cx="7" cy="5"/>
              </a:xfrm>
              <a:custGeom>
                <a:avLst/>
                <a:gdLst>
                  <a:gd name="T0" fmla="*/ 2 w 3"/>
                  <a:gd name="T1" fmla="*/ 1 h 2"/>
                  <a:gd name="T2" fmla="*/ 3 w 3"/>
                  <a:gd name="T3" fmla="*/ 2 h 2"/>
                  <a:gd name="T4" fmla="*/ 2 w 3"/>
                  <a:gd name="T5" fmla="*/ 1 h 2"/>
                </a:gdLst>
                <a:ahLst/>
                <a:cxnLst>
                  <a:cxn ang="0">
                    <a:pos x="T0" y="T1"/>
                  </a:cxn>
                  <a:cxn ang="0">
                    <a:pos x="T2" y="T3"/>
                  </a:cxn>
                  <a:cxn ang="0">
                    <a:pos x="T4" y="T5"/>
                  </a:cxn>
                </a:cxnLst>
                <a:rect l="0" t="0" r="r" b="b"/>
                <a:pathLst>
                  <a:path w="3" h="2">
                    <a:moveTo>
                      <a:pt x="2" y="1"/>
                    </a:moveTo>
                    <a:cubicBezTo>
                      <a:pt x="2" y="1"/>
                      <a:pt x="2" y="2"/>
                      <a:pt x="3" y="2"/>
                    </a:cubicBezTo>
                    <a:cubicBezTo>
                      <a:pt x="3" y="0"/>
                      <a:pt x="0"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2" name="Freeform 3153"/>
              <p:cNvSpPr>
                <a:spLocks noEditPoints="1"/>
              </p:cNvSpPr>
              <p:nvPr/>
            </p:nvSpPr>
            <p:spPr bwMode="auto">
              <a:xfrm>
                <a:off x="5802" y="2228"/>
                <a:ext cx="70" cy="23"/>
              </a:xfrm>
              <a:custGeom>
                <a:avLst/>
                <a:gdLst>
                  <a:gd name="T0" fmla="*/ 2 w 34"/>
                  <a:gd name="T1" fmla="*/ 7 h 11"/>
                  <a:gd name="T2" fmla="*/ 2 w 34"/>
                  <a:gd name="T3" fmla="*/ 8 h 11"/>
                  <a:gd name="T4" fmla="*/ 6 w 34"/>
                  <a:gd name="T5" fmla="*/ 10 h 11"/>
                  <a:gd name="T6" fmla="*/ 6 w 34"/>
                  <a:gd name="T7" fmla="*/ 9 h 11"/>
                  <a:gd name="T8" fmla="*/ 7 w 34"/>
                  <a:gd name="T9" fmla="*/ 9 h 11"/>
                  <a:gd name="T10" fmla="*/ 9 w 34"/>
                  <a:gd name="T11" fmla="*/ 11 h 11"/>
                  <a:gd name="T12" fmla="*/ 12 w 34"/>
                  <a:gd name="T13" fmla="*/ 10 h 11"/>
                  <a:gd name="T14" fmla="*/ 13 w 34"/>
                  <a:gd name="T15" fmla="*/ 7 h 11"/>
                  <a:gd name="T16" fmla="*/ 13 w 34"/>
                  <a:gd name="T17" fmla="*/ 7 h 11"/>
                  <a:gd name="T18" fmla="*/ 11 w 34"/>
                  <a:gd name="T19" fmla="*/ 3 h 11"/>
                  <a:gd name="T20" fmla="*/ 13 w 34"/>
                  <a:gd name="T21" fmla="*/ 4 h 11"/>
                  <a:gd name="T22" fmla="*/ 15 w 34"/>
                  <a:gd name="T23" fmla="*/ 5 h 11"/>
                  <a:gd name="T24" fmla="*/ 16 w 34"/>
                  <a:gd name="T25" fmla="*/ 7 h 11"/>
                  <a:gd name="T26" fmla="*/ 16 w 34"/>
                  <a:gd name="T27" fmla="*/ 8 h 11"/>
                  <a:gd name="T28" fmla="*/ 18 w 34"/>
                  <a:gd name="T29" fmla="*/ 11 h 11"/>
                  <a:gd name="T30" fmla="*/ 21 w 34"/>
                  <a:gd name="T31" fmla="*/ 9 h 11"/>
                  <a:gd name="T32" fmla="*/ 21 w 34"/>
                  <a:gd name="T33" fmla="*/ 7 h 11"/>
                  <a:gd name="T34" fmla="*/ 23 w 34"/>
                  <a:gd name="T35" fmla="*/ 5 h 11"/>
                  <a:gd name="T36" fmla="*/ 23 w 34"/>
                  <a:gd name="T37" fmla="*/ 7 h 11"/>
                  <a:gd name="T38" fmla="*/ 22 w 34"/>
                  <a:gd name="T39" fmla="*/ 9 h 11"/>
                  <a:gd name="T40" fmla="*/ 25 w 34"/>
                  <a:gd name="T41" fmla="*/ 10 h 11"/>
                  <a:gd name="T42" fmla="*/ 28 w 34"/>
                  <a:gd name="T43" fmla="*/ 9 h 11"/>
                  <a:gd name="T44" fmla="*/ 31 w 34"/>
                  <a:gd name="T45" fmla="*/ 10 h 11"/>
                  <a:gd name="T46" fmla="*/ 33 w 34"/>
                  <a:gd name="T47" fmla="*/ 10 h 11"/>
                  <a:gd name="T48" fmla="*/ 32 w 34"/>
                  <a:gd name="T49" fmla="*/ 5 h 11"/>
                  <a:gd name="T50" fmla="*/ 30 w 34"/>
                  <a:gd name="T51" fmla="*/ 6 h 11"/>
                  <a:gd name="T52" fmla="*/ 28 w 34"/>
                  <a:gd name="T53" fmla="*/ 6 h 11"/>
                  <a:gd name="T54" fmla="*/ 25 w 34"/>
                  <a:gd name="T55" fmla="*/ 4 h 11"/>
                  <a:gd name="T56" fmla="*/ 21 w 34"/>
                  <a:gd name="T57" fmla="*/ 5 h 11"/>
                  <a:gd name="T58" fmla="*/ 19 w 34"/>
                  <a:gd name="T59" fmla="*/ 2 h 11"/>
                  <a:gd name="T60" fmla="*/ 17 w 34"/>
                  <a:gd name="T61" fmla="*/ 0 h 11"/>
                  <a:gd name="T62" fmla="*/ 15 w 34"/>
                  <a:gd name="T63" fmla="*/ 3 h 11"/>
                  <a:gd name="T64" fmla="*/ 10 w 34"/>
                  <a:gd name="T65" fmla="*/ 2 h 11"/>
                  <a:gd name="T66" fmla="*/ 9 w 34"/>
                  <a:gd name="T67" fmla="*/ 3 h 11"/>
                  <a:gd name="T68" fmla="*/ 7 w 34"/>
                  <a:gd name="T69" fmla="*/ 5 h 11"/>
                  <a:gd name="T70" fmla="*/ 6 w 34"/>
                  <a:gd name="T71" fmla="*/ 5 h 11"/>
                  <a:gd name="T72" fmla="*/ 5 w 34"/>
                  <a:gd name="T73" fmla="*/ 5 h 11"/>
                  <a:gd name="T74" fmla="*/ 4 w 34"/>
                  <a:gd name="T75" fmla="*/ 4 h 11"/>
                  <a:gd name="T76" fmla="*/ 3 w 34"/>
                  <a:gd name="T77" fmla="*/ 4 h 11"/>
                  <a:gd name="T78" fmla="*/ 3 w 34"/>
                  <a:gd name="T79" fmla="*/ 4 h 11"/>
                  <a:gd name="T80" fmla="*/ 3 w 34"/>
                  <a:gd name="T81" fmla="*/ 4 h 11"/>
                  <a:gd name="T82" fmla="*/ 2 w 34"/>
                  <a:gd name="T83" fmla="*/ 6 h 11"/>
                  <a:gd name="T84" fmla="*/ 2 w 34"/>
                  <a:gd name="T85" fmla="*/ 8 h 11"/>
                  <a:gd name="T86" fmla="*/ 3 w 34"/>
                  <a:gd name="T87" fmla="*/ 8 h 11"/>
                  <a:gd name="T88" fmla="*/ 3 w 34"/>
                  <a:gd name="T89" fmla="*/ 8 h 11"/>
                  <a:gd name="T90" fmla="*/ 8 w 34"/>
                  <a:gd name="T91" fmla="*/ 7 h 11"/>
                  <a:gd name="T92" fmla="*/ 7 w 34"/>
                  <a:gd name="T93"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11">
                    <a:moveTo>
                      <a:pt x="2" y="8"/>
                    </a:moveTo>
                    <a:cubicBezTo>
                      <a:pt x="2" y="8"/>
                      <a:pt x="2" y="7"/>
                      <a:pt x="2" y="7"/>
                    </a:cubicBezTo>
                    <a:cubicBezTo>
                      <a:pt x="2" y="7"/>
                      <a:pt x="2" y="7"/>
                      <a:pt x="3" y="8"/>
                    </a:cubicBezTo>
                    <a:cubicBezTo>
                      <a:pt x="2" y="8"/>
                      <a:pt x="2" y="8"/>
                      <a:pt x="2" y="8"/>
                    </a:cubicBezTo>
                    <a:cubicBezTo>
                      <a:pt x="0" y="8"/>
                      <a:pt x="4" y="9"/>
                      <a:pt x="3" y="10"/>
                    </a:cubicBezTo>
                    <a:cubicBezTo>
                      <a:pt x="3" y="11"/>
                      <a:pt x="6" y="9"/>
                      <a:pt x="6" y="10"/>
                    </a:cubicBezTo>
                    <a:cubicBezTo>
                      <a:pt x="7" y="10"/>
                      <a:pt x="7" y="9"/>
                      <a:pt x="6" y="9"/>
                    </a:cubicBezTo>
                    <a:cubicBezTo>
                      <a:pt x="6" y="9"/>
                      <a:pt x="6" y="9"/>
                      <a:pt x="6" y="9"/>
                    </a:cubicBezTo>
                    <a:cubicBezTo>
                      <a:pt x="6" y="9"/>
                      <a:pt x="6" y="9"/>
                      <a:pt x="7" y="9"/>
                    </a:cubicBezTo>
                    <a:cubicBezTo>
                      <a:pt x="7" y="9"/>
                      <a:pt x="7" y="9"/>
                      <a:pt x="7" y="9"/>
                    </a:cubicBezTo>
                    <a:cubicBezTo>
                      <a:pt x="7" y="9"/>
                      <a:pt x="7" y="9"/>
                      <a:pt x="8" y="9"/>
                    </a:cubicBezTo>
                    <a:cubicBezTo>
                      <a:pt x="9" y="9"/>
                      <a:pt x="8" y="10"/>
                      <a:pt x="9" y="11"/>
                    </a:cubicBezTo>
                    <a:cubicBezTo>
                      <a:pt x="10" y="11"/>
                      <a:pt x="9" y="10"/>
                      <a:pt x="10" y="10"/>
                    </a:cubicBezTo>
                    <a:cubicBezTo>
                      <a:pt x="10" y="10"/>
                      <a:pt x="11" y="10"/>
                      <a:pt x="12" y="10"/>
                    </a:cubicBezTo>
                    <a:cubicBezTo>
                      <a:pt x="13" y="9"/>
                      <a:pt x="13" y="8"/>
                      <a:pt x="13" y="6"/>
                    </a:cubicBezTo>
                    <a:cubicBezTo>
                      <a:pt x="13" y="6"/>
                      <a:pt x="13" y="6"/>
                      <a:pt x="13" y="7"/>
                    </a:cubicBezTo>
                    <a:cubicBezTo>
                      <a:pt x="13" y="7"/>
                      <a:pt x="13" y="7"/>
                      <a:pt x="12" y="6"/>
                    </a:cubicBezTo>
                    <a:cubicBezTo>
                      <a:pt x="12" y="7"/>
                      <a:pt x="13" y="7"/>
                      <a:pt x="13" y="7"/>
                    </a:cubicBezTo>
                    <a:cubicBezTo>
                      <a:pt x="13" y="6"/>
                      <a:pt x="12" y="3"/>
                      <a:pt x="11" y="4"/>
                    </a:cubicBezTo>
                    <a:cubicBezTo>
                      <a:pt x="11" y="3"/>
                      <a:pt x="11" y="3"/>
                      <a:pt x="11" y="3"/>
                    </a:cubicBezTo>
                    <a:cubicBezTo>
                      <a:pt x="12" y="3"/>
                      <a:pt x="12" y="3"/>
                      <a:pt x="12" y="3"/>
                    </a:cubicBezTo>
                    <a:cubicBezTo>
                      <a:pt x="12" y="4"/>
                      <a:pt x="13" y="3"/>
                      <a:pt x="13" y="4"/>
                    </a:cubicBezTo>
                    <a:cubicBezTo>
                      <a:pt x="14" y="4"/>
                      <a:pt x="13" y="5"/>
                      <a:pt x="14" y="5"/>
                    </a:cubicBezTo>
                    <a:cubicBezTo>
                      <a:pt x="14" y="5"/>
                      <a:pt x="14" y="3"/>
                      <a:pt x="15" y="5"/>
                    </a:cubicBezTo>
                    <a:cubicBezTo>
                      <a:pt x="14" y="5"/>
                      <a:pt x="13" y="5"/>
                      <a:pt x="14" y="7"/>
                    </a:cubicBezTo>
                    <a:cubicBezTo>
                      <a:pt x="16" y="7"/>
                      <a:pt x="16" y="7"/>
                      <a:pt x="16" y="7"/>
                    </a:cubicBezTo>
                    <a:cubicBezTo>
                      <a:pt x="16" y="7"/>
                      <a:pt x="16" y="7"/>
                      <a:pt x="16" y="7"/>
                    </a:cubicBezTo>
                    <a:cubicBezTo>
                      <a:pt x="16" y="8"/>
                      <a:pt x="16" y="8"/>
                      <a:pt x="16" y="8"/>
                    </a:cubicBezTo>
                    <a:cubicBezTo>
                      <a:pt x="16" y="9"/>
                      <a:pt x="16" y="9"/>
                      <a:pt x="15" y="9"/>
                    </a:cubicBezTo>
                    <a:cubicBezTo>
                      <a:pt x="15" y="11"/>
                      <a:pt x="19" y="9"/>
                      <a:pt x="18" y="11"/>
                    </a:cubicBezTo>
                    <a:cubicBezTo>
                      <a:pt x="19" y="11"/>
                      <a:pt x="19" y="10"/>
                      <a:pt x="19" y="9"/>
                    </a:cubicBezTo>
                    <a:cubicBezTo>
                      <a:pt x="21" y="9"/>
                      <a:pt x="21" y="9"/>
                      <a:pt x="21" y="9"/>
                    </a:cubicBezTo>
                    <a:cubicBezTo>
                      <a:pt x="22" y="7"/>
                      <a:pt x="21" y="7"/>
                      <a:pt x="21" y="6"/>
                    </a:cubicBezTo>
                    <a:cubicBezTo>
                      <a:pt x="21" y="5"/>
                      <a:pt x="21" y="7"/>
                      <a:pt x="21" y="7"/>
                    </a:cubicBezTo>
                    <a:cubicBezTo>
                      <a:pt x="22" y="7"/>
                      <a:pt x="22" y="6"/>
                      <a:pt x="22" y="6"/>
                    </a:cubicBezTo>
                    <a:cubicBezTo>
                      <a:pt x="22" y="5"/>
                      <a:pt x="23" y="6"/>
                      <a:pt x="23" y="5"/>
                    </a:cubicBezTo>
                    <a:cubicBezTo>
                      <a:pt x="23" y="5"/>
                      <a:pt x="23" y="5"/>
                      <a:pt x="24" y="5"/>
                    </a:cubicBezTo>
                    <a:cubicBezTo>
                      <a:pt x="24" y="5"/>
                      <a:pt x="24" y="7"/>
                      <a:pt x="23" y="7"/>
                    </a:cubicBezTo>
                    <a:cubicBezTo>
                      <a:pt x="23" y="7"/>
                      <a:pt x="23" y="7"/>
                      <a:pt x="23" y="7"/>
                    </a:cubicBezTo>
                    <a:cubicBezTo>
                      <a:pt x="23" y="8"/>
                      <a:pt x="23" y="9"/>
                      <a:pt x="22" y="9"/>
                    </a:cubicBezTo>
                    <a:cubicBezTo>
                      <a:pt x="23" y="11"/>
                      <a:pt x="24" y="9"/>
                      <a:pt x="25" y="9"/>
                    </a:cubicBezTo>
                    <a:cubicBezTo>
                      <a:pt x="26" y="9"/>
                      <a:pt x="25" y="10"/>
                      <a:pt x="25" y="10"/>
                    </a:cubicBezTo>
                    <a:cubicBezTo>
                      <a:pt x="25" y="11"/>
                      <a:pt x="26" y="9"/>
                      <a:pt x="26" y="10"/>
                    </a:cubicBezTo>
                    <a:cubicBezTo>
                      <a:pt x="27" y="10"/>
                      <a:pt x="26" y="8"/>
                      <a:pt x="28" y="9"/>
                    </a:cubicBezTo>
                    <a:cubicBezTo>
                      <a:pt x="29" y="9"/>
                      <a:pt x="28" y="11"/>
                      <a:pt x="29" y="11"/>
                    </a:cubicBezTo>
                    <a:cubicBezTo>
                      <a:pt x="29" y="10"/>
                      <a:pt x="31" y="11"/>
                      <a:pt x="31" y="10"/>
                    </a:cubicBezTo>
                    <a:cubicBezTo>
                      <a:pt x="32" y="10"/>
                      <a:pt x="33" y="10"/>
                      <a:pt x="33" y="9"/>
                    </a:cubicBezTo>
                    <a:cubicBezTo>
                      <a:pt x="33" y="9"/>
                      <a:pt x="33" y="9"/>
                      <a:pt x="33" y="10"/>
                    </a:cubicBezTo>
                    <a:cubicBezTo>
                      <a:pt x="34" y="10"/>
                      <a:pt x="34" y="10"/>
                      <a:pt x="34" y="10"/>
                    </a:cubicBezTo>
                    <a:cubicBezTo>
                      <a:pt x="33" y="8"/>
                      <a:pt x="33" y="7"/>
                      <a:pt x="32" y="5"/>
                    </a:cubicBezTo>
                    <a:cubicBezTo>
                      <a:pt x="32" y="6"/>
                      <a:pt x="30" y="5"/>
                      <a:pt x="31" y="7"/>
                    </a:cubicBezTo>
                    <a:cubicBezTo>
                      <a:pt x="30" y="7"/>
                      <a:pt x="30" y="7"/>
                      <a:pt x="30" y="6"/>
                    </a:cubicBezTo>
                    <a:cubicBezTo>
                      <a:pt x="29" y="7"/>
                      <a:pt x="30" y="8"/>
                      <a:pt x="30" y="9"/>
                    </a:cubicBezTo>
                    <a:cubicBezTo>
                      <a:pt x="28" y="9"/>
                      <a:pt x="30" y="7"/>
                      <a:pt x="28" y="6"/>
                    </a:cubicBezTo>
                    <a:cubicBezTo>
                      <a:pt x="27" y="6"/>
                      <a:pt x="26" y="7"/>
                      <a:pt x="24" y="6"/>
                    </a:cubicBezTo>
                    <a:cubicBezTo>
                      <a:pt x="24" y="6"/>
                      <a:pt x="25" y="6"/>
                      <a:pt x="25" y="4"/>
                    </a:cubicBezTo>
                    <a:cubicBezTo>
                      <a:pt x="24" y="4"/>
                      <a:pt x="24" y="4"/>
                      <a:pt x="24" y="3"/>
                    </a:cubicBezTo>
                    <a:cubicBezTo>
                      <a:pt x="23" y="3"/>
                      <a:pt x="22" y="4"/>
                      <a:pt x="21" y="5"/>
                    </a:cubicBezTo>
                    <a:cubicBezTo>
                      <a:pt x="20" y="5"/>
                      <a:pt x="20" y="5"/>
                      <a:pt x="20" y="5"/>
                    </a:cubicBezTo>
                    <a:cubicBezTo>
                      <a:pt x="20" y="4"/>
                      <a:pt x="19" y="3"/>
                      <a:pt x="19" y="2"/>
                    </a:cubicBezTo>
                    <a:cubicBezTo>
                      <a:pt x="19" y="2"/>
                      <a:pt x="20" y="1"/>
                      <a:pt x="19" y="1"/>
                    </a:cubicBezTo>
                    <a:cubicBezTo>
                      <a:pt x="19" y="3"/>
                      <a:pt x="18" y="0"/>
                      <a:pt x="17" y="0"/>
                    </a:cubicBezTo>
                    <a:cubicBezTo>
                      <a:pt x="17" y="1"/>
                      <a:pt x="16" y="1"/>
                      <a:pt x="16" y="1"/>
                    </a:cubicBezTo>
                    <a:cubicBezTo>
                      <a:pt x="16" y="2"/>
                      <a:pt x="16" y="3"/>
                      <a:pt x="15" y="3"/>
                    </a:cubicBezTo>
                    <a:cubicBezTo>
                      <a:pt x="13" y="2"/>
                      <a:pt x="13" y="1"/>
                      <a:pt x="11" y="1"/>
                    </a:cubicBezTo>
                    <a:cubicBezTo>
                      <a:pt x="11" y="2"/>
                      <a:pt x="11" y="2"/>
                      <a:pt x="10" y="2"/>
                    </a:cubicBezTo>
                    <a:cubicBezTo>
                      <a:pt x="10" y="3"/>
                      <a:pt x="10" y="3"/>
                      <a:pt x="11" y="4"/>
                    </a:cubicBezTo>
                    <a:cubicBezTo>
                      <a:pt x="10" y="3"/>
                      <a:pt x="9" y="2"/>
                      <a:pt x="9" y="3"/>
                    </a:cubicBezTo>
                    <a:cubicBezTo>
                      <a:pt x="10" y="4"/>
                      <a:pt x="9" y="4"/>
                      <a:pt x="9" y="4"/>
                    </a:cubicBezTo>
                    <a:cubicBezTo>
                      <a:pt x="8" y="4"/>
                      <a:pt x="8" y="4"/>
                      <a:pt x="7" y="5"/>
                    </a:cubicBezTo>
                    <a:cubicBezTo>
                      <a:pt x="6" y="6"/>
                      <a:pt x="7" y="7"/>
                      <a:pt x="5" y="7"/>
                    </a:cubicBezTo>
                    <a:cubicBezTo>
                      <a:pt x="5" y="6"/>
                      <a:pt x="6" y="6"/>
                      <a:pt x="6" y="5"/>
                    </a:cubicBezTo>
                    <a:cubicBezTo>
                      <a:pt x="6" y="5"/>
                      <a:pt x="6" y="5"/>
                      <a:pt x="6" y="5"/>
                    </a:cubicBezTo>
                    <a:cubicBezTo>
                      <a:pt x="6" y="5"/>
                      <a:pt x="5" y="5"/>
                      <a:pt x="5" y="5"/>
                    </a:cubicBezTo>
                    <a:cubicBezTo>
                      <a:pt x="5" y="5"/>
                      <a:pt x="5" y="5"/>
                      <a:pt x="5" y="5"/>
                    </a:cubicBezTo>
                    <a:cubicBezTo>
                      <a:pt x="5" y="5"/>
                      <a:pt x="5" y="4"/>
                      <a:pt x="4" y="4"/>
                    </a:cubicBezTo>
                    <a:cubicBezTo>
                      <a:pt x="4" y="4"/>
                      <a:pt x="4" y="4"/>
                      <a:pt x="4" y="4"/>
                    </a:cubicBezTo>
                    <a:cubicBezTo>
                      <a:pt x="3" y="4"/>
                      <a:pt x="3" y="4"/>
                      <a:pt x="3" y="4"/>
                    </a:cubicBezTo>
                    <a:cubicBezTo>
                      <a:pt x="3" y="4"/>
                      <a:pt x="3" y="4"/>
                      <a:pt x="3" y="4"/>
                    </a:cubicBezTo>
                    <a:cubicBezTo>
                      <a:pt x="3" y="4"/>
                      <a:pt x="3" y="4"/>
                      <a:pt x="3" y="4"/>
                    </a:cubicBezTo>
                    <a:cubicBezTo>
                      <a:pt x="3" y="4"/>
                      <a:pt x="3" y="4"/>
                      <a:pt x="3" y="3"/>
                    </a:cubicBezTo>
                    <a:cubicBezTo>
                      <a:pt x="3" y="4"/>
                      <a:pt x="3" y="4"/>
                      <a:pt x="3" y="4"/>
                    </a:cubicBezTo>
                    <a:cubicBezTo>
                      <a:pt x="2" y="4"/>
                      <a:pt x="1" y="5"/>
                      <a:pt x="1" y="6"/>
                    </a:cubicBezTo>
                    <a:cubicBezTo>
                      <a:pt x="2" y="6"/>
                      <a:pt x="2" y="6"/>
                      <a:pt x="2" y="6"/>
                    </a:cubicBezTo>
                    <a:cubicBezTo>
                      <a:pt x="2" y="7"/>
                      <a:pt x="1" y="7"/>
                      <a:pt x="1" y="8"/>
                    </a:cubicBezTo>
                    <a:cubicBezTo>
                      <a:pt x="1" y="8"/>
                      <a:pt x="2" y="8"/>
                      <a:pt x="2" y="8"/>
                    </a:cubicBezTo>
                    <a:close/>
                    <a:moveTo>
                      <a:pt x="3" y="8"/>
                    </a:moveTo>
                    <a:cubicBezTo>
                      <a:pt x="3" y="8"/>
                      <a:pt x="3" y="8"/>
                      <a:pt x="3" y="8"/>
                    </a:cubicBezTo>
                    <a:cubicBezTo>
                      <a:pt x="3" y="8"/>
                      <a:pt x="3" y="8"/>
                      <a:pt x="3" y="8"/>
                    </a:cubicBezTo>
                    <a:cubicBezTo>
                      <a:pt x="3" y="8"/>
                      <a:pt x="3" y="8"/>
                      <a:pt x="3" y="8"/>
                    </a:cubicBezTo>
                    <a:close/>
                    <a:moveTo>
                      <a:pt x="7" y="7"/>
                    </a:moveTo>
                    <a:cubicBezTo>
                      <a:pt x="7" y="7"/>
                      <a:pt x="8" y="7"/>
                      <a:pt x="8" y="7"/>
                    </a:cubicBezTo>
                    <a:cubicBezTo>
                      <a:pt x="8" y="7"/>
                      <a:pt x="7" y="7"/>
                      <a:pt x="8" y="8"/>
                    </a:cubicBezTo>
                    <a:cubicBezTo>
                      <a:pt x="7" y="8"/>
                      <a:pt x="7" y="8"/>
                      <a:pt x="7" y="8"/>
                    </a:cubicBezTo>
                    <a:cubicBezTo>
                      <a:pt x="7" y="7"/>
                      <a:pt x="7" y="7"/>
                      <a:pt x="7"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3" name="Freeform 3154"/>
              <p:cNvSpPr>
                <a:spLocks noEditPoints="1"/>
              </p:cNvSpPr>
              <p:nvPr/>
            </p:nvSpPr>
            <p:spPr bwMode="auto">
              <a:xfrm>
                <a:off x="5823" y="2187"/>
                <a:ext cx="32" cy="17"/>
              </a:xfrm>
              <a:custGeom>
                <a:avLst/>
                <a:gdLst>
                  <a:gd name="T0" fmla="*/ 3 w 16"/>
                  <a:gd name="T1" fmla="*/ 6 h 8"/>
                  <a:gd name="T2" fmla="*/ 3 w 16"/>
                  <a:gd name="T3" fmla="*/ 7 h 8"/>
                  <a:gd name="T4" fmla="*/ 5 w 16"/>
                  <a:gd name="T5" fmla="*/ 7 h 8"/>
                  <a:gd name="T6" fmla="*/ 6 w 16"/>
                  <a:gd name="T7" fmla="*/ 5 h 8"/>
                  <a:gd name="T8" fmla="*/ 7 w 16"/>
                  <a:gd name="T9" fmla="*/ 5 h 8"/>
                  <a:gd name="T10" fmla="*/ 8 w 16"/>
                  <a:gd name="T11" fmla="*/ 3 h 8"/>
                  <a:gd name="T12" fmla="*/ 8 w 16"/>
                  <a:gd name="T13" fmla="*/ 5 h 8"/>
                  <a:gd name="T14" fmla="*/ 8 w 16"/>
                  <a:gd name="T15" fmla="*/ 5 h 8"/>
                  <a:gd name="T16" fmla="*/ 8 w 16"/>
                  <a:gd name="T17" fmla="*/ 7 h 8"/>
                  <a:gd name="T18" fmla="*/ 9 w 16"/>
                  <a:gd name="T19" fmla="*/ 7 h 8"/>
                  <a:gd name="T20" fmla="*/ 12 w 16"/>
                  <a:gd name="T21" fmla="*/ 7 h 8"/>
                  <a:gd name="T22" fmla="*/ 13 w 16"/>
                  <a:gd name="T23" fmla="*/ 7 h 8"/>
                  <a:gd name="T24" fmla="*/ 16 w 16"/>
                  <a:gd name="T25" fmla="*/ 7 h 8"/>
                  <a:gd name="T26" fmla="*/ 15 w 16"/>
                  <a:gd name="T27" fmla="*/ 4 h 8"/>
                  <a:gd name="T28" fmla="*/ 13 w 16"/>
                  <a:gd name="T29" fmla="*/ 5 h 8"/>
                  <a:gd name="T30" fmla="*/ 12 w 16"/>
                  <a:gd name="T31" fmla="*/ 5 h 8"/>
                  <a:gd name="T32" fmla="*/ 12 w 16"/>
                  <a:gd name="T33" fmla="*/ 3 h 8"/>
                  <a:gd name="T34" fmla="*/ 12 w 16"/>
                  <a:gd name="T35" fmla="*/ 0 h 8"/>
                  <a:gd name="T36" fmla="*/ 10 w 16"/>
                  <a:gd name="T37" fmla="*/ 0 h 8"/>
                  <a:gd name="T38" fmla="*/ 6 w 16"/>
                  <a:gd name="T39" fmla="*/ 0 h 8"/>
                  <a:gd name="T40" fmla="*/ 6 w 16"/>
                  <a:gd name="T41" fmla="*/ 3 h 8"/>
                  <a:gd name="T42" fmla="*/ 5 w 16"/>
                  <a:gd name="T43" fmla="*/ 2 h 8"/>
                  <a:gd name="T44" fmla="*/ 3 w 16"/>
                  <a:gd name="T45" fmla="*/ 2 h 8"/>
                  <a:gd name="T46" fmla="*/ 3 w 16"/>
                  <a:gd name="T47" fmla="*/ 3 h 8"/>
                  <a:gd name="T48" fmla="*/ 3 w 16"/>
                  <a:gd name="T49" fmla="*/ 5 h 8"/>
                  <a:gd name="T50" fmla="*/ 2 w 16"/>
                  <a:gd name="T51" fmla="*/ 3 h 8"/>
                  <a:gd name="T52" fmla="*/ 1 w 16"/>
                  <a:gd name="T53" fmla="*/ 3 h 8"/>
                  <a:gd name="T54" fmla="*/ 0 w 16"/>
                  <a:gd name="T55" fmla="*/ 5 h 8"/>
                  <a:gd name="T56" fmla="*/ 10 w 16"/>
                  <a:gd name="T57" fmla="*/ 5 h 8"/>
                  <a:gd name="T58" fmla="*/ 9 w 16"/>
                  <a:gd name="T59" fmla="*/ 5 h 8"/>
                  <a:gd name="T60" fmla="*/ 10 w 16"/>
                  <a:gd name="T61" fmla="*/ 5 h 8"/>
                  <a:gd name="T62" fmla="*/ 8 w 16"/>
                  <a:gd name="T63" fmla="*/ 2 h 8"/>
                  <a:gd name="T64" fmla="*/ 7 w 16"/>
                  <a:gd name="T65" fmla="*/ 3 h 8"/>
                  <a:gd name="T66" fmla="*/ 6 w 16"/>
                  <a:gd name="T6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 h="8">
                    <a:moveTo>
                      <a:pt x="2" y="5"/>
                    </a:moveTo>
                    <a:cubicBezTo>
                      <a:pt x="1" y="6"/>
                      <a:pt x="3" y="6"/>
                      <a:pt x="3" y="6"/>
                    </a:cubicBezTo>
                    <a:cubicBezTo>
                      <a:pt x="3" y="6"/>
                      <a:pt x="3" y="6"/>
                      <a:pt x="3" y="5"/>
                    </a:cubicBezTo>
                    <a:cubicBezTo>
                      <a:pt x="3" y="6"/>
                      <a:pt x="3" y="6"/>
                      <a:pt x="3" y="7"/>
                    </a:cubicBezTo>
                    <a:cubicBezTo>
                      <a:pt x="3" y="8"/>
                      <a:pt x="5" y="6"/>
                      <a:pt x="5" y="8"/>
                    </a:cubicBezTo>
                    <a:cubicBezTo>
                      <a:pt x="5" y="8"/>
                      <a:pt x="5" y="7"/>
                      <a:pt x="5" y="7"/>
                    </a:cubicBezTo>
                    <a:cubicBezTo>
                      <a:pt x="7" y="7"/>
                      <a:pt x="7" y="7"/>
                      <a:pt x="7" y="7"/>
                    </a:cubicBezTo>
                    <a:cubicBezTo>
                      <a:pt x="7" y="6"/>
                      <a:pt x="7" y="5"/>
                      <a:pt x="6" y="5"/>
                    </a:cubicBezTo>
                    <a:cubicBezTo>
                      <a:pt x="7" y="5"/>
                      <a:pt x="7" y="6"/>
                      <a:pt x="8" y="5"/>
                    </a:cubicBezTo>
                    <a:cubicBezTo>
                      <a:pt x="7" y="5"/>
                      <a:pt x="7" y="5"/>
                      <a:pt x="7" y="5"/>
                    </a:cubicBezTo>
                    <a:cubicBezTo>
                      <a:pt x="7" y="4"/>
                      <a:pt x="7" y="4"/>
                      <a:pt x="7" y="4"/>
                    </a:cubicBezTo>
                    <a:cubicBezTo>
                      <a:pt x="7" y="4"/>
                      <a:pt x="8" y="4"/>
                      <a:pt x="8" y="3"/>
                    </a:cubicBezTo>
                    <a:cubicBezTo>
                      <a:pt x="8" y="3"/>
                      <a:pt x="8" y="4"/>
                      <a:pt x="8" y="4"/>
                    </a:cubicBezTo>
                    <a:cubicBezTo>
                      <a:pt x="8" y="4"/>
                      <a:pt x="8" y="4"/>
                      <a:pt x="8" y="5"/>
                    </a:cubicBezTo>
                    <a:cubicBezTo>
                      <a:pt x="9" y="5"/>
                      <a:pt x="9" y="5"/>
                      <a:pt x="9" y="5"/>
                    </a:cubicBezTo>
                    <a:cubicBezTo>
                      <a:pt x="8" y="5"/>
                      <a:pt x="8" y="5"/>
                      <a:pt x="8" y="5"/>
                    </a:cubicBezTo>
                    <a:cubicBezTo>
                      <a:pt x="8" y="5"/>
                      <a:pt x="8" y="5"/>
                      <a:pt x="8" y="5"/>
                    </a:cubicBezTo>
                    <a:cubicBezTo>
                      <a:pt x="8" y="6"/>
                      <a:pt x="8" y="7"/>
                      <a:pt x="8" y="7"/>
                    </a:cubicBezTo>
                    <a:cubicBezTo>
                      <a:pt x="8" y="8"/>
                      <a:pt x="9" y="7"/>
                      <a:pt x="9" y="7"/>
                    </a:cubicBezTo>
                    <a:cubicBezTo>
                      <a:pt x="10" y="7"/>
                      <a:pt x="9" y="7"/>
                      <a:pt x="9" y="7"/>
                    </a:cubicBezTo>
                    <a:cubicBezTo>
                      <a:pt x="10" y="8"/>
                      <a:pt x="10" y="7"/>
                      <a:pt x="10" y="8"/>
                    </a:cubicBezTo>
                    <a:cubicBezTo>
                      <a:pt x="11" y="8"/>
                      <a:pt x="10" y="6"/>
                      <a:pt x="12" y="7"/>
                    </a:cubicBezTo>
                    <a:cubicBezTo>
                      <a:pt x="13" y="6"/>
                      <a:pt x="12" y="8"/>
                      <a:pt x="12" y="8"/>
                    </a:cubicBezTo>
                    <a:cubicBezTo>
                      <a:pt x="12" y="8"/>
                      <a:pt x="14" y="8"/>
                      <a:pt x="13" y="7"/>
                    </a:cubicBezTo>
                    <a:cubicBezTo>
                      <a:pt x="14" y="7"/>
                      <a:pt x="15" y="7"/>
                      <a:pt x="15" y="7"/>
                    </a:cubicBezTo>
                    <a:cubicBezTo>
                      <a:pt x="16" y="7"/>
                      <a:pt x="15" y="7"/>
                      <a:pt x="16" y="7"/>
                    </a:cubicBezTo>
                    <a:cubicBezTo>
                      <a:pt x="16" y="7"/>
                      <a:pt x="16" y="7"/>
                      <a:pt x="16" y="7"/>
                    </a:cubicBezTo>
                    <a:cubicBezTo>
                      <a:pt x="16" y="6"/>
                      <a:pt x="15" y="5"/>
                      <a:pt x="15" y="4"/>
                    </a:cubicBezTo>
                    <a:cubicBezTo>
                      <a:pt x="15" y="5"/>
                      <a:pt x="13" y="4"/>
                      <a:pt x="13" y="5"/>
                    </a:cubicBezTo>
                    <a:cubicBezTo>
                      <a:pt x="13" y="5"/>
                      <a:pt x="13" y="5"/>
                      <a:pt x="13" y="5"/>
                    </a:cubicBezTo>
                    <a:cubicBezTo>
                      <a:pt x="12" y="5"/>
                      <a:pt x="13" y="6"/>
                      <a:pt x="13" y="7"/>
                    </a:cubicBezTo>
                    <a:cubicBezTo>
                      <a:pt x="12" y="6"/>
                      <a:pt x="12" y="6"/>
                      <a:pt x="12" y="5"/>
                    </a:cubicBezTo>
                    <a:cubicBezTo>
                      <a:pt x="12" y="5"/>
                      <a:pt x="13" y="5"/>
                      <a:pt x="13" y="5"/>
                    </a:cubicBezTo>
                    <a:cubicBezTo>
                      <a:pt x="12" y="5"/>
                      <a:pt x="12" y="3"/>
                      <a:pt x="12" y="3"/>
                    </a:cubicBezTo>
                    <a:cubicBezTo>
                      <a:pt x="13" y="3"/>
                      <a:pt x="12" y="2"/>
                      <a:pt x="12" y="1"/>
                    </a:cubicBezTo>
                    <a:cubicBezTo>
                      <a:pt x="12" y="1"/>
                      <a:pt x="13" y="1"/>
                      <a:pt x="12" y="0"/>
                    </a:cubicBezTo>
                    <a:cubicBezTo>
                      <a:pt x="12" y="1"/>
                      <a:pt x="11" y="0"/>
                      <a:pt x="11" y="0"/>
                    </a:cubicBezTo>
                    <a:cubicBezTo>
                      <a:pt x="11" y="0"/>
                      <a:pt x="10" y="0"/>
                      <a:pt x="10" y="0"/>
                    </a:cubicBezTo>
                    <a:cubicBezTo>
                      <a:pt x="10" y="1"/>
                      <a:pt x="10" y="2"/>
                      <a:pt x="9" y="2"/>
                    </a:cubicBezTo>
                    <a:cubicBezTo>
                      <a:pt x="8" y="1"/>
                      <a:pt x="7" y="0"/>
                      <a:pt x="6" y="0"/>
                    </a:cubicBezTo>
                    <a:cubicBezTo>
                      <a:pt x="6" y="1"/>
                      <a:pt x="6" y="1"/>
                      <a:pt x="6" y="1"/>
                    </a:cubicBezTo>
                    <a:cubicBezTo>
                      <a:pt x="6" y="2"/>
                      <a:pt x="6" y="2"/>
                      <a:pt x="6" y="3"/>
                    </a:cubicBezTo>
                    <a:cubicBezTo>
                      <a:pt x="6" y="3"/>
                      <a:pt x="6" y="3"/>
                      <a:pt x="5" y="3"/>
                    </a:cubicBezTo>
                    <a:cubicBezTo>
                      <a:pt x="5" y="3"/>
                      <a:pt x="5" y="2"/>
                      <a:pt x="5" y="2"/>
                    </a:cubicBezTo>
                    <a:cubicBezTo>
                      <a:pt x="5" y="2"/>
                      <a:pt x="4" y="2"/>
                      <a:pt x="5" y="2"/>
                    </a:cubicBezTo>
                    <a:cubicBezTo>
                      <a:pt x="4" y="2"/>
                      <a:pt x="4" y="3"/>
                      <a:pt x="3" y="2"/>
                    </a:cubicBezTo>
                    <a:cubicBezTo>
                      <a:pt x="3" y="2"/>
                      <a:pt x="3" y="3"/>
                      <a:pt x="3" y="3"/>
                    </a:cubicBezTo>
                    <a:cubicBezTo>
                      <a:pt x="3" y="3"/>
                      <a:pt x="3" y="3"/>
                      <a:pt x="3" y="3"/>
                    </a:cubicBezTo>
                    <a:cubicBezTo>
                      <a:pt x="3" y="3"/>
                      <a:pt x="3" y="3"/>
                      <a:pt x="3" y="4"/>
                    </a:cubicBezTo>
                    <a:cubicBezTo>
                      <a:pt x="3" y="4"/>
                      <a:pt x="3" y="4"/>
                      <a:pt x="3" y="5"/>
                    </a:cubicBezTo>
                    <a:cubicBezTo>
                      <a:pt x="2" y="5"/>
                      <a:pt x="2" y="5"/>
                      <a:pt x="2" y="5"/>
                    </a:cubicBezTo>
                    <a:cubicBezTo>
                      <a:pt x="2" y="4"/>
                      <a:pt x="3" y="3"/>
                      <a:pt x="2" y="3"/>
                    </a:cubicBezTo>
                    <a:cubicBezTo>
                      <a:pt x="2" y="3"/>
                      <a:pt x="2" y="3"/>
                      <a:pt x="2" y="3"/>
                    </a:cubicBezTo>
                    <a:cubicBezTo>
                      <a:pt x="2" y="3"/>
                      <a:pt x="2" y="3"/>
                      <a:pt x="1" y="3"/>
                    </a:cubicBezTo>
                    <a:cubicBezTo>
                      <a:pt x="1" y="3"/>
                      <a:pt x="1" y="3"/>
                      <a:pt x="1" y="3"/>
                    </a:cubicBezTo>
                    <a:cubicBezTo>
                      <a:pt x="1" y="4"/>
                      <a:pt x="1" y="5"/>
                      <a:pt x="0" y="5"/>
                    </a:cubicBezTo>
                    <a:cubicBezTo>
                      <a:pt x="1" y="5"/>
                      <a:pt x="1" y="5"/>
                      <a:pt x="2" y="5"/>
                    </a:cubicBezTo>
                    <a:close/>
                    <a:moveTo>
                      <a:pt x="10" y="5"/>
                    </a:moveTo>
                    <a:cubicBezTo>
                      <a:pt x="10" y="5"/>
                      <a:pt x="10" y="5"/>
                      <a:pt x="10" y="5"/>
                    </a:cubicBezTo>
                    <a:cubicBezTo>
                      <a:pt x="10" y="5"/>
                      <a:pt x="9" y="5"/>
                      <a:pt x="9" y="5"/>
                    </a:cubicBezTo>
                    <a:cubicBezTo>
                      <a:pt x="9" y="5"/>
                      <a:pt x="9" y="5"/>
                      <a:pt x="9" y="5"/>
                    </a:cubicBezTo>
                    <a:lnTo>
                      <a:pt x="10" y="5"/>
                    </a:lnTo>
                    <a:close/>
                    <a:moveTo>
                      <a:pt x="7" y="2"/>
                    </a:moveTo>
                    <a:cubicBezTo>
                      <a:pt x="7" y="2"/>
                      <a:pt x="8" y="2"/>
                      <a:pt x="8" y="2"/>
                    </a:cubicBezTo>
                    <a:cubicBezTo>
                      <a:pt x="8" y="2"/>
                      <a:pt x="8" y="2"/>
                      <a:pt x="8" y="3"/>
                    </a:cubicBezTo>
                    <a:cubicBezTo>
                      <a:pt x="8" y="3"/>
                      <a:pt x="7" y="3"/>
                      <a:pt x="7" y="3"/>
                    </a:cubicBezTo>
                    <a:cubicBezTo>
                      <a:pt x="7" y="3"/>
                      <a:pt x="7" y="3"/>
                      <a:pt x="7" y="3"/>
                    </a:cubicBezTo>
                    <a:cubicBezTo>
                      <a:pt x="7" y="3"/>
                      <a:pt x="7" y="2"/>
                      <a:pt x="6" y="2"/>
                    </a:cubicBezTo>
                    <a:cubicBezTo>
                      <a:pt x="7" y="2"/>
                      <a:pt x="7" y="2"/>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4" name="Freeform 3155"/>
              <p:cNvSpPr/>
              <p:nvPr/>
            </p:nvSpPr>
            <p:spPr bwMode="auto">
              <a:xfrm>
                <a:off x="5701" y="2463"/>
                <a:ext cx="5"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5" name="Freeform 3156"/>
              <p:cNvSpPr/>
              <p:nvPr/>
            </p:nvSpPr>
            <p:spPr bwMode="auto">
              <a:xfrm>
                <a:off x="5804" y="2489"/>
                <a:ext cx="4"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2" y="1"/>
                      <a:pt x="2"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6" name="Freeform 3157"/>
              <p:cNvSpPr/>
              <p:nvPr/>
            </p:nvSpPr>
            <p:spPr bwMode="auto">
              <a:xfrm>
                <a:off x="5862" y="2487"/>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1"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7" name="Freeform 3158"/>
              <p:cNvSpPr/>
              <p:nvPr/>
            </p:nvSpPr>
            <p:spPr bwMode="auto">
              <a:xfrm>
                <a:off x="5800" y="2602"/>
                <a:ext cx="4" cy="4"/>
              </a:xfrm>
              <a:custGeom>
                <a:avLst/>
                <a:gdLst>
                  <a:gd name="T0" fmla="*/ 0 w 2"/>
                  <a:gd name="T1" fmla="*/ 0 h 2"/>
                  <a:gd name="T2" fmla="*/ 2 w 2"/>
                  <a:gd name="T3" fmla="*/ 1 h 2"/>
                  <a:gd name="T4" fmla="*/ 0 w 2"/>
                  <a:gd name="T5" fmla="*/ 0 h 2"/>
                </a:gdLst>
                <a:ahLst/>
                <a:cxnLst>
                  <a:cxn ang="0">
                    <a:pos x="T0" y="T1"/>
                  </a:cxn>
                  <a:cxn ang="0">
                    <a:pos x="T2" y="T3"/>
                  </a:cxn>
                  <a:cxn ang="0">
                    <a:pos x="T4" y="T5"/>
                  </a:cxn>
                </a:cxnLst>
                <a:rect l="0" t="0" r="r" b="b"/>
                <a:pathLst>
                  <a:path w="2" h="2">
                    <a:moveTo>
                      <a:pt x="0" y="0"/>
                    </a:moveTo>
                    <a:cubicBezTo>
                      <a:pt x="0" y="2"/>
                      <a:pt x="2" y="2"/>
                      <a:pt x="2"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8" name="Freeform 3159"/>
              <p:cNvSpPr/>
              <p:nvPr/>
            </p:nvSpPr>
            <p:spPr bwMode="auto">
              <a:xfrm>
                <a:off x="5749" y="2569"/>
                <a:ext cx="14" cy="11"/>
              </a:xfrm>
              <a:custGeom>
                <a:avLst/>
                <a:gdLst>
                  <a:gd name="T0" fmla="*/ 7 w 7"/>
                  <a:gd name="T1" fmla="*/ 3 h 5"/>
                  <a:gd name="T2" fmla="*/ 5 w 7"/>
                  <a:gd name="T3" fmla="*/ 2 h 5"/>
                  <a:gd name="T4" fmla="*/ 5 w 7"/>
                  <a:gd name="T5" fmla="*/ 2 h 5"/>
                  <a:gd name="T6" fmla="*/ 4 w 7"/>
                  <a:gd name="T7" fmla="*/ 1 h 5"/>
                  <a:gd name="T8" fmla="*/ 3 w 7"/>
                  <a:gd name="T9" fmla="*/ 0 h 5"/>
                  <a:gd name="T10" fmla="*/ 3 w 7"/>
                  <a:gd name="T11" fmla="*/ 0 h 5"/>
                  <a:gd name="T12" fmla="*/ 3 w 7"/>
                  <a:gd name="T13" fmla="*/ 0 h 5"/>
                  <a:gd name="T14" fmla="*/ 2 w 7"/>
                  <a:gd name="T15" fmla="*/ 0 h 5"/>
                  <a:gd name="T16" fmla="*/ 2 w 7"/>
                  <a:gd name="T17" fmla="*/ 0 h 5"/>
                  <a:gd name="T18" fmla="*/ 0 w 7"/>
                  <a:gd name="T19" fmla="*/ 2 h 5"/>
                  <a:gd name="T20" fmla="*/ 1 w 7"/>
                  <a:gd name="T21" fmla="*/ 2 h 5"/>
                  <a:gd name="T22" fmla="*/ 1 w 7"/>
                  <a:gd name="T23" fmla="*/ 1 h 5"/>
                  <a:gd name="T24" fmla="*/ 3 w 7"/>
                  <a:gd name="T25" fmla="*/ 2 h 5"/>
                  <a:gd name="T26" fmla="*/ 3 w 7"/>
                  <a:gd name="T27" fmla="*/ 2 h 5"/>
                  <a:gd name="T28" fmla="*/ 3 w 7"/>
                  <a:gd name="T29" fmla="*/ 2 h 5"/>
                  <a:gd name="T30" fmla="*/ 3 w 7"/>
                  <a:gd name="T31" fmla="*/ 2 h 5"/>
                  <a:gd name="T32" fmla="*/ 3 w 7"/>
                  <a:gd name="T33" fmla="*/ 1 h 5"/>
                  <a:gd name="T34" fmla="*/ 4 w 7"/>
                  <a:gd name="T35" fmla="*/ 2 h 5"/>
                  <a:gd name="T36" fmla="*/ 4 w 7"/>
                  <a:gd name="T37" fmla="*/ 4 h 5"/>
                  <a:gd name="T38" fmla="*/ 5 w 7"/>
                  <a:gd name="T39" fmla="*/ 3 h 5"/>
                  <a:gd name="T40" fmla="*/ 5 w 7"/>
                  <a:gd name="T41" fmla="*/ 4 h 5"/>
                  <a:gd name="T42" fmla="*/ 7 w 7"/>
                  <a:gd name="T4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5">
                    <a:moveTo>
                      <a:pt x="7" y="3"/>
                    </a:moveTo>
                    <a:cubicBezTo>
                      <a:pt x="6" y="3"/>
                      <a:pt x="5" y="3"/>
                      <a:pt x="5" y="2"/>
                    </a:cubicBezTo>
                    <a:cubicBezTo>
                      <a:pt x="5" y="2"/>
                      <a:pt x="5" y="2"/>
                      <a:pt x="5" y="2"/>
                    </a:cubicBezTo>
                    <a:cubicBezTo>
                      <a:pt x="6" y="1"/>
                      <a:pt x="4" y="1"/>
                      <a:pt x="4" y="1"/>
                    </a:cubicBezTo>
                    <a:cubicBezTo>
                      <a:pt x="4" y="1"/>
                      <a:pt x="4" y="0"/>
                      <a:pt x="3" y="0"/>
                    </a:cubicBezTo>
                    <a:cubicBezTo>
                      <a:pt x="3" y="0"/>
                      <a:pt x="3" y="0"/>
                      <a:pt x="3" y="0"/>
                    </a:cubicBezTo>
                    <a:cubicBezTo>
                      <a:pt x="3" y="0"/>
                      <a:pt x="3" y="0"/>
                      <a:pt x="3" y="0"/>
                    </a:cubicBezTo>
                    <a:cubicBezTo>
                      <a:pt x="3" y="0"/>
                      <a:pt x="2" y="0"/>
                      <a:pt x="2" y="0"/>
                    </a:cubicBezTo>
                    <a:cubicBezTo>
                      <a:pt x="2" y="0"/>
                      <a:pt x="2" y="0"/>
                      <a:pt x="2" y="0"/>
                    </a:cubicBezTo>
                    <a:cubicBezTo>
                      <a:pt x="1" y="0"/>
                      <a:pt x="1" y="2"/>
                      <a:pt x="0" y="2"/>
                    </a:cubicBezTo>
                    <a:cubicBezTo>
                      <a:pt x="0" y="2"/>
                      <a:pt x="1" y="2"/>
                      <a:pt x="1" y="2"/>
                    </a:cubicBezTo>
                    <a:cubicBezTo>
                      <a:pt x="1" y="1"/>
                      <a:pt x="1" y="1"/>
                      <a:pt x="1" y="1"/>
                    </a:cubicBezTo>
                    <a:cubicBezTo>
                      <a:pt x="2" y="1"/>
                      <a:pt x="2" y="2"/>
                      <a:pt x="3" y="2"/>
                    </a:cubicBezTo>
                    <a:cubicBezTo>
                      <a:pt x="3" y="2"/>
                      <a:pt x="3" y="2"/>
                      <a:pt x="3" y="2"/>
                    </a:cubicBezTo>
                    <a:cubicBezTo>
                      <a:pt x="3" y="2"/>
                      <a:pt x="3" y="2"/>
                      <a:pt x="3" y="2"/>
                    </a:cubicBezTo>
                    <a:cubicBezTo>
                      <a:pt x="3" y="2"/>
                      <a:pt x="3" y="2"/>
                      <a:pt x="3" y="2"/>
                    </a:cubicBezTo>
                    <a:cubicBezTo>
                      <a:pt x="3" y="1"/>
                      <a:pt x="3" y="1"/>
                      <a:pt x="3" y="1"/>
                    </a:cubicBezTo>
                    <a:cubicBezTo>
                      <a:pt x="3" y="2"/>
                      <a:pt x="4" y="2"/>
                      <a:pt x="4" y="2"/>
                    </a:cubicBezTo>
                    <a:cubicBezTo>
                      <a:pt x="4" y="2"/>
                      <a:pt x="3" y="5"/>
                      <a:pt x="4" y="4"/>
                    </a:cubicBezTo>
                    <a:cubicBezTo>
                      <a:pt x="4" y="3"/>
                      <a:pt x="4" y="3"/>
                      <a:pt x="5" y="3"/>
                    </a:cubicBezTo>
                    <a:cubicBezTo>
                      <a:pt x="5" y="3"/>
                      <a:pt x="5" y="4"/>
                      <a:pt x="5" y="4"/>
                    </a:cubicBezTo>
                    <a:cubicBezTo>
                      <a:pt x="5" y="5"/>
                      <a:pt x="7" y="5"/>
                      <a:pt x="7"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9" name="Freeform 3160"/>
              <p:cNvSpPr/>
              <p:nvPr/>
            </p:nvSpPr>
            <p:spPr bwMode="auto">
              <a:xfrm>
                <a:off x="5607" y="2625"/>
                <a:ext cx="4" cy="6"/>
              </a:xfrm>
              <a:custGeom>
                <a:avLst/>
                <a:gdLst>
                  <a:gd name="T0" fmla="*/ 2 w 2"/>
                  <a:gd name="T1" fmla="*/ 1 h 3"/>
                  <a:gd name="T2" fmla="*/ 0 w 2"/>
                  <a:gd name="T3" fmla="*/ 0 h 3"/>
                  <a:gd name="T4" fmla="*/ 2 w 2"/>
                  <a:gd name="T5" fmla="*/ 1 h 3"/>
                </a:gdLst>
                <a:ahLst/>
                <a:cxnLst>
                  <a:cxn ang="0">
                    <a:pos x="T0" y="T1"/>
                  </a:cxn>
                  <a:cxn ang="0">
                    <a:pos x="T2" y="T3"/>
                  </a:cxn>
                  <a:cxn ang="0">
                    <a:pos x="T4" y="T5"/>
                  </a:cxn>
                </a:cxnLst>
                <a:rect l="0" t="0" r="r" b="b"/>
                <a:pathLst>
                  <a:path w="2" h="3">
                    <a:moveTo>
                      <a:pt x="2" y="1"/>
                    </a:moveTo>
                    <a:cubicBezTo>
                      <a:pt x="1" y="1"/>
                      <a:pt x="1" y="0"/>
                      <a:pt x="0" y="0"/>
                    </a:cubicBezTo>
                    <a:cubicBezTo>
                      <a:pt x="0" y="1"/>
                      <a:pt x="2"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0" name="Freeform 3161"/>
              <p:cNvSpPr/>
              <p:nvPr/>
            </p:nvSpPr>
            <p:spPr bwMode="auto">
              <a:xfrm>
                <a:off x="5662" y="2580"/>
                <a:ext cx="2" cy="2"/>
              </a:xfrm>
              <a:custGeom>
                <a:avLst/>
                <a:gdLst>
                  <a:gd name="T0" fmla="*/ 0 w 1"/>
                  <a:gd name="T1" fmla="*/ 1 h 1"/>
                  <a:gd name="T2" fmla="*/ 1 w 1"/>
                  <a:gd name="T3" fmla="*/ 1 h 1"/>
                  <a:gd name="T4" fmla="*/ 0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1" y="1"/>
                      <a:pt x="1" y="1"/>
                      <a:pt x="1" y="1"/>
                    </a:cubicBezTo>
                    <a:cubicBezTo>
                      <a:pt x="1" y="1"/>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1" name="Freeform 3162"/>
              <p:cNvSpPr/>
              <p:nvPr/>
            </p:nvSpPr>
            <p:spPr bwMode="auto">
              <a:xfrm>
                <a:off x="5677" y="2489"/>
                <a:ext cx="4" cy="4"/>
              </a:xfrm>
              <a:custGeom>
                <a:avLst/>
                <a:gdLst>
                  <a:gd name="T0" fmla="*/ 2 w 2"/>
                  <a:gd name="T1" fmla="*/ 0 h 2"/>
                  <a:gd name="T2" fmla="*/ 1 w 2"/>
                  <a:gd name="T3" fmla="*/ 0 h 2"/>
                  <a:gd name="T4" fmla="*/ 0 w 2"/>
                  <a:gd name="T5" fmla="*/ 2 h 2"/>
                  <a:gd name="T6" fmla="*/ 1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1" y="0"/>
                      <a:pt x="1" y="0"/>
                      <a:pt x="1" y="0"/>
                    </a:cubicBezTo>
                    <a:cubicBezTo>
                      <a:pt x="1" y="1"/>
                      <a:pt x="0" y="1"/>
                      <a:pt x="0" y="2"/>
                    </a:cubicBezTo>
                    <a:cubicBezTo>
                      <a:pt x="1" y="2"/>
                      <a:pt x="1" y="2"/>
                      <a:pt x="1" y="2"/>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2" name="Freeform 3163"/>
              <p:cNvSpPr/>
              <p:nvPr/>
            </p:nvSpPr>
            <p:spPr bwMode="auto">
              <a:xfrm>
                <a:off x="6112" y="2867"/>
                <a:ext cx="15" cy="13"/>
              </a:xfrm>
              <a:custGeom>
                <a:avLst/>
                <a:gdLst>
                  <a:gd name="T0" fmla="*/ 1 w 7"/>
                  <a:gd name="T1" fmla="*/ 2 h 6"/>
                  <a:gd name="T2" fmla="*/ 0 w 7"/>
                  <a:gd name="T3" fmla="*/ 5 h 6"/>
                  <a:gd name="T4" fmla="*/ 4 w 7"/>
                  <a:gd name="T5" fmla="*/ 6 h 6"/>
                  <a:gd name="T6" fmla="*/ 6 w 7"/>
                  <a:gd name="T7" fmla="*/ 4 h 6"/>
                  <a:gd name="T8" fmla="*/ 5 w 7"/>
                  <a:gd name="T9" fmla="*/ 4 h 6"/>
                  <a:gd name="T10" fmla="*/ 6 w 7"/>
                  <a:gd name="T11" fmla="*/ 4 h 6"/>
                  <a:gd name="T12" fmla="*/ 6 w 7"/>
                  <a:gd name="T13" fmla="*/ 2 h 6"/>
                  <a:gd name="T14" fmla="*/ 5 w 7"/>
                  <a:gd name="T15" fmla="*/ 2 h 6"/>
                  <a:gd name="T16" fmla="*/ 4 w 7"/>
                  <a:gd name="T17" fmla="*/ 1 h 6"/>
                  <a:gd name="T18" fmla="*/ 2 w 7"/>
                  <a:gd name="T19" fmla="*/ 1 h 6"/>
                  <a:gd name="T20" fmla="*/ 3 w 7"/>
                  <a:gd name="T21" fmla="*/ 0 h 6"/>
                  <a:gd name="T22" fmla="*/ 1 w 7"/>
                  <a:gd name="T23" fmla="*/ 1 h 6"/>
                  <a:gd name="T24" fmla="*/ 2 w 7"/>
                  <a:gd name="T25" fmla="*/ 2 h 6"/>
                  <a:gd name="T26" fmla="*/ 2 w 7"/>
                  <a:gd name="T27" fmla="*/ 3 h 6"/>
                  <a:gd name="T28" fmla="*/ 1 w 7"/>
                  <a:gd name="T2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6">
                    <a:moveTo>
                      <a:pt x="1" y="2"/>
                    </a:moveTo>
                    <a:cubicBezTo>
                      <a:pt x="1" y="3"/>
                      <a:pt x="0" y="3"/>
                      <a:pt x="0" y="5"/>
                    </a:cubicBezTo>
                    <a:cubicBezTo>
                      <a:pt x="2" y="5"/>
                      <a:pt x="2" y="6"/>
                      <a:pt x="4" y="6"/>
                    </a:cubicBezTo>
                    <a:cubicBezTo>
                      <a:pt x="4" y="4"/>
                      <a:pt x="5" y="5"/>
                      <a:pt x="6" y="4"/>
                    </a:cubicBezTo>
                    <a:cubicBezTo>
                      <a:pt x="6" y="4"/>
                      <a:pt x="5" y="4"/>
                      <a:pt x="5" y="4"/>
                    </a:cubicBezTo>
                    <a:cubicBezTo>
                      <a:pt x="5" y="3"/>
                      <a:pt x="6" y="4"/>
                      <a:pt x="6" y="4"/>
                    </a:cubicBezTo>
                    <a:cubicBezTo>
                      <a:pt x="7" y="3"/>
                      <a:pt x="6" y="2"/>
                      <a:pt x="6" y="2"/>
                    </a:cubicBezTo>
                    <a:cubicBezTo>
                      <a:pt x="6" y="1"/>
                      <a:pt x="5" y="2"/>
                      <a:pt x="5" y="2"/>
                    </a:cubicBezTo>
                    <a:cubicBezTo>
                      <a:pt x="4" y="2"/>
                      <a:pt x="5" y="1"/>
                      <a:pt x="4" y="1"/>
                    </a:cubicBezTo>
                    <a:cubicBezTo>
                      <a:pt x="4" y="1"/>
                      <a:pt x="3" y="2"/>
                      <a:pt x="2" y="1"/>
                    </a:cubicBezTo>
                    <a:cubicBezTo>
                      <a:pt x="2" y="1"/>
                      <a:pt x="3" y="0"/>
                      <a:pt x="3" y="0"/>
                    </a:cubicBezTo>
                    <a:cubicBezTo>
                      <a:pt x="2" y="0"/>
                      <a:pt x="1" y="0"/>
                      <a:pt x="1" y="1"/>
                    </a:cubicBezTo>
                    <a:cubicBezTo>
                      <a:pt x="2" y="1"/>
                      <a:pt x="2" y="1"/>
                      <a:pt x="2" y="2"/>
                    </a:cubicBezTo>
                    <a:cubicBezTo>
                      <a:pt x="2" y="2"/>
                      <a:pt x="2" y="2"/>
                      <a:pt x="2" y="3"/>
                    </a:cubicBezTo>
                    <a:cubicBezTo>
                      <a:pt x="2" y="3"/>
                      <a:pt x="2"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3" name="Freeform 3164"/>
              <p:cNvSpPr/>
              <p:nvPr/>
            </p:nvSpPr>
            <p:spPr bwMode="auto">
              <a:xfrm>
                <a:off x="6123" y="2892"/>
                <a:ext cx="2" cy="6"/>
              </a:xfrm>
              <a:custGeom>
                <a:avLst/>
                <a:gdLst>
                  <a:gd name="T0" fmla="*/ 1 w 1"/>
                  <a:gd name="T1" fmla="*/ 1 h 3"/>
                  <a:gd name="T2" fmla="*/ 1 w 1"/>
                  <a:gd name="T3" fmla="*/ 1 h 3"/>
                </a:gdLst>
                <a:ahLst/>
                <a:cxnLst>
                  <a:cxn ang="0">
                    <a:pos x="T0" y="T1"/>
                  </a:cxn>
                  <a:cxn ang="0">
                    <a:pos x="T2" y="T3"/>
                  </a:cxn>
                </a:cxnLst>
                <a:rect l="0" t="0" r="r" b="b"/>
                <a:pathLst>
                  <a:path w="1" h="3">
                    <a:moveTo>
                      <a:pt x="1" y="1"/>
                    </a:moveTo>
                    <a:cubicBezTo>
                      <a:pt x="0" y="0"/>
                      <a:pt x="0"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4" name="Freeform 3165"/>
              <p:cNvSpPr/>
              <p:nvPr/>
            </p:nvSpPr>
            <p:spPr bwMode="auto">
              <a:xfrm>
                <a:off x="6114" y="2880"/>
                <a:ext cx="4" cy="6"/>
              </a:xfrm>
              <a:custGeom>
                <a:avLst/>
                <a:gdLst>
                  <a:gd name="T0" fmla="*/ 0 w 2"/>
                  <a:gd name="T1" fmla="*/ 1 h 3"/>
                  <a:gd name="T2" fmla="*/ 2 w 2"/>
                  <a:gd name="T3" fmla="*/ 3 h 3"/>
                  <a:gd name="T4" fmla="*/ 1 w 2"/>
                  <a:gd name="T5" fmla="*/ 0 h 3"/>
                  <a:gd name="T6" fmla="*/ 0 w 2"/>
                  <a:gd name="T7" fmla="*/ 1 h 3"/>
                </a:gdLst>
                <a:ahLst/>
                <a:cxnLst>
                  <a:cxn ang="0">
                    <a:pos x="T0" y="T1"/>
                  </a:cxn>
                  <a:cxn ang="0">
                    <a:pos x="T2" y="T3"/>
                  </a:cxn>
                  <a:cxn ang="0">
                    <a:pos x="T4" y="T5"/>
                  </a:cxn>
                  <a:cxn ang="0">
                    <a:pos x="T6" y="T7"/>
                  </a:cxn>
                </a:cxnLst>
                <a:rect l="0" t="0" r="r" b="b"/>
                <a:pathLst>
                  <a:path w="2" h="3">
                    <a:moveTo>
                      <a:pt x="0" y="1"/>
                    </a:moveTo>
                    <a:cubicBezTo>
                      <a:pt x="0" y="2"/>
                      <a:pt x="1" y="2"/>
                      <a:pt x="2" y="3"/>
                    </a:cubicBezTo>
                    <a:cubicBezTo>
                      <a:pt x="2" y="2"/>
                      <a:pt x="2" y="1"/>
                      <a:pt x="1" y="0"/>
                    </a:cubicBezTo>
                    <a:cubicBezTo>
                      <a:pt x="1" y="2"/>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5" name="Freeform 3166"/>
              <p:cNvSpPr/>
              <p:nvPr/>
            </p:nvSpPr>
            <p:spPr bwMode="auto">
              <a:xfrm>
                <a:off x="6081" y="2974"/>
                <a:ext cx="5" cy="6"/>
              </a:xfrm>
              <a:custGeom>
                <a:avLst/>
                <a:gdLst>
                  <a:gd name="T0" fmla="*/ 2 w 2"/>
                  <a:gd name="T1" fmla="*/ 2 h 3"/>
                  <a:gd name="T2" fmla="*/ 1 w 2"/>
                  <a:gd name="T3" fmla="*/ 0 h 3"/>
                  <a:gd name="T4" fmla="*/ 0 w 2"/>
                  <a:gd name="T5" fmla="*/ 1 h 3"/>
                  <a:gd name="T6" fmla="*/ 1 w 2"/>
                  <a:gd name="T7" fmla="*/ 3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1"/>
                      <a:pt x="2" y="1"/>
                      <a:pt x="1" y="0"/>
                    </a:cubicBezTo>
                    <a:cubicBezTo>
                      <a:pt x="1" y="1"/>
                      <a:pt x="1" y="1"/>
                      <a:pt x="0" y="1"/>
                    </a:cubicBezTo>
                    <a:cubicBezTo>
                      <a:pt x="0" y="2"/>
                      <a:pt x="1" y="3"/>
                      <a:pt x="1" y="3"/>
                    </a:cubicBezTo>
                    <a:cubicBezTo>
                      <a:pt x="1" y="3"/>
                      <a:pt x="2"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6" name="Freeform 3167"/>
              <p:cNvSpPr/>
              <p:nvPr/>
            </p:nvSpPr>
            <p:spPr bwMode="auto">
              <a:xfrm>
                <a:off x="6069" y="2787"/>
                <a:ext cx="4" cy="4"/>
              </a:xfrm>
              <a:custGeom>
                <a:avLst/>
                <a:gdLst>
                  <a:gd name="T0" fmla="*/ 0 w 2"/>
                  <a:gd name="T1" fmla="*/ 2 h 2"/>
                  <a:gd name="T2" fmla="*/ 2 w 2"/>
                  <a:gd name="T3" fmla="*/ 2 h 2"/>
                  <a:gd name="T4" fmla="*/ 1 w 2"/>
                  <a:gd name="T5" fmla="*/ 0 h 2"/>
                  <a:gd name="T6" fmla="*/ 1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cubicBezTo>
                      <a:pt x="1" y="2"/>
                      <a:pt x="1" y="2"/>
                      <a:pt x="2" y="2"/>
                    </a:cubicBezTo>
                    <a:cubicBezTo>
                      <a:pt x="2" y="1"/>
                      <a:pt x="2" y="1"/>
                      <a:pt x="1" y="0"/>
                    </a:cubicBezTo>
                    <a:cubicBezTo>
                      <a:pt x="1" y="0"/>
                      <a:pt x="1"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7" name="Freeform 3168"/>
              <p:cNvSpPr/>
              <p:nvPr/>
            </p:nvSpPr>
            <p:spPr bwMode="auto">
              <a:xfrm>
                <a:off x="6067" y="2869"/>
                <a:ext cx="4" cy="5"/>
              </a:xfrm>
              <a:custGeom>
                <a:avLst/>
                <a:gdLst>
                  <a:gd name="T0" fmla="*/ 1 w 2"/>
                  <a:gd name="T1" fmla="*/ 0 h 2"/>
                  <a:gd name="T2" fmla="*/ 0 w 2"/>
                  <a:gd name="T3" fmla="*/ 1 h 2"/>
                  <a:gd name="T4" fmla="*/ 0 w 2"/>
                  <a:gd name="T5" fmla="*/ 2 h 2"/>
                  <a:gd name="T6" fmla="*/ 1 w 2"/>
                  <a:gd name="T7" fmla="*/ 0 h 2"/>
                </a:gdLst>
                <a:ahLst/>
                <a:cxnLst>
                  <a:cxn ang="0">
                    <a:pos x="T0" y="T1"/>
                  </a:cxn>
                  <a:cxn ang="0">
                    <a:pos x="T2" y="T3"/>
                  </a:cxn>
                  <a:cxn ang="0">
                    <a:pos x="T4" y="T5"/>
                  </a:cxn>
                  <a:cxn ang="0">
                    <a:pos x="T6" y="T7"/>
                  </a:cxn>
                </a:cxnLst>
                <a:rect l="0" t="0" r="r" b="b"/>
                <a:pathLst>
                  <a:path w="2" h="2">
                    <a:moveTo>
                      <a:pt x="1" y="0"/>
                    </a:moveTo>
                    <a:cubicBezTo>
                      <a:pt x="1" y="0"/>
                      <a:pt x="1" y="1"/>
                      <a:pt x="0" y="1"/>
                    </a:cubicBezTo>
                    <a:cubicBezTo>
                      <a:pt x="0"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8" name="Freeform 3169"/>
              <p:cNvSpPr/>
              <p:nvPr/>
            </p:nvSpPr>
            <p:spPr bwMode="auto">
              <a:xfrm>
                <a:off x="5999" y="2543"/>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9" name="Freeform 3170"/>
              <p:cNvSpPr/>
              <p:nvPr/>
            </p:nvSpPr>
            <p:spPr bwMode="auto">
              <a:xfrm>
                <a:off x="5999" y="2600"/>
                <a:ext cx="8" cy="4"/>
              </a:xfrm>
              <a:custGeom>
                <a:avLst/>
                <a:gdLst>
                  <a:gd name="T0" fmla="*/ 3 w 4"/>
                  <a:gd name="T1" fmla="*/ 1 h 2"/>
                  <a:gd name="T2" fmla="*/ 4 w 4"/>
                  <a:gd name="T3" fmla="*/ 1 h 2"/>
                  <a:gd name="T4" fmla="*/ 3 w 4"/>
                  <a:gd name="T5" fmla="*/ 1 h 2"/>
                </a:gdLst>
                <a:ahLst/>
                <a:cxnLst>
                  <a:cxn ang="0">
                    <a:pos x="T0" y="T1"/>
                  </a:cxn>
                  <a:cxn ang="0">
                    <a:pos x="T2" y="T3"/>
                  </a:cxn>
                  <a:cxn ang="0">
                    <a:pos x="T4" y="T5"/>
                  </a:cxn>
                </a:cxnLst>
                <a:rect l="0" t="0" r="r" b="b"/>
                <a:pathLst>
                  <a:path w="4" h="2">
                    <a:moveTo>
                      <a:pt x="3" y="1"/>
                    </a:moveTo>
                    <a:cubicBezTo>
                      <a:pt x="0" y="0"/>
                      <a:pt x="4" y="2"/>
                      <a:pt x="4" y="1"/>
                    </a:cubicBezTo>
                    <a:cubicBezTo>
                      <a:pt x="4" y="1"/>
                      <a:pt x="3"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0" name="Freeform 3171"/>
              <p:cNvSpPr/>
              <p:nvPr/>
            </p:nvSpPr>
            <p:spPr bwMode="auto">
              <a:xfrm>
                <a:off x="6007" y="2600"/>
                <a:ext cx="27" cy="15"/>
              </a:xfrm>
              <a:custGeom>
                <a:avLst/>
                <a:gdLst>
                  <a:gd name="T0" fmla="*/ 11 w 13"/>
                  <a:gd name="T1" fmla="*/ 4 h 7"/>
                  <a:gd name="T2" fmla="*/ 12 w 13"/>
                  <a:gd name="T3" fmla="*/ 5 h 7"/>
                  <a:gd name="T4" fmla="*/ 13 w 13"/>
                  <a:gd name="T5" fmla="*/ 7 h 7"/>
                  <a:gd name="T6" fmla="*/ 13 w 13"/>
                  <a:gd name="T7" fmla="*/ 2 h 7"/>
                  <a:gd name="T8" fmla="*/ 11 w 13"/>
                  <a:gd name="T9" fmla="*/ 2 h 7"/>
                  <a:gd name="T10" fmla="*/ 11 w 13"/>
                  <a:gd name="T11" fmla="*/ 1 h 7"/>
                  <a:gd name="T12" fmla="*/ 8 w 13"/>
                  <a:gd name="T13" fmla="*/ 1 h 7"/>
                  <a:gd name="T14" fmla="*/ 7 w 13"/>
                  <a:gd name="T15" fmla="*/ 1 h 7"/>
                  <a:gd name="T16" fmla="*/ 7 w 13"/>
                  <a:gd name="T17" fmla="*/ 2 h 7"/>
                  <a:gd name="T18" fmla="*/ 5 w 13"/>
                  <a:gd name="T19" fmla="*/ 1 h 7"/>
                  <a:gd name="T20" fmla="*/ 5 w 13"/>
                  <a:gd name="T21" fmla="*/ 1 h 7"/>
                  <a:gd name="T22" fmla="*/ 3 w 13"/>
                  <a:gd name="T23" fmla="*/ 2 h 7"/>
                  <a:gd name="T24" fmla="*/ 2 w 13"/>
                  <a:gd name="T25" fmla="*/ 1 h 7"/>
                  <a:gd name="T26" fmla="*/ 4 w 13"/>
                  <a:gd name="T27" fmla="*/ 0 h 7"/>
                  <a:gd name="T28" fmla="*/ 1 w 13"/>
                  <a:gd name="T29" fmla="*/ 1 h 7"/>
                  <a:gd name="T30" fmla="*/ 0 w 13"/>
                  <a:gd name="T31" fmla="*/ 1 h 7"/>
                  <a:gd name="T32" fmla="*/ 0 w 13"/>
                  <a:gd name="T33" fmla="*/ 5 h 7"/>
                  <a:gd name="T34" fmla="*/ 4 w 13"/>
                  <a:gd name="T35" fmla="*/ 6 h 7"/>
                  <a:gd name="T36" fmla="*/ 5 w 13"/>
                  <a:gd name="T37" fmla="*/ 5 h 7"/>
                  <a:gd name="T38" fmla="*/ 5 w 13"/>
                  <a:gd name="T39" fmla="*/ 3 h 7"/>
                  <a:gd name="T40" fmla="*/ 9 w 13"/>
                  <a:gd name="T41" fmla="*/ 2 h 7"/>
                  <a:gd name="T42" fmla="*/ 11 w 13"/>
                  <a:gd name="T4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7">
                    <a:moveTo>
                      <a:pt x="11" y="4"/>
                    </a:moveTo>
                    <a:cubicBezTo>
                      <a:pt x="12" y="5"/>
                      <a:pt x="11" y="5"/>
                      <a:pt x="12" y="5"/>
                    </a:cubicBezTo>
                    <a:cubicBezTo>
                      <a:pt x="13" y="5"/>
                      <a:pt x="12" y="7"/>
                      <a:pt x="13" y="7"/>
                    </a:cubicBezTo>
                    <a:cubicBezTo>
                      <a:pt x="13" y="5"/>
                      <a:pt x="13" y="5"/>
                      <a:pt x="13" y="2"/>
                    </a:cubicBezTo>
                    <a:cubicBezTo>
                      <a:pt x="13" y="2"/>
                      <a:pt x="12" y="3"/>
                      <a:pt x="11" y="2"/>
                    </a:cubicBezTo>
                    <a:cubicBezTo>
                      <a:pt x="11" y="2"/>
                      <a:pt x="12" y="2"/>
                      <a:pt x="11" y="1"/>
                    </a:cubicBezTo>
                    <a:cubicBezTo>
                      <a:pt x="10" y="1"/>
                      <a:pt x="9" y="1"/>
                      <a:pt x="8" y="1"/>
                    </a:cubicBezTo>
                    <a:cubicBezTo>
                      <a:pt x="8" y="1"/>
                      <a:pt x="7" y="1"/>
                      <a:pt x="7" y="1"/>
                    </a:cubicBezTo>
                    <a:cubicBezTo>
                      <a:pt x="8" y="1"/>
                      <a:pt x="8" y="2"/>
                      <a:pt x="7" y="2"/>
                    </a:cubicBezTo>
                    <a:cubicBezTo>
                      <a:pt x="7" y="2"/>
                      <a:pt x="5" y="2"/>
                      <a:pt x="5" y="1"/>
                    </a:cubicBezTo>
                    <a:cubicBezTo>
                      <a:pt x="6" y="1"/>
                      <a:pt x="6" y="0"/>
                      <a:pt x="5" y="1"/>
                    </a:cubicBezTo>
                    <a:cubicBezTo>
                      <a:pt x="4" y="1"/>
                      <a:pt x="4" y="2"/>
                      <a:pt x="3" y="2"/>
                    </a:cubicBezTo>
                    <a:cubicBezTo>
                      <a:pt x="3" y="2"/>
                      <a:pt x="2" y="1"/>
                      <a:pt x="2" y="1"/>
                    </a:cubicBezTo>
                    <a:cubicBezTo>
                      <a:pt x="3" y="1"/>
                      <a:pt x="4" y="1"/>
                      <a:pt x="4" y="0"/>
                    </a:cubicBezTo>
                    <a:cubicBezTo>
                      <a:pt x="2" y="0"/>
                      <a:pt x="2" y="1"/>
                      <a:pt x="1" y="1"/>
                    </a:cubicBezTo>
                    <a:cubicBezTo>
                      <a:pt x="1" y="1"/>
                      <a:pt x="1" y="2"/>
                      <a:pt x="0" y="1"/>
                    </a:cubicBezTo>
                    <a:cubicBezTo>
                      <a:pt x="1" y="3"/>
                      <a:pt x="0" y="3"/>
                      <a:pt x="0" y="5"/>
                    </a:cubicBezTo>
                    <a:cubicBezTo>
                      <a:pt x="1" y="6"/>
                      <a:pt x="2" y="6"/>
                      <a:pt x="4" y="6"/>
                    </a:cubicBezTo>
                    <a:cubicBezTo>
                      <a:pt x="4" y="6"/>
                      <a:pt x="4" y="5"/>
                      <a:pt x="5" y="5"/>
                    </a:cubicBezTo>
                    <a:cubicBezTo>
                      <a:pt x="5" y="4"/>
                      <a:pt x="5" y="4"/>
                      <a:pt x="5" y="3"/>
                    </a:cubicBezTo>
                    <a:cubicBezTo>
                      <a:pt x="7" y="4"/>
                      <a:pt x="7" y="3"/>
                      <a:pt x="9" y="2"/>
                    </a:cubicBezTo>
                    <a:cubicBezTo>
                      <a:pt x="7" y="4"/>
                      <a:pt x="11" y="3"/>
                      <a:pt x="1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1" name="Freeform 3172"/>
              <p:cNvSpPr/>
              <p:nvPr/>
            </p:nvSpPr>
            <p:spPr bwMode="auto">
              <a:xfrm>
                <a:off x="6079" y="2980"/>
                <a:ext cx="2" cy="5"/>
              </a:xfrm>
              <a:custGeom>
                <a:avLst/>
                <a:gdLst>
                  <a:gd name="T0" fmla="*/ 1 w 1"/>
                  <a:gd name="T1" fmla="*/ 0 h 2"/>
                  <a:gd name="T2" fmla="*/ 0 w 1"/>
                  <a:gd name="T3" fmla="*/ 0 h 2"/>
                  <a:gd name="T4" fmla="*/ 1 w 1"/>
                  <a:gd name="T5" fmla="*/ 2 h 2"/>
                  <a:gd name="T6" fmla="*/ 1 w 1"/>
                  <a:gd name="T7" fmla="*/ 0 h 2"/>
                </a:gdLst>
                <a:ahLst/>
                <a:cxnLst>
                  <a:cxn ang="0">
                    <a:pos x="T0" y="T1"/>
                  </a:cxn>
                  <a:cxn ang="0">
                    <a:pos x="T2" y="T3"/>
                  </a:cxn>
                  <a:cxn ang="0">
                    <a:pos x="T4" y="T5"/>
                  </a:cxn>
                  <a:cxn ang="0">
                    <a:pos x="T6" y="T7"/>
                  </a:cxn>
                </a:cxnLst>
                <a:rect l="0" t="0" r="r" b="b"/>
                <a:pathLst>
                  <a:path w="1" h="2">
                    <a:moveTo>
                      <a:pt x="1" y="0"/>
                    </a:moveTo>
                    <a:cubicBezTo>
                      <a:pt x="1" y="0"/>
                      <a:pt x="0" y="0"/>
                      <a:pt x="0" y="0"/>
                    </a:cubicBezTo>
                    <a:cubicBezTo>
                      <a:pt x="0" y="1"/>
                      <a:pt x="0" y="2"/>
                      <a:pt x="1" y="2"/>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2" name="Freeform 3173"/>
              <p:cNvSpPr/>
              <p:nvPr/>
            </p:nvSpPr>
            <p:spPr bwMode="auto">
              <a:xfrm>
                <a:off x="5860" y="3091"/>
                <a:ext cx="10" cy="13"/>
              </a:xfrm>
              <a:custGeom>
                <a:avLst/>
                <a:gdLst>
                  <a:gd name="T0" fmla="*/ 5 w 5"/>
                  <a:gd name="T1" fmla="*/ 3 h 6"/>
                  <a:gd name="T2" fmla="*/ 2 w 5"/>
                  <a:gd name="T3" fmla="*/ 1 h 6"/>
                  <a:gd name="T4" fmla="*/ 2 w 5"/>
                  <a:gd name="T5" fmla="*/ 0 h 6"/>
                  <a:gd name="T6" fmla="*/ 0 w 5"/>
                  <a:gd name="T7" fmla="*/ 1 h 6"/>
                  <a:gd name="T8" fmla="*/ 0 w 5"/>
                  <a:gd name="T9" fmla="*/ 4 h 6"/>
                  <a:gd name="T10" fmla="*/ 0 w 5"/>
                  <a:gd name="T11" fmla="*/ 4 h 6"/>
                  <a:gd name="T12" fmla="*/ 0 w 5"/>
                  <a:gd name="T13" fmla="*/ 4 h 6"/>
                  <a:gd name="T14" fmla="*/ 0 w 5"/>
                  <a:gd name="T15" fmla="*/ 5 h 6"/>
                  <a:gd name="T16" fmla="*/ 0 w 5"/>
                  <a:gd name="T17" fmla="*/ 5 h 6"/>
                  <a:gd name="T18" fmla="*/ 1 w 5"/>
                  <a:gd name="T19" fmla="*/ 6 h 6"/>
                  <a:gd name="T20" fmla="*/ 1 w 5"/>
                  <a:gd name="T21" fmla="*/ 4 h 6"/>
                  <a:gd name="T22" fmla="*/ 2 w 5"/>
                  <a:gd name="T23" fmla="*/ 2 h 6"/>
                  <a:gd name="T24" fmla="*/ 4 w 5"/>
                  <a:gd name="T25" fmla="*/ 3 h 6"/>
                  <a:gd name="T26" fmla="*/ 3 w 5"/>
                  <a:gd name="T27" fmla="*/ 5 h 6"/>
                  <a:gd name="T28" fmla="*/ 3 w 5"/>
                  <a:gd name="T29" fmla="*/ 5 h 6"/>
                  <a:gd name="T30" fmla="*/ 4 w 5"/>
                  <a:gd name="T31" fmla="*/ 6 h 6"/>
                  <a:gd name="T32" fmla="*/ 4 w 5"/>
                  <a:gd name="T33" fmla="*/ 5 h 6"/>
                  <a:gd name="T34" fmla="*/ 4 w 5"/>
                  <a:gd name="T35" fmla="*/ 5 h 6"/>
                  <a:gd name="T36" fmla="*/ 5 w 5"/>
                  <a:gd name="T3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6">
                    <a:moveTo>
                      <a:pt x="5" y="3"/>
                    </a:moveTo>
                    <a:cubicBezTo>
                      <a:pt x="4" y="2"/>
                      <a:pt x="2" y="2"/>
                      <a:pt x="2" y="1"/>
                    </a:cubicBezTo>
                    <a:cubicBezTo>
                      <a:pt x="3" y="1"/>
                      <a:pt x="3" y="1"/>
                      <a:pt x="2" y="0"/>
                    </a:cubicBezTo>
                    <a:cubicBezTo>
                      <a:pt x="2" y="1"/>
                      <a:pt x="1" y="1"/>
                      <a:pt x="0" y="1"/>
                    </a:cubicBezTo>
                    <a:cubicBezTo>
                      <a:pt x="1" y="2"/>
                      <a:pt x="0" y="3"/>
                      <a:pt x="0" y="4"/>
                    </a:cubicBezTo>
                    <a:cubicBezTo>
                      <a:pt x="0" y="4"/>
                      <a:pt x="0" y="4"/>
                      <a:pt x="0" y="4"/>
                    </a:cubicBezTo>
                    <a:cubicBezTo>
                      <a:pt x="0" y="4"/>
                      <a:pt x="0" y="4"/>
                      <a:pt x="0" y="4"/>
                    </a:cubicBezTo>
                    <a:cubicBezTo>
                      <a:pt x="0" y="5"/>
                      <a:pt x="0" y="5"/>
                      <a:pt x="0" y="5"/>
                    </a:cubicBezTo>
                    <a:cubicBezTo>
                      <a:pt x="0" y="5"/>
                      <a:pt x="0" y="5"/>
                      <a:pt x="0" y="5"/>
                    </a:cubicBezTo>
                    <a:cubicBezTo>
                      <a:pt x="0" y="5"/>
                      <a:pt x="1" y="5"/>
                      <a:pt x="1" y="6"/>
                    </a:cubicBezTo>
                    <a:cubicBezTo>
                      <a:pt x="2" y="5"/>
                      <a:pt x="2" y="5"/>
                      <a:pt x="1" y="4"/>
                    </a:cubicBezTo>
                    <a:cubicBezTo>
                      <a:pt x="1" y="4"/>
                      <a:pt x="1" y="3"/>
                      <a:pt x="2" y="2"/>
                    </a:cubicBezTo>
                    <a:cubicBezTo>
                      <a:pt x="3" y="2"/>
                      <a:pt x="4" y="3"/>
                      <a:pt x="4" y="3"/>
                    </a:cubicBezTo>
                    <a:cubicBezTo>
                      <a:pt x="4" y="4"/>
                      <a:pt x="3" y="4"/>
                      <a:pt x="3" y="5"/>
                    </a:cubicBezTo>
                    <a:cubicBezTo>
                      <a:pt x="3" y="5"/>
                      <a:pt x="3" y="5"/>
                      <a:pt x="3" y="5"/>
                    </a:cubicBezTo>
                    <a:cubicBezTo>
                      <a:pt x="3" y="5"/>
                      <a:pt x="4" y="6"/>
                      <a:pt x="4" y="6"/>
                    </a:cubicBezTo>
                    <a:cubicBezTo>
                      <a:pt x="4" y="5"/>
                      <a:pt x="4" y="5"/>
                      <a:pt x="4" y="5"/>
                    </a:cubicBezTo>
                    <a:cubicBezTo>
                      <a:pt x="4" y="5"/>
                      <a:pt x="4" y="5"/>
                      <a:pt x="4" y="5"/>
                    </a:cubicBezTo>
                    <a:cubicBezTo>
                      <a:pt x="5" y="4"/>
                      <a:pt x="5"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3" name="Freeform 3174"/>
              <p:cNvSpPr/>
              <p:nvPr/>
            </p:nvSpPr>
            <p:spPr bwMode="auto">
              <a:xfrm>
                <a:off x="6205" y="3050"/>
                <a:ext cx="10" cy="11"/>
              </a:xfrm>
              <a:custGeom>
                <a:avLst/>
                <a:gdLst>
                  <a:gd name="T0" fmla="*/ 1 w 5"/>
                  <a:gd name="T1" fmla="*/ 3 h 5"/>
                  <a:gd name="T2" fmla="*/ 0 w 5"/>
                  <a:gd name="T3" fmla="*/ 2 h 5"/>
                  <a:gd name="T4" fmla="*/ 3 w 5"/>
                  <a:gd name="T5" fmla="*/ 5 h 5"/>
                  <a:gd name="T6" fmla="*/ 5 w 5"/>
                  <a:gd name="T7" fmla="*/ 1 h 5"/>
                  <a:gd name="T8" fmla="*/ 2 w 5"/>
                  <a:gd name="T9" fmla="*/ 0 h 5"/>
                  <a:gd name="T10" fmla="*/ 2 w 5"/>
                  <a:gd name="T11" fmla="*/ 2 h 5"/>
                  <a:gd name="T12" fmla="*/ 1 w 5"/>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1" y="3"/>
                    </a:moveTo>
                    <a:cubicBezTo>
                      <a:pt x="1" y="3"/>
                      <a:pt x="1" y="2"/>
                      <a:pt x="0" y="2"/>
                    </a:cubicBezTo>
                    <a:cubicBezTo>
                      <a:pt x="0" y="5"/>
                      <a:pt x="2" y="3"/>
                      <a:pt x="3" y="5"/>
                    </a:cubicBezTo>
                    <a:cubicBezTo>
                      <a:pt x="3" y="3"/>
                      <a:pt x="4" y="3"/>
                      <a:pt x="5" y="1"/>
                    </a:cubicBezTo>
                    <a:cubicBezTo>
                      <a:pt x="3" y="1"/>
                      <a:pt x="4" y="0"/>
                      <a:pt x="2" y="0"/>
                    </a:cubicBezTo>
                    <a:cubicBezTo>
                      <a:pt x="2" y="1"/>
                      <a:pt x="1" y="1"/>
                      <a:pt x="2" y="2"/>
                    </a:cubicBezTo>
                    <a:cubicBezTo>
                      <a:pt x="1"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4" name="Freeform 3175"/>
              <p:cNvSpPr/>
              <p:nvPr/>
            </p:nvSpPr>
            <p:spPr bwMode="auto">
              <a:xfrm>
                <a:off x="6190" y="3052"/>
                <a:ext cx="6" cy="13"/>
              </a:xfrm>
              <a:custGeom>
                <a:avLst/>
                <a:gdLst>
                  <a:gd name="T0" fmla="*/ 1 w 3"/>
                  <a:gd name="T1" fmla="*/ 0 h 6"/>
                  <a:gd name="T2" fmla="*/ 1 w 3"/>
                  <a:gd name="T3" fmla="*/ 3 h 6"/>
                  <a:gd name="T4" fmla="*/ 0 w 3"/>
                  <a:gd name="T5" fmla="*/ 4 h 6"/>
                  <a:gd name="T6" fmla="*/ 2 w 3"/>
                  <a:gd name="T7" fmla="*/ 2 h 6"/>
                  <a:gd name="T8" fmla="*/ 2 w 3"/>
                  <a:gd name="T9" fmla="*/ 3 h 6"/>
                  <a:gd name="T10" fmla="*/ 0 w 3"/>
                  <a:gd name="T11" fmla="*/ 5 h 6"/>
                  <a:gd name="T12" fmla="*/ 3 w 3"/>
                  <a:gd name="T13" fmla="*/ 4 h 6"/>
                  <a:gd name="T14" fmla="*/ 3 w 3"/>
                  <a:gd name="T15" fmla="*/ 1 h 6"/>
                  <a:gd name="T16" fmla="*/ 1 w 3"/>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6">
                    <a:moveTo>
                      <a:pt x="1" y="0"/>
                    </a:moveTo>
                    <a:cubicBezTo>
                      <a:pt x="1" y="1"/>
                      <a:pt x="1" y="2"/>
                      <a:pt x="1" y="3"/>
                    </a:cubicBezTo>
                    <a:cubicBezTo>
                      <a:pt x="0" y="3"/>
                      <a:pt x="0" y="3"/>
                      <a:pt x="0" y="4"/>
                    </a:cubicBezTo>
                    <a:cubicBezTo>
                      <a:pt x="1" y="4"/>
                      <a:pt x="1" y="2"/>
                      <a:pt x="2" y="2"/>
                    </a:cubicBezTo>
                    <a:cubicBezTo>
                      <a:pt x="2" y="2"/>
                      <a:pt x="2" y="2"/>
                      <a:pt x="2" y="3"/>
                    </a:cubicBezTo>
                    <a:cubicBezTo>
                      <a:pt x="1" y="3"/>
                      <a:pt x="0" y="4"/>
                      <a:pt x="0" y="5"/>
                    </a:cubicBezTo>
                    <a:cubicBezTo>
                      <a:pt x="1" y="6"/>
                      <a:pt x="2" y="4"/>
                      <a:pt x="3" y="4"/>
                    </a:cubicBezTo>
                    <a:cubicBezTo>
                      <a:pt x="3" y="3"/>
                      <a:pt x="3" y="2"/>
                      <a:pt x="3"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5" name="Freeform 3176"/>
              <p:cNvSpPr/>
              <p:nvPr/>
            </p:nvSpPr>
            <p:spPr bwMode="auto">
              <a:xfrm>
                <a:off x="6174" y="3054"/>
                <a:ext cx="2" cy="5"/>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6" name="Freeform 3177"/>
              <p:cNvSpPr/>
              <p:nvPr/>
            </p:nvSpPr>
            <p:spPr bwMode="auto">
              <a:xfrm>
                <a:off x="6192" y="3048"/>
                <a:ext cx="9" cy="4"/>
              </a:xfrm>
              <a:custGeom>
                <a:avLst/>
                <a:gdLst>
                  <a:gd name="T0" fmla="*/ 2 w 4"/>
                  <a:gd name="T1" fmla="*/ 0 h 2"/>
                  <a:gd name="T2" fmla="*/ 2 w 4"/>
                  <a:gd name="T3" fmla="*/ 2 h 2"/>
                  <a:gd name="T4" fmla="*/ 2 w 4"/>
                  <a:gd name="T5" fmla="*/ 0 h 2"/>
                </a:gdLst>
                <a:ahLst/>
                <a:cxnLst>
                  <a:cxn ang="0">
                    <a:pos x="T0" y="T1"/>
                  </a:cxn>
                  <a:cxn ang="0">
                    <a:pos x="T2" y="T3"/>
                  </a:cxn>
                  <a:cxn ang="0">
                    <a:pos x="T4" y="T5"/>
                  </a:cxn>
                </a:cxnLst>
                <a:rect l="0" t="0" r="r" b="b"/>
                <a:pathLst>
                  <a:path w="4" h="2">
                    <a:moveTo>
                      <a:pt x="2" y="0"/>
                    </a:moveTo>
                    <a:cubicBezTo>
                      <a:pt x="2" y="1"/>
                      <a:pt x="0" y="2"/>
                      <a:pt x="2" y="2"/>
                    </a:cubicBezTo>
                    <a:cubicBezTo>
                      <a:pt x="2" y="1"/>
                      <a:pt x="4"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7" name="Freeform 3178"/>
              <p:cNvSpPr/>
              <p:nvPr/>
            </p:nvSpPr>
            <p:spPr bwMode="auto">
              <a:xfrm>
                <a:off x="6176" y="3054"/>
                <a:ext cx="8" cy="7"/>
              </a:xfrm>
              <a:custGeom>
                <a:avLst/>
                <a:gdLst>
                  <a:gd name="T0" fmla="*/ 4 w 4"/>
                  <a:gd name="T1" fmla="*/ 2 h 3"/>
                  <a:gd name="T2" fmla="*/ 2 w 4"/>
                  <a:gd name="T3" fmla="*/ 0 h 3"/>
                  <a:gd name="T4" fmla="*/ 0 w 4"/>
                  <a:gd name="T5" fmla="*/ 2 h 3"/>
                  <a:gd name="T6" fmla="*/ 2 w 4"/>
                  <a:gd name="T7" fmla="*/ 3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2"/>
                      <a:pt x="2" y="2"/>
                      <a:pt x="2" y="0"/>
                    </a:cubicBezTo>
                    <a:cubicBezTo>
                      <a:pt x="1" y="0"/>
                      <a:pt x="0" y="0"/>
                      <a:pt x="0" y="2"/>
                    </a:cubicBezTo>
                    <a:cubicBezTo>
                      <a:pt x="1" y="1"/>
                      <a:pt x="2" y="3"/>
                      <a:pt x="2" y="3"/>
                    </a:cubicBezTo>
                    <a:cubicBezTo>
                      <a:pt x="3" y="3"/>
                      <a:pt x="4" y="3"/>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8" name="Freeform 3179"/>
              <p:cNvSpPr/>
              <p:nvPr/>
            </p:nvSpPr>
            <p:spPr bwMode="auto">
              <a:xfrm>
                <a:off x="6172" y="3050"/>
                <a:ext cx="6" cy="4"/>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0" y="0"/>
                      <a:pt x="0" y="2"/>
                    </a:cubicBezTo>
                    <a:cubicBezTo>
                      <a:pt x="1" y="2"/>
                      <a:pt x="1" y="2"/>
                      <a:pt x="2" y="2"/>
                    </a:cubicBezTo>
                    <a:cubicBezTo>
                      <a:pt x="2" y="0"/>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9" name="Freeform 3180"/>
              <p:cNvSpPr/>
              <p:nvPr/>
            </p:nvSpPr>
            <p:spPr bwMode="auto">
              <a:xfrm>
                <a:off x="6266" y="3052"/>
                <a:ext cx="6" cy="4"/>
              </a:xfrm>
              <a:custGeom>
                <a:avLst/>
                <a:gdLst>
                  <a:gd name="T0" fmla="*/ 2 w 3"/>
                  <a:gd name="T1" fmla="*/ 2 h 2"/>
                  <a:gd name="T2" fmla="*/ 2 w 3"/>
                  <a:gd name="T3" fmla="*/ 0 h 2"/>
                  <a:gd name="T4" fmla="*/ 0 w 3"/>
                  <a:gd name="T5" fmla="*/ 2 h 2"/>
                  <a:gd name="T6" fmla="*/ 2 w 3"/>
                  <a:gd name="T7" fmla="*/ 2 h 2"/>
                </a:gdLst>
                <a:ahLst/>
                <a:cxnLst>
                  <a:cxn ang="0">
                    <a:pos x="T0" y="T1"/>
                  </a:cxn>
                  <a:cxn ang="0">
                    <a:pos x="T2" y="T3"/>
                  </a:cxn>
                  <a:cxn ang="0">
                    <a:pos x="T4" y="T5"/>
                  </a:cxn>
                  <a:cxn ang="0">
                    <a:pos x="T6" y="T7"/>
                  </a:cxn>
                </a:cxnLst>
                <a:rect l="0" t="0" r="r" b="b"/>
                <a:pathLst>
                  <a:path w="3" h="2">
                    <a:moveTo>
                      <a:pt x="2" y="2"/>
                    </a:moveTo>
                    <a:cubicBezTo>
                      <a:pt x="2" y="1"/>
                      <a:pt x="3" y="1"/>
                      <a:pt x="2" y="0"/>
                    </a:cubicBezTo>
                    <a:cubicBezTo>
                      <a:pt x="2" y="1"/>
                      <a:pt x="0" y="1"/>
                      <a:pt x="0"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0" name="Freeform 3181"/>
              <p:cNvSpPr/>
              <p:nvPr/>
            </p:nvSpPr>
            <p:spPr bwMode="auto">
              <a:xfrm>
                <a:off x="6038" y="3048"/>
                <a:ext cx="4" cy="6"/>
              </a:xfrm>
              <a:custGeom>
                <a:avLst/>
                <a:gdLst>
                  <a:gd name="T0" fmla="*/ 0 w 2"/>
                  <a:gd name="T1" fmla="*/ 1 h 3"/>
                  <a:gd name="T2" fmla="*/ 0 w 2"/>
                  <a:gd name="T3" fmla="*/ 3 h 3"/>
                  <a:gd name="T4" fmla="*/ 1 w 2"/>
                  <a:gd name="T5" fmla="*/ 3 h 3"/>
                  <a:gd name="T6" fmla="*/ 2 w 2"/>
                  <a:gd name="T7" fmla="*/ 2 h 3"/>
                  <a:gd name="T8" fmla="*/ 0 w 2"/>
                  <a:gd name="T9" fmla="*/ 1 h 3"/>
                </a:gdLst>
                <a:ahLst/>
                <a:cxnLst>
                  <a:cxn ang="0">
                    <a:pos x="T0" y="T1"/>
                  </a:cxn>
                  <a:cxn ang="0">
                    <a:pos x="T2" y="T3"/>
                  </a:cxn>
                  <a:cxn ang="0">
                    <a:pos x="T4" y="T5"/>
                  </a:cxn>
                  <a:cxn ang="0">
                    <a:pos x="T6" y="T7"/>
                  </a:cxn>
                  <a:cxn ang="0">
                    <a:pos x="T8" y="T9"/>
                  </a:cxn>
                </a:cxnLst>
                <a:rect l="0" t="0" r="r" b="b"/>
                <a:pathLst>
                  <a:path w="2" h="3">
                    <a:moveTo>
                      <a:pt x="0" y="1"/>
                    </a:moveTo>
                    <a:cubicBezTo>
                      <a:pt x="0" y="2"/>
                      <a:pt x="0" y="2"/>
                      <a:pt x="0" y="3"/>
                    </a:cubicBezTo>
                    <a:cubicBezTo>
                      <a:pt x="1" y="3"/>
                      <a:pt x="1" y="3"/>
                      <a:pt x="1" y="3"/>
                    </a:cubicBezTo>
                    <a:cubicBezTo>
                      <a:pt x="1" y="2"/>
                      <a:pt x="2" y="2"/>
                      <a:pt x="2" y="2"/>
                    </a:cubicBezTo>
                    <a:cubicBezTo>
                      <a:pt x="1" y="3"/>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1" name="Freeform 3182"/>
              <p:cNvSpPr/>
              <p:nvPr/>
            </p:nvSpPr>
            <p:spPr bwMode="auto">
              <a:xfrm>
                <a:off x="6012"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2" name="Freeform 3183"/>
              <p:cNvSpPr/>
              <p:nvPr/>
            </p:nvSpPr>
            <p:spPr bwMode="auto">
              <a:xfrm>
                <a:off x="6020" y="3052"/>
                <a:ext cx="12" cy="9"/>
              </a:xfrm>
              <a:custGeom>
                <a:avLst/>
                <a:gdLst>
                  <a:gd name="T0" fmla="*/ 6 w 6"/>
                  <a:gd name="T1" fmla="*/ 1 h 4"/>
                  <a:gd name="T2" fmla="*/ 2 w 6"/>
                  <a:gd name="T3" fmla="*/ 0 h 4"/>
                  <a:gd name="T4" fmla="*/ 0 w 6"/>
                  <a:gd name="T5" fmla="*/ 2 h 4"/>
                  <a:gd name="T6" fmla="*/ 5 w 6"/>
                  <a:gd name="T7" fmla="*/ 4 h 4"/>
                  <a:gd name="T8" fmla="*/ 5 w 6"/>
                  <a:gd name="T9" fmla="*/ 2 h 4"/>
                  <a:gd name="T10" fmla="*/ 6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6" y="1"/>
                    </a:moveTo>
                    <a:cubicBezTo>
                      <a:pt x="4" y="1"/>
                      <a:pt x="4" y="0"/>
                      <a:pt x="2" y="0"/>
                    </a:cubicBezTo>
                    <a:cubicBezTo>
                      <a:pt x="2" y="2"/>
                      <a:pt x="1" y="1"/>
                      <a:pt x="0" y="2"/>
                    </a:cubicBezTo>
                    <a:cubicBezTo>
                      <a:pt x="2" y="3"/>
                      <a:pt x="3" y="4"/>
                      <a:pt x="5" y="4"/>
                    </a:cubicBezTo>
                    <a:cubicBezTo>
                      <a:pt x="6" y="3"/>
                      <a:pt x="5" y="3"/>
                      <a:pt x="5" y="2"/>
                    </a:cubicBezTo>
                    <a:cubicBezTo>
                      <a:pt x="6" y="2"/>
                      <a:pt x="6" y="2"/>
                      <a:pt x="6"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3" name="Freeform 3184"/>
              <p:cNvSpPr/>
              <p:nvPr/>
            </p:nvSpPr>
            <p:spPr bwMode="auto">
              <a:xfrm>
                <a:off x="6003" y="3048"/>
                <a:ext cx="9" cy="8"/>
              </a:xfrm>
              <a:custGeom>
                <a:avLst/>
                <a:gdLst>
                  <a:gd name="T0" fmla="*/ 2 w 4"/>
                  <a:gd name="T1" fmla="*/ 0 h 4"/>
                  <a:gd name="T2" fmla="*/ 1 w 4"/>
                  <a:gd name="T3" fmla="*/ 2 h 4"/>
                  <a:gd name="T4" fmla="*/ 3 w 4"/>
                  <a:gd name="T5" fmla="*/ 3 h 4"/>
                  <a:gd name="T6" fmla="*/ 4 w 4"/>
                  <a:gd name="T7" fmla="*/ 4 h 4"/>
                  <a:gd name="T8" fmla="*/ 3 w 4"/>
                  <a:gd name="T9" fmla="*/ 1 h 4"/>
                  <a:gd name="T10" fmla="*/ 2 w 4"/>
                  <a:gd name="T11" fmla="*/ 1 h 4"/>
                  <a:gd name="T12" fmla="*/ 2 w 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2" y="0"/>
                    </a:moveTo>
                    <a:cubicBezTo>
                      <a:pt x="2" y="2"/>
                      <a:pt x="0" y="1"/>
                      <a:pt x="1" y="2"/>
                    </a:cubicBezTo>
                    <a:cubicBezTo>
                      <a:pt x="1" y="3"/>
                      <a:pt x="2" y="3"/>
                      <a:pt x="3" y="3"/>
                    </a:cubicBezTo>
                    <a:cubicBezTo>
                      <a:pt x="4" y="3"/>
                      <a:pt x="3" y="4"/>
                      <a:pt x="4" y="4"/>
                    </a:cubicBezTo>
                    <a:cubicBezTo>
                      <a:pt x="4" y="3"/>
                      <a:pt x="4" y="1"/>
                      <a:pt x="3" y="1"/>
                    </a:cubicBezTo>
                    <a:cubicBezTo>
                      <a:pt x="3" y="1"/>
                      <a:pt x="2" y="2"/>
                      <a:pt x="2" y="1"/>
                    </a:cubicBezTo>
                    <a:cubicBezTo>
                      <a:pt x="2"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4" name="Freeform 3185"/>
              <p:cNvSpPr/>
              <p:nvPr/>
            </p:nvSpPr>
            <p:spPr bwMode="auto">
              <a:xfrm>
                <a:off x="6272" y="3063"/>
                <a:ext cx="11" cy="12"/>
              </a:xfrm>
              <a:custGeom>
                <a:avLst/>
                <a:gdLst>
                  <a:gd name="T0" fmla="*/ 1 w 5"/>
                  <a:gd name="T1" fmla="*/ 3 h 6"/>
                  <a:gd name="T2" fmla="*/ 2 w 5"/>
                  <a:gd name="T3" fmla="*/ 3 h 6"/>
                  <a:gd name="T4" fmla="*/ 3 w 5"/>
                  <a:gd name="T5" fmla="*/ 4 h 6"/>
                  <a:gd name="T6" fmla="*/ 1 w 5"/>
                  <a:gd name="T7" fmla="*/ 4 h 6"/>
                  <a:gd name="T8" fmla="*/ 4 w 5"/>
                  <a:gd name="T9" fmla="*/ 5 h 6"/>
                  <a:gd name="T10" fmla="*/ 3 w 5"/>
                  <a:gd name="T11" fmla="*/ 3 h 6"/>
                  <a:gd name="T12" fmla="*/ 4 w 5"/>
                  <a:gd name="T13" fmla="*/ 3 h 6"/>
                  <a:gd name="T14" fmla="*/ 2 w 5"/>
                  <a:gd name="T15" fmla="*/ 3 h 6"/>
                  <a:gd name="T16" fmla="*/ 2 w 5"/>
                  <a:gd name="T17" fmla="*/ 2 h 6"/>
                  <a:gd name="T18" fmla="*/ 3 w 5"/>
                  <a:gd name="T19" fmla="*/ 2 h 6"/>
                  <a:gd name="T20" fmla="*/ 1 w 5"/>
                  <a:gd name="T21" fmla="*/ 0 h 6"/>
                  <a:gd name="T22" fmla="*/ 2 w 5"/>
                  <a:gd name="T23" fmla="*/ 0 h 6"/>
                  <a:gd name="T24" fmla="*/ 1 w 5"/>
                  <a:gd name="T25" fmla="*/ 1 h 6"/>
                  <a:gd name="T26" fmla="*/ 1 w 5"/>
                  <a:gd name="T2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6">
                    <a:moveTo>
                      <a:pt x="1" y="3"/>
                    </a:moveTo>
                    <a:cubicBezTo>
                      <a:pt x="2" y="2"/>
                      <a:pt x="1" y="3"/>
                      <a:pt x="2" y="3"/>
                    </a:cubicBezTo>
                    <a:cubicBezTo>
                      <a:pt x="2" y="4"/>
                      <a:pt x="4" y="4"/>
                      <a:pt x="3" y="4"/>
                    </a:cubicBezTo>
                    <a:cubicBezTo>
                      <a:pt x="3" y="4"/>
                      <a:pt x="1" y="3"/>
                      <a:pt x="1" y="4"/>
                    </a:cubicBezTo>
                    <a:cubicBezTo>
                      <a:pt x="3" y="4"/>
                      <a:pt x="2" y="6"/>
                      <a:pt x="4" y="5"/>
                    </a:cubicBezTo>
                    <a:cubicBezTo>
                      <a:pt x="5" y="4"/>
                      <a:pt x="3" y="4"/>
                      <a:pt x="3" y="3"/>
                    </a:cubicBezTo>
                    <a:cubicBezTo>
                      <a:pt x="3" y="3"/>
                      <a:pt x="4" y="3"/>
                      <a:pt x="4" y="3"/>
                    </a:cubicBezTo>
                    <a:cubicBezTo>
                      <a:pt x="3" y="2"/>
                      <a:pt x="2" y="3"/>
                      <a:pt x="2" y="3"/>
                    </a:cubicBezTo>
                    <a:cubicBezTo>
                      <a:pt x="2" y="3"/>
                      <a:pt x="2" y="2"/>
                      <a:pt x="2" y="2"/>
                    </a:cubicBezTo>
                    <a:cubicBezTo>
                      <a:pt x="2" y="2"/>
                      <a:pt x="3" y="2"/>
                      <a:pt x="3" y="2"/>
                    </a:cubicBezTo>
                    <a:cubicBezTo>
                      <a:pt x="3" y="0"/>
                      <a:pt x="3" y="0"/>
                      <a:pt x="1" y="0"/>
                    </a:cubicBezTo>
                    <a:cubicBezTo>
                      <a:pt x="1" y="0"/>
                      <a:pt x="1" y="0"/>
                      <a:pt x="2" y="0"/>
                    </a:cubicBezTo>
                    <a:cubicBezTo>
                      <a:pt x="1" y="0"/>
                      <a:pt x="1" y="0"/>
                      <a:pt x="1" y="1"/>
                    </a:cubicBezTo>
                    <a:cubicBezTo>
                      <a:pt x="2" y="1"/>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5" name="Freeform 3186"/>
              <p:cNvSpPr/>
              <p:nvPr/>
            </p:nvSpPr>
            <p:spPr bwMode="auto">
              <a:xfrm>
                <a:off x="5808" y="3096"/>
                <a:ext cx="2" cy="6"/>
              </a:xfrm>
              <a:custGeom>
                <a:avLst/>
                <a:gdLst>
                  <a:gd name="T0" fmla="*/ 0 w 1"/>
                  <a:gd name="T1" fmla="*/ 0 h 3"/>
                  <a:gd name="T2" fmla="*/ 0 w 1"/>
                  <a:gd name="T3" fmla="*/ 1 h 3"/>
                  <a:gd name="T4" fmla="*/ 0 w 1"/>
                  <a:gd name="T5" fmla="*/ 2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1"/>
                      <a:pt x="0" y="1"/>
                    </a:cubicBezTo>
                    <a:cubicBezTo>
                      <a:pt x="0" y="1"/>
                      <a:pt x="0" y="1"/>
                      <a:pt x="0" y="2"/>
                    </a:cubicBezTo>
                    <a:cubicBezTo>
                      <a:pt x="1" y="3"/>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6" name="Freeform 3187"/>
              <p:cNvSpPr/>
              <p:nvPr/>
            </p:nvSpPr>
            <p:spPr bwMode="auto">
              <a:xfrm>
                <a:off x="5833" y="3017"/>
                <a:ext cx="8" cy="5"/>
              </a:xfrm>
              <a:custGeom>
                <a:avLst/>
                <a:gdLst>
                  <a:gd name="T0" fmla="*/ 2 w 4"/>
                  <a:gd name="T1" fmla="*/ 0 h 2"/>
                  <a:gd name="T2" fmla="*/ 2 w 4"/>
                  <a:gd name="T3" fmla="*/ 0 h 2"/>
                </a:gdLst>
                <a:ahLst/>
                <a:cxnLst>
                  <a:cxn ang="0">
                    <a:pos x="T0" y="T1"/>
                  </a:cxn>
                  <a:cxn ang="0">
                    <a:pos x="T2" y="T3"/>
                  </a:cxn>
                </a:cxnLst>
                <a:rect l="0" t="0" r="r" b="b"/>
                <a:pathLst>
                  <a:path w="4" h="2">
                    <a:moveTo>
                      <a:pt x="2" y="0"/>
                    </a:moveTo>
                    <a:cubicBezTo>
                      <a:pt x="0" y="2"/>
                      <a:pt x="4"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7" name="Freeform 3188"/>
              <p:cNvSpPr/>
              <p:nvPr/>
            </p:nvSpPr>
            <p:spPr bwMode="auto">
              <a:xfrm>
                <a:off x="5769" y="3054"/>
                <a:ext cx="6" cy="5"/>
              </a:xfrm>
              <a:custGeom>
                <a:avLst/>
                <a:gdLst>
                  <a:gd name="T0" fmla="*/ 2 w 3"/>
                  <a:gd name="T1" fmla="*/ 2 h 2"/>
                  <a:gd name="T2" fmla="*/ 3 w 3"/>
                  <a:gd name="T3" fmla="*/ 1 h 2"/>
                  <a:gd name="T4" fmla="*/ 2 w 3"/>
                  <a:gd name="T5" fmla="*/ 2 h 2"/>
                </a:gdLst>
                <a:ahLst/>
                <a:cxnLst>
                  <a:cxn ang="0">
                    <a:pos x="T0" y="T1"/>
                  </a:cxn>
                  <a:cxn ang="0">
                    <a:pos x="T2" y="T3"/>
                  </a:cxn>
                  <a:cxn ang="0">
                    <a:pos x="T4" y="T5"/>
                  </a:cxn>
                </a:cxnLst>
                <a:rect l="0" t="0" r="r" b="b"/>
                <a:pathLst>
                  <a:path w="3" h="2">
                    <a:moveTo>
                      <a:pt x="2" y="2"/>
                    </a:moveTo>
                    <a:cubicBezTo>
                      <a:pt x="2" y="2"/>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8" name="Freeform 3189"/>
              <p:cNvSpPr/>
              <p:nvPr/>
            </p:nvSpPr>
            <p:spPr bwMode="auto">
              <a:xfrm>
                <a:off x="5954" y="3052"/>
                <a:ext cx="4" cy="4"/>
              </a:xfrm>
              <a:custGeom>
                <a:avLst/>
                <a:gdLst>
                  <a:gd name="T0" fmla="*/ 0 w 2"/>
                  <a:gd name="T1" fmla="*/ 0 h 2"/>
                  <a:gd name="T2" fmla="*/ 0 w 2"/>
                  <a:gd name="T3" fmla="*/ 2 h 2"/>
                  <a:gd name="T4" fmla="*/ 1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1"/>
                      <a:pt x="0" y="1"/>
                      <a:pt x="0" y="2"/>
                    </a:cubicBezTo>
                    <a:cubicBezTo>
                      <a:pt x="0" y="2"/>
                      <a:pt x="1" y="2"/>
                      <a:pt x="1" y="2"/>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9" name="Freeform 3190"/>
              <p:cNvSpPr/>
              <p:nvPr/>
            </p:nvSpPr>
            <p:spPr bwMode="auto">
              <a:xfrm>
                <a:off x="5948" y="3048"/>
                <a:ext cx="4" cy="15"/>
              </a:xfrm>
              <a:custGeom>
                <a:avLst/>
                <a:gdLst>
                  <a:gd name="T0" fmla="*/ 2 w 2"/>
                  <a:gd name="T1" fmla="*/ 5 h 7"/>
                  <a:gd name="T2" fmla="*/ 1 w 2"/>
                  <a:gd name="T3" fmla="*/ 5 h 7"/>
                  <a:gd name="T4" fmla="*/ 2 w 2"/>
                  <a:gd name="T5" fmla="*/ 5 h 7"/>
                </a:gdLst>
                <a:ahLst/>
                <a:cxnLst>
                  <a:cxn ang="0">
                    <a:pos x="T0" y="T1"/>
                  </a:cxn>
                  <a:cxn ang="0">
                    <a:pos x="T2" y="T3"/>
                  </a:cxn>
                  <a:cxn ang="0">
                    <a:pos x="T4" y="T5"/>
                  </a:cxn>
                </a:cxnLst>
                <a:rect l="0" t="0" r="r" b="b"/>
                <a:pathLst>
                  <a:path w="2" h="7">
                    <a:moveTo>
                      <a:pt x="2" y="5"/>
                    </a:moveTo>
                    <a:cubicBezTo>
                      <a:pt x="2" y="5"/>
                      <a:pt x="2" y="5"/>
                      <a:pt x="1" y="5"/>
                    </a:cubicBezTo>
                    <a:cubicBezTo>
                      <a:pt x="1" y="0"/>
                      <a:pt x="0" y="7"/>
                      <a:pt x="2"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0" name="Freeform 3191"/>
              <p:cNvSpPr/>
              <p:nvPr/>
            </p:nvSpPr>
            <p:spPr bwMode="auto">
              <a:xfrm>
                <a:off x="5977" y="3059"/>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0"/>
                      <a:pt x="2" y="0"/>
                      <a:pt x="2" y="0"/>
                    </a:cubicBezTo>
                    <a:cubicBezTo>
                      <a:pt x="1" y="0"/>
                      <a:pt x="1"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1" name="Freeform 3192"/>
              <p:cNvSpPr/>
              <p:nvPr/>
            </p:nvSpPr>
            <p:spPr bwMode="auto">
              <a:xfrm>
                <a:off x="5880" y="30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2" name="Freeform 3193"/>
              <p:cNvSpPr/>
              <p:nvPr/>
            </p:nvSpPr>
            <p:spPr bwMode="auto">
              <a:xfrm>
                <a:off x="5708" y="3100"/>
                <a:ext cx="6" cy="4"/>
              </a:xfrm>
              <a:custGeom>
                <a:avLst/>
                <a:gdLst>
                  <a:gd name="T0" fmla="*/ 1 w 3"/>
                  <a:gd name="T1" fmla="*/ 0 h 2"/>
                  <a:gd name="T2" fmla="*/ 3 w 3"/>
                  <a:gd name="T3" fmla="*/ 0 h 2"/>
                  <a:gd name="T4" fmla="*/ 1 w 3"/>
                  <a:gd name="T5" fmla="*/ 0 h 2"/>
                </a:gdLst>
                <a:ahLst/>
                <a:cxnLst>
                  <a:cxn ang="0">
                    <a:pos x="T0" y="T1"/>
                  </a:cxn>
                  <a:cxn ang="0">
                    <a:pos x="T2" y="T3"/>
                  </a:cxn>
                  <a:cxn ang="0">
                    <a:pos x="T4" y="T5"/>
                  </a:cxn>
                </a:cxnLst>
                <a:rect l="0" t="0" r="r" b="b"/>
                <a:pathLst>
                  <a:path w="3" h="2">
                    <a:moveTo>
                      <a:pt x="1" y="0"/>
                    </a:moveTo>
                    <a:cubicBezTo>
                      <a:pt x="0" y="2"/>
                      <a:pt x="3" y="1"/>
                      <a:pt x="3" y="0"/>
                    </a:cubicBezTo>
                    <a:cubicBezTo>
                      <a:pt x="2"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3" name="Freeform 3194"/>
              <p:cNvSpPr>
                <a:spLocks noEditPoints="1"/>
              </p:cNvSpPr>
              <p:nvPr/>
            </p:nvSpPr>
            <p:spPr bwMode="auto">
              <a:xfrm>
                <a:off x="5414" y="2970"/>
                <a:ext cx="850" cy="62"/>
              </a:xfrm>
              <a:custGeom>
                <a:avLst/>
                <a:gdLst>
                  <a:gd name="T0" fmla="*/ 24 w 414"/>
                  <a:gd name="T1" fmla="*/ 27 h 30"/>
                  <a:gd name="T2" fmla="*/ 86 w 414"/>
                  <a:gd name="T3" fmla="*/ 22 h 30"/>
                  <a:gd name="T4" fmla="*/ 133 w 414"/>
                  <a:gd name="T5" fmla="*/ 17 h 30"/>
                  <a:gd name="T6" fmla="*/ 168 w 414"/>
                  <a:gd name="T7" fmla="*/ 26 h 30"/>
                  <a:gd name="T8" fmla="*/ 191 w 414"/>
                  <a:gd name="T9" fmla="*/ 24 h 30"/>
                  <a:gd name="T10" fmla="*/ 216 w 414"/>
                  <a:gd name="T11" fmla="*/ 22 h 30"/>
                  <a:gd name="T12" fmla="*/ 240 w 414"/>
                  <a:gd name="T13" fmla="*/ 23 h 30"/>
                  <a:gd name="T14" fmla="*/ 267 w 414"/>
                  <a:gd name="T15" fmla="*/ 24 h 30"/>
                  <a:gd name="T16" fmla="*/ 284 w 414"/>
                  <a:gd name="T17" fmla="*/ 23 h 30"/>
                  <a:gd name="T18" fmla="*/ 310 w 414"/>
                  <a:gd name="T19" fmla="*/ 28 h 30"/>
                  <a:gd name="T20" fmla="*/ 380 w 414"/>
                  <a:gd name="T21" fmla="*/ 26 h 30"/>
                  <a:gd name="T22" fmla="*/ 397 w 414"/>
                  <a:gd name="T23" fmla="*/ 28 h 30"/>
                  <a:gd name="T24" fmla="*/ 392 w 414"/>
                  <a:gd name="T25" fmla="*/ 8 h 30"/>
                  <a:gd name="T26" fmla="*/ 387 w 414"/>
                  <a:gd name="T27" fmla="*/ 7 h 30"/>
                  <a:gd name="T28" fmla="*/ 346 w 414"/>
                  <a:gd name="T29" fmla="*/ 3 h 30"/>
                  <a:gd name="T30" fmla="*/ 317 w 414"/>
                  <a:gd name="T31" fmla="*/ 6 h 30"/>
                  <a:gd name="T32" fmla="*/ 294 w 414"/>
                  <a:gd name="T33" fmla="*/ 7 h 30"/>
                  <a:gd name="T34" fmla="*/ 272 w 414"/>
                  <a:gd name="T35" fmla="*/ 10 h 30"/>
                  <a:gd name="T36" fmla="*/ 238 w 414"/>
                  <a:gd name="T37" fmla="*/ 3 h 30"/>
                  <a:gd name="T38" fmla="*/ 204 w 414"/>
                  <a:gd name="T39" fmla="*/ 3 h 30"/>
                  <a:gd name="T40" fmla="*/ 160 w 414"/>
                  <a:gd name="T41" fmla="*/ 7 h 30"/>
                  <a:gd name="T42" fmla="*/ 134 w 414"/>
                  <a:gd name="T43" fmla="*/ 7 h 30"/>
                  <a:gd name="T44" fmla="*/ 107 w 414"/>
                  <a:gd name="T45" fmla="*/ 5 h 30"/>
                  <a:gd name="T46" fmla="*/ 76 w 414"/>
                  <a:gd name="T47" fmla="*/ 5 h 30"/>
                  <a:gd name="T48" fmla="*/ 41 w 414"/>
                  <a:gd name="T49" fmla="*/ 7 h 30"/>
                  <a:gd name="T50" fmla="*/ 13 w 414"/>
                  <a:gd name="T51" fmla="*/ 12 h 30"/>
                  <a:gd name="T52" fmla="*/ 9 w 414"/>
                  <a:gd name="T53" fmla="*/ 15 h 30"/>
                  <a:gd name="T54" fmla="*/ 33 w 414"/>
                  <a:gd name="T55" fmla="*/ 14 h 30"/>
                  <a:gd name="T56" fmla="*/ 55 w 414"/>
                  <a:gd name="T57" fmla="*/ 7 h 30"/>
                  <a:gd name="T58" fmla="*/ 64 w 414"/>
                  <a:gd name="T59" fmla="*/ 10 h 30"/>
                  <a:gd name="T60" fmla="*/ 52 w 414"/>
                  <a:gd name="T61" fmla="*/ 17 h 30"/>
                  <a:gd name="T62" fmla="*/ 70 w 414"/>
                  <a:gd name="T63" fmla="*/ 18 h 30"/>
                  <a:gd name="T64" fmla="*/ 199 w 414"/>
                  <a:gd name="T65" fmla="*/ 14 h 30"/>
                  <a:gd name="T66" fmla="*/ 196 w 414"/>
                  <a:gd name="T67" fmla="*/ 13 h 30"/>
                  <a:gd name="T68" fmla="*/ 160 w 414"/>
                  <a:gd name="T69" fmla="*/ 18 h 30"/>
                  <a:gd name="T70" fmla="*/ 142 w 414"/>
                  <a:gd name="T71" fmla="*/ 20 h 30"/>
                  <a:gd name="T72" fmla="*/ 101 w 414"/>
                  <a:gd name="T73" fmla="*/ 13 h 30"/>
                  <a:gd name="T74" fmla="*/ 99 w 414"/>
                  <a:gd name="T75" fmla="*/ 20 h 30"/>
                  <a:gd name="T76" fmla="*/ 141 w 414"/>
                  <a:gd name="T77" fmla="*/ 22 h 30"/>
                  <a:gd name="T78" fmla="*/ 169 w 414"/>
                  <a:gd name="T79" fmla="*/ 24 h 30"/>
                  <a:gd name="T80" fmla="*/ 209 w 414"/>
                  <a:gd name="T81" fmla="*/ 14 h 30"/>
                  <a:gd name="T82" fmla="*/ 234 w 414"/>
                  <a:gd name="T83" fmla="*/ 15 h 30"/>
                  <a:gd name="T84" fmla="*/ 247 w 414"/>
                  <a:gd name="T85" fmla="*/ 20 h 30"/>
                  <a:gd name="T86" fmla="*/ 252 w 414"/>
                  <a:gd name="T87" fmla="*/ 20 h 30"/>
                  <a:gd name="T88" fmla="*/ 269 w 414"/>
                  <a:gd name="T89" fmla="*/ 19 h 30"/>
                  <a:gd name="T90" fmla="*/ 300 w 414"/>
                  <a:gd name="T91" fmla="*/ 11 h 30"/>
                  <a:gd name="T92" fmla="*/ 314 w 414"/>
                  <a:gd name="T93" fmla="*/ 11 h 30"/>
                  <a:gd name="T94" fmla="*/ 297 w 414"/>
                  <a:gd name="T95" fmla="*/ 15 h 30"/>
                  <a:gd name="T96" fmla="*/ 319 w 414"/>
                  <a:gd name="T97" fmla="*/ 19 h 30"/>
                  <a:gd name="T98" fmla="*/ 346 w 414"/>
                  <a:gd name="T99" fmla="*/ 7 h 30"/>
                  <a:gd name="T100" fmla="*/ 351 w 414"/>
                  <a:gd name="T101" fmla="*/ 19 h 30"/>
                  <a:gd name="T102" fmla="*/ 362 w 414"/>
                  <a:gd name="T103" fmla="*/ 20 h 30"/>
                  <a:gd name="T104" fmla="*/ 383 w 414"/>
                  <a:gd name="T105" fmla="*/ 9 h 30"/>
                  <a:gd name="T106" fmla="*/ 384 w 414"/>
                  <a:gd name="T107" fmla="*/ 6 h 30"/>
                  <a:gd name="T108" fmla="*/ 343 w 414"/>
                  <a:gd name="T109" fmla="*/ 7 h 30"/>
                  <a:gd name="T110" fmla="*/ 318 w 414"/>
                  <a:gd name="T111" fmla="*/ 7 h 30"/>
                  <a:gd name="T112" fmla="*/ 316 w 414"/>
                  <a:gd name="T113" fmla="*/ 12 h 30"/>
                  <a:gd name="T114" fmla="*/ 240 w 414"/>
                  <a:gd name="T115" fmla="*/ 6 h 30"/>
                  <a:gd name="T116" fmla="*/ 153 w 414"/>
                  <a:gd name="T117" fmla="*/ 10 h 30"/>
                  <a:gd name="T118" fmla="*/ 97 w 414"/>
                  <a:gd name="T119" fmla="*/ 5 h 30"/>
                  <a:gd name="T120" fmla="*/ 78 w 414"/>
                  <a:gd name="T121" fmla="*/ 17 h 30"/>
                  <a:gd name="T122" fmla="*/ 46 w 414"/>
                  <a:gd name="T1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4" h="30">
                    <a:moveTo>
                      <a:pt x="1" y="24"/>
                    </a:moveTo>
                    <a:cubicBezTo>
                      <a:pt x="1" y="24"/>
                      <a:pt x="1" y="26"/>
                      <a:pt x="3" y="26"/>
                    </a:cubicBezTo>
                    <a:cubicBezTo>
                      <a:pt x="3" y="24"/>
                      <a:pt x="2" y="25"/>
                      <a:pt x="2" y="24"/>
                    </a:cubicBezTo>
                    <a:cubicBezTo>
                      <a:pt x="4" y="24"/>
                      <a:pt x="3" y="23"/>
                      <a:pt x="2" y="23"/>
                    </a:cubicBezTo>
                    <a:cubicBezTo>
                      <a:pt x="5" y="23"/>
                      <a:pt x="3" y="21"/>
                      <a:pt x="6" y="21"/>
                    </a:cubicBezTo>
                    <a:cubicBezTo>
                      <a:pt x="6" y="22"/>
                      <a:pt x="8" y="23"/>
                      <a:pt x="9" y="22"/>
                    </a:cubicBezTo>
                    <a:cubicBezTo>
                      <a:pt x="8" y="22"/>
                      <a:pt x="7" y="20"/>
                      <a:pt x="8" y="20"/>
                    </a:cubicBezTo>
                    <a:cubicBezTo>
                      <a:pt x="9" y="20"/>
                      <a:pt x="9" y="21"/>
                      <a:pt x="9" y="22"/>
                    </a:cubicBezTo>
                    <a:cubicBezTo>
                      <a:pt x="11" y="22"/>
                      <a:pt x="12" y="23"/>
                      <a:pt x="13" y="22"/>
                    </a:cubicBezTo>
                    <a:cubicBezTo>
                      <a:pt x="13" y="23"/>
                      <a:pt x="15" y="23"/>
                      <a:pt x="15" y="24"/>
                    </a:cubicBezTo>
                    <a:cubicBezTo>
                      <a:pt x="15" y="25"/>
                      <a:pt x="15" y="25"/>
                      <a:pt x="14" y="25"/>
                    </a:cubicBezTo>
                    <a:cubicBezTo>
                      <a:pt x="15" y="26"/>
                      <a:pt x="14" y="27"/>
                      <a:pt x="16" y="27"/>
                    </a:cubicBezTo>
                    <a:cubicBezTo>
                      <a:pt x="17" y="26"/>
                      <a:pt x="14" y="25"/>
                      <a:pt x="16" y="25"/>
                    </a:cubicBezTo>
                    <a:cubicBezTo>
                      <a:pt x="17" y="25"/>
                      <a:pt x="17" y="26"/>
                      <a:pt x="18" y="26"/>
                    </a:cubicBezTo>
                    <a:cubicBezTo>
                      <a:pt x="17" y="25"/>
                      <a:pt x="18" y="25"/>
                      <a:pt x="18" y="24"/>
                    </a:cubicBezTo>
                    <a:cubicBezTo>
                      <a:pt x="18" y="24"/>
                      <a:pt x="17" y="24"/>
                      <a:pt x="17" y="23"/>
                    </a:cubicBezTo>
                    <a:cubicBezTo>
                      <a:pt x="19" y="23"/>
                      <a:pt x="17" y="21"/>
                      <a:pt x="19" y="21"/>
                    </a:cubicBezTo>
                    <a:cubicBezTo>
                      <a:pt x="18" y="23"/>
                      <a:pt x="21" y="23"/>
                      <a:pt x="21" y="23"/>
                    </a:cubicBezTo>
                    <a:cubicBezTo>
                      <a:pt x="20" y="22"/>
                      <a:pt x="20" y="21"/>
                      <a:pt x="20" y="21"/>
                    </a:cubicBezTo>
                    <a:cubicBezTo>
                      <a:pt x="20" y="21"/>
                      <a:pt x="21" y="21"/>
                      <a:pt x="21" y="21"/>
                    </a:cubicBezTo>
                    <a:cubicBezTo>
                      <a:pt x="21" y="19"/>
                      <a:pt x="20" y="20"/>
                      <a:pt x="20" y="19"/>
                    </a:cubicBezTo>
                    <a:cubicBezTo>
                      <a:pt x="20" y="19"/>
                      <a:pt x="22" y="20"/>
                      <a:pt x="21" y="18"/>
                    </a:cubicBezTo>
                    <a:cubicBezTo>
                      <a:pt x="20" y="18"/>
                      <a:pt x="19" y="19"/>
                      <a:pt x="18" y="19"/>
                    </a:cubicBezTo>
                    <a:cubicBezTo>
                      <a:pt x="18" y="18"/>
                      <a:pt x="18" y="17"/>
                      <a:pt x="18" y="16"/>
                    </a:cubicBezTo>
                    <a:cubicBezTo>
                      <a:pt x="19" y="16"/>
                      <a:pt x="19" y="16"/>
                      <a:pt x="20" y="16"/>
                    </a:cubicBezTo>
                    <a:cubicBezTo>
                      <a:pt x="20" y="16"/>
                      <a:pt x="19" y="16"/>
                      <a:pt x="18" y="16"/>
                    </a:cubicBezTo>
                    <a:cubicBezTo>
                      <a:pt x="18" y="17"/>
                      <a:pt x="20" y="18"/>
                      <a:pt x="18" y="18"/>
                    </a:cubicBezTo>
                    <a:cubicBezTo>
                      <a:pt x="19" y="20"/>
                      <a:pt x="19" y="17"/>
                      <a:pt x="21" y="18"/>
                    </a:cubicBezTo>
                    <a:cubicBezTo>
                      <a:pt x="21" y="18"/>
                      <a:pt x="21" y="17"/>
                      <a:pt x="21" y="16"/>
                    </a:cubicBezTo>
                    <a:cubicBezTo>
                      <a:pt x="22" y="17"/>
                      <a:pt x="22" y="17"/>
                      <a:pt x="23" y="17"/>
                    </a:cubicBezTo>
                    <a:cubicBezTo>
                      <a:pt x="23" y="17"/>
                      <a:pt x="23" y="17"/>
                      <a:pt x="23" y="17"/>
                    </a:cubicBezTo>
                    <a:cubicBezTo>
                      <a:pt x="24" y="17"/>
                      <a:pt x="24" y="17"/>
                      <a:pt x="24" y="17"/>
                    </a:cubicBezTo>
                    <a:cubicBezTo>
                      <a:pt x="25" y="17"/>
                      <a:pt x="27" y="17"/>
                      <a:pt x="28" y="17"/>
                    </a:cubicBezTo>
                    <a:cubicBezTo>
                      <a:pt x="29" y="16"/>
                      <a:pt x="28" y="15"/>
                      <a:pt x="29" y="15"/>
                    </a:cubicBezTo>
                    <a:cubicBezTo>
                      <a:pt x="28" y="14"/>
                      <a:pt x="28" y="15"/>
                      <a:pt x="28" y="13"/>
                    </a:cubicBezTo>
                    <a:cubicBezTo>
                      <a:pt x="28" y="13"/>
                      <a:pt x="28" y="13"/>
                      <a:pt x="29" y="13"/>
                    </a:cubicBezTo>
                    <a:cubicBezTo>
                      <a:pt x="29" y="15"/>
                      <a:pt x="30" y="13"/>
                      <a:pt x="31" y="14"/>
                    </a:cubicBezTo>
                    <a:cubicBezTo>
                      <a:pt x="31" y="14"/>
                      <a:pt x="30" y="14"/>
                      <a:pt x="30" y="14"/>
                    </a:cubicBezTo>
                    <a:cubicBezTo>
                      <a:pt x="30" y="14"/>
                      <a:pt x="30" y="14"/>
                      <a:pt x="30" y="15"/>
                    </a:cubicBezTo>
                    <a:cubicBezTo>
                      <a:pt x="30" y="15"/>
                      <a:pt x="30" y="16"/>
                      <a:pt x="30" y="16"/>
                    </a:cubicBezTo>
                    <a:cubicBezTo>
                      <a:pt x="27" y="15"/>
                      <a:pt x="28" y="18"/>
                      <a:pt x="26" y="18"/>
                    </a:cubicBezTo>
                    <a:cubicBezTo>
                      <a:pt x="27" y="19"/>
                      <a:pt x="26" y="20"/>
                      <a:pt x="25" y="21"/>
                    </a:cubicBezTo>
                    <a:cubicBezTo>
                      <a:pt x="25" y="20"/>
                      <a:pt x="26" y="19"/>
                      <a:pt x="25" y="18"/>
                    </a:cubicBezTo>
                    <a:cubicBezTo>
                      <a:pt x="25" y="19"/>
                      <a:pt x="24" y="19"/>
                      <a:pt x="23" y="19"/>
                    </a:cubicBezTo>
                    <a:cubicBezTo>
                      <a:pt x="23" y="19"/>
                      <a:pt x="24" y="18"/>
                      <a:pt x="24" y="18"/>
                    </a:cubicBezTo>
                    <a:cubicBezTo>
                      <a:pt x="20" y="18"/>
                      <a:pt x="22" y="21"/>
                      <a:pt x="22" y="25"/>
                    </a:cubicBezTo>
                    <a:cubicBezTo>
                      <a:pt x="20" y="25"/>
                      <a:pt x="22" y="26"/>
                      <a:pt x="21" y="27"/>
                    </a:cubicBezTo>
                    <a:cubicBezTo>
                      <a:pt x="23" y="27"/>
                      <a:pt x="22" y="25"/>
                      <a:pt x="24" y="25"/>
                    </a:cubicBezTo>
                    <a:cubicBezTo>
                      <a:pt x="24" y="26"/>
                      <a:pt x="24" y="26"/>
                      <a:pt x="24" y="27"/>
                    </a:cubicBezTo>
                    <a:cubicBezTo>
                      <a:pt x="25" y="24"/>
                      <a:pt x="22" y="23"/>
                      <a:pt x="24" y="22"/>
                    </a:cubicBezTo>
                    <a:cubicBezTo>
                      <a:pt x="25" y="22"/>
                      <a:pt x="26" y="22"/>
                      <a:pt x="26" y="23"/>
                    </a:cubicBezTo>
                    <a:cubicBezTo>
                      <a:pt x="26" y="23"/>
                      <a:pt x="27" y="23"/>
                      <a:pt x="27" y="23"/>
                    </a:cubicBezTo>
                    <a:cubicBezTo>
                      <a:pt x="26" y="24"/>
                      <a:pt x="27" y="24"/>
                      <a:pt x="28" y="25"/>
                    </a:cubicBezTo>
                    <a:cubicBezTo>
                      <a:pt x="30" y="24"/>
                      <a:pt x="29" y="26"/>
                      <a:pt x="31" y="26"/>
                    </a:cubicBezTo>
                    <a:cubicBezTo>
                      <a:pt x="33" y="25"/>
                      <a:pt x="33" y="24"/>
                      <a:pt x="33" y="24"/>
                    </a:cubicBezTo>
                    <a:cubicBezTo>
                      <a:pt x="35" y="24"/>
                      <a:pt x="35" y="23"/>
                      <a:pt x="35" y="23"/>
                    </a:cubicBezTo>
                    <a:cubicBezTo>
                      <a:pt x="37" y="24"/>
                      <a:pt x="38" y="22"/>
                      <a:pt x="39" y="22"/>
                    </a:cubicBezTo>
                    <a:cubicBezTo>
                      <a:pt x="39" y="22"/>
                      <a:pt x="39" y="23"/>
                      <a:pt x="39" y="23"/>
                    </a:cubicBezTo>
                    <a:cubicBezTo>
                      <a:pt x="40" y="22"/>
                      <a:pt x="41" y="24"/>
                      <a:pt x="43" y="23"/>
                    </a:cubicBezTo>
                    <a:cubicBezTo>
                      <a:pt x="44" y="23"/>
                      <a:pt x="43" y="25"/>
                      <a:pt x="43" y="25"/>
                    </a:cubicBezTo>
                    <a:cubicBezTo>
                      <a:pt x="43" y="25"/>
                      <a:pt x="44" y="25"/>
                      <a:pt x="45" y="25"/>
                    </a:cubicBezTo>
                    <a:cubicBezTo>
                      <a:pt x="45" y="25"/>
                      <a:pt x="45" y="26"/>
                      <a:pt x="45" y="26"/>
                    </a:cubicBezTo>
                    <a:cubicBezTo>
                      <a:pt x="46" y="26"/>
                      <a:pt x="47" y="26"/>
                      <a:pt x="47" y="26"/>
                    </a:cubicBezTo>
                    <a:cubicBezTo>
                      <a:pt x="47" y="25"/>
                      <a:pt x="48" y="25"/>
                      <a:pt x="49" y="24"/>
                    </a:cubicBezTo>
                    <a:cubicBezTo>
                      <a:pt x="48" y="24"/>
                      <a:pt x="48" y="23"/>
                      <a:pt x="48" y="23"/>
                    </a:cubicBezTo>
                    <a:cubicBezTo>
                      <a:pt x="49" y="24"/>
                      <a:pt x="49" y="22"/>
                      <a:pt x="51" y="23"/>
                    </a:cubicBezTo>
                    <a:cubicBezTo>
                      <a:pt x="50" y="25"/>
                      <a:pt x="53" y="23"/>
                      <a:pt x="52" y="25"/>
                    </a:cubicBezTo>
                    <a:cubicBezTo>
                      <a:pt x="52" y="24"/>
                      <a:pt x="50" y="25"/>
                      <a:pt x="52" y="26"/>
                    </a:cubicBezTo>
                    <a:cubicBezTo>
                      <a:pt x="52" y="24"/>
                      <a:pt x="52" y="27"/>
                      <a:pt x="53" y="26"/>
                    </a:cubicBezTo>
                    <a:cubicBezTo>
                      <a:pt x="54" y="26"/>
                      <a:pt x="53" y="25"/>
                      <a:pt x="53" y="25"/>
                    </a:cubicBezTo>
                    <a:cubicBezTo>
                      <a:pt x="53" y="25"/>
                      <a:pt x="54" y="25"/>
                      <a:pt x="54" y="25"/>
                    </a:cubicBezTo>
                    <a:cubicBezTo>
                      <a:pt x="55" y="24"/>
                      <a:pt x="54" y="24"/>
                      <a:pt x="55" y="24"/>
                    </a:cubicBezTo>
                    <a:cubicBezTo>
                      <a:pt x="58" y="23"/>
                      <a:pt x="59" y="24"/>
                      <a:pt x="60" y="26"/>
                    </a:cubicBezTo>
                    <a:cubicBezTo>
                      <a:pt x="61" y="26"/>
                      <a:pt x="61" y="25"/>
                      <a:pt x="63" y="25"/>
                    </a:cubicBezTo>
                    <a:cubicBezTo>
                      <a:pt x="63" y="24"/>
                      <a:pt x="62" y="24"/>
                      <a:pt x="62" y="23"/>
                    </a:cubicBezTo>
                    <a:cubicBezTo>
                      <a:pt x="63" y="25"/>
                      <a:pt x="65" y="22"/>
                      <a:pt x="66" y="25"/>
                    </a:cubicBezTo>
                    <a:cubicBezTo>
                      <a:pt x="65" y="25"/>
                      <a:pt x="66" y="26"/>
                      <a:pt x="66" y="28"/>
                    </a:cubicBezTo>
                    <a:cubicBezTo>
                      <a:pt x="67" y="27"/>
                      <a:pt x="67" y="27"/>
                      <a:pt x="69" y="28"/>
                    </a:cubicBezTo>
                    <a:cubicBezTo>
                      <a:pt x="68" y="26"/>
                      <a:pt x="71" y="27"/>
                      <a:pt x="71" y="26"/>
                    </a:cubicBezTo>
                    <a:cubicBezTo>
                      <a:pt x="69" y="26"/>
                      <a:pt x="67" y="27"/>
                      <a:pt x="66" y="26"/>
                    </a:cubicBezTo>
                    <a:cubicBezTo>
                      <a:pt x="68" y="27"/>
                      <a:pt x="70" y="23"/>
                      <a:pt x="72" y="23"/>
                    </a:cubicBezTo>
                    <a:cubicBezTo>
                      <a:pt x="71" y="24"/>
                      <a:pt x="73" y="24"/>
                      <a:pt x="73" y="24"/>
                    </a:cubicBezTo>
                    <a:cubicBezTo>
                      <a:pt x="73" y="25"/>
                      <a:pt x="76" y="28"/>
                      <a:pt x="77" y="26"/>
                    </a:cubicBezTo>
                    <a:cubicBezTo>
                      <a:pt x="76" y="26"/>
                      <a:pt x="76" y="26"/>
                      <a:pt x="76" y="26"/>
                    </a:cubicBezTo>
                    <a:cubicBezTo>
                      <a:pt x="78" y="26"/>
                      <a:pt x="77" y="24"/>
                      <a:pt x="78" y="24"/>
                    </a:cubicBezTo>
                    <a:cubicBezTo>
                      <a:pt x="78" y="23"/>
                      <a:pt x="78" y="23"/>
                      <a:pt x="78" y="23"/>
                    </a:cubicBezTo>
                    <a:cubicBezTo>
                      <a:pt x="78" y="22"/>
                      <a:pt x="78" y="22"/>
                      <a:pt x="78" y="22"/>
                    </a:cubicBezTo>
                    <a:cubicBezTo>
                      <a:pt x="78" y="22"/>
                      <a:pt x="78" y="22"/>
                      <a:pt x="78" y="22"/>
                    </a:cubicBezTo>
                    <a:cubicBezTo>
                      <a:pt x="79" y="22"/>
                      <a:pt x="79" y="23"/>
                      <a:pt x="79" y="23"/>
                    </a:cubicBezTo>
                    <a:cubicBezTo>
                      <a:pt x="79" y="23"/>
                      <a:pt x="79" y="23"/>
                      <a:pt x="79" y="23"/>
                    </a:cubicBezTo>
                    <a:cubicBezTo>
                      <a:pt x="79" y="24"/>
                      <a:pt x="80" y="24"/>
                      <a:pt x="81" y="24"/>
                    </a:cubicBezTo>
                    <a:cubicBezTo>
                      <a:pt x="81" y="24"/>
                      <a:pt x="81" y="24"/>
                      <a:pt x="82" y="24"/>
                    </a:cubicBezTo>
                    <a:cubicBezTo>
                      <a:pt x="82" y="25"/>
                      <a:pt x="81" y="25"/>
                      <a:pt x="82" y="27"/>
                    </a:cubicBezTo>
                    <a:cubicBezTo>
                      <a:pt x="82" y="26"/>
                      <a:pt x="83" y="27"/>
                      <a:pt x="83" y="26"/>
                    </a:cubicBezTo>
                    <a:cubicBezTo>
                      <a:pt x="83" y="26"/>
                      <a:pt x="83" y="26"/>
                      <a:pt x="83" y="26"/>
                    </a:cubicBezTo>
                    <a:cubicBezTo>
                      <a:pt x="84" y="25"/>
                      <a:pt x="83" y="24"/>
                      <a:pt x="83" y="23"/>
                    </a:cubicBezTo>
                    <a:cubicBezTo>
                      <a:pt x="85" y="22"/>
                      <a:pt x="84" y="24"/>
                      <a:pt x="86" y="24"/>
                    </a:cubicBezTo>
                    <a:cubicBezTo>
                      <a:pt x="87" y="23"/>
                      <a:pt x="85" y="22"/>
                      <a:pt x="86" y="22"/>
                    </a:cubicBezTo>
                    <a:cubicBezTo>
                      <a:pt x="87" y="22"/>
                      <a:pt x="87" y="23"/>
                      <a:pt x="87" y="25"/>
                    </a:cubicBezTo>
                    <a:cubicBezTo>
                      <a:pt x="88" y="25"/>
                      <a:pt x="89" y="26"/>
                      <a:pt x="90" y="27"/>
                    </a:cubicBezTo>
                    <a:cubicBezTo>
                      <a:pt x="90" y="26"/>
                      <a:pt x="90" y="25"/>
                      <a:pt x="92" y="26"/>
                    </a:cubicBezTo>
                    <a:cubicBezTo>
                      <a:pt x="91" y="24"/>
                      <a:pt x="92" y="24"/>
                      <a:pt x="93" y="23"/>
                    </a:cubicBezTo>
                    <a:cubicBezTo>
                      <a:pt x="93" y="23"/>
                      <a:pt x="93" y="23"/>
                      <a:pt x="93" y="23"/>
                    </a:cubicBezTo>
                    <a:cubicBezTo>
                      <a:pt x="93" y="23"/>
                      <a:pt x="93" y="23"/>
                      <a:pt x="93" y="23"/>
                    </a:cubicBezTo>
                    <a:cubicBezTo>
                      <a:pt x="94" y="24"/>
                      <a:pt x="95" y="25"/>
                      <a:pt x="97" y="26"/>
                    </a:cubicBezTo>
                    <a:cubicBezTo>
                      <a:pt x="97" y="26"/>
                      <a:pt x="98" y="27"/>
                      <a:pt x="99" y="27"/>
                    </a:cubicBezTo>
                    <a:cubicBezTo>
                      <a:pt x="99" y="26"/>
                      <a:pt x="98" y="24"/>
                      <a:pt x="99" y="24"/>
                    </a:cubicBezTo>
                    <a:cubicBezTo>
                      <a:pt x="99" y="24"/>
                      <a:pt x="100" y="24"/>
                      <a:pt x="100" y="25"/>
                    </a:cubicBezTo>
                    <a:cubicBezTo>
                      <a:pt x="102" y="25"/>
                      <a:pt x="102" y="27"/>
                      <a:pt x="103" y="26"/>
                    </a:cubicBezTo>
                    <a:cubicBezTo>
                      <a:pt x="103" y="26"/>
                      <a:pt x="103" y="26"/>
                      <a:pt x="103" y="26"/>
                    </a:cubicBezTo>
                    <a:cubicBezTo>
                      <a:pt x="104" y="26"/>
                      <a:pt x="104" y="26"/>
                      <a:pt x="105" y="27"/>
                    </a:cubicBezTo>
                    <a:cubicBezTo>
                      <a:pt x="105" y="27"/>
                      <a:pt x="105" y="26"/>
                      <a:pt x="105" y="26"/>
                    </a:cubicBezTo>
                    <a:cubicBezTo>
                      <a:pt x="107" y="26"/>
                      <a:pt x="106" y="27"/>
                      <a:pt x="107" y="26"/>
                    </a:cubicBezTo>
                    <a:cubicBezTo>
                      <a:pt x="107" y="25"/>
                      <a:pt x="108" y="26"/>
                      <a:pt x="108" y="26"/>
                    </a:cubicBezTo>
                    <a:cubicBezTo>
                      <a:pt x="108" y="25"/>
                      <a:pt x="109" y="25"/>
                      <a:pt x="109" y="25"/>
                    </a:cubicBezTo>
                    <a:cubicBezTo>
                      <a:pt x="109" y="24"/>
                      <a:pt x="110" y="25"/>
                      <a:pt x="109" y="24"/>
                    </a:cubicBezTo>
                    <a:cubicBezTo>
                      <a:pt x="109" y="24"/>
                      <a:pt x="111" y="23"/>
                      <a:pt x="111" y="23"/>
                    </a:cubicBezTo>
                    <a:cubicBezTo>
                      <a:pt x="111" y="23"/>
                      <a:pt x="110" y="23"/>
                      <a:pt x="110" y="23"/>
                    </a:cubicBezTo>
                    <a:cubicBezTo>
                      <a:pt x="110" y="23"/>
                      <a:pt x="111" y="23"/>
                      <a:pt x="111" y="23"/>
                    </a:cubicBezTo>
                    <a:cubicBezTo>
                      <a:pt x="111" y="23"/>
                      <a:pt x="113" y="22"/>
                      <a:pt x="112" y="24"/>
                    </a:cubicBezTo>
                    <a:cubicBezTo>
                      <a:pt x="114" y="23"/>
                      <a:pt x="115" y="23"/>
                      <a:pt x="115" y="22"/>
                    </a:cubicBezTo>
                    <a:cubicBezTo>
                      <a:pt x="115" y="22"/>
                      <a:pt x="115" y="22"/>
                      <a:pt x="116" y="22"/>
                    </a:cubicBezTo>
                    <a:cubicBezTo>
                      <a:pt x="116" y="22"/>
                      <a:pt x="116" y="22"/>
                      <a:pt x="116" y="21"/>
                    </a:cubicBezTo>
                    <a:cubicBezTo>
                      <a:pt x="117" y="21"/>
                      <a:pt x="117" y="21"/>
                      <a:pt x="117" y="22"/>
                    </a:cubicBezTo>
                    <a:cubicBezTo>
                      <a:pt x="116" y="22"/>
                      <a:pt x="116" y="23"/>
                      <a:pt x="115" y="24"/>
                    </a:cubicBezTo>
                    <a:cubicBezTo>
                      <a:pt x="117" y="24"/>
                      <a:pt x="117" y="25"/>
                      <a:pt x="117" y="26"/>
                    </a:cubicBezTo>
                    <a:cubicBezTo>
                      <a:pt x="118" y="26"/>
                      <a:pt x="119" y="26"/>
                      <a:pt x="120" y="26"/>
                    </a:cubicBezTo>
                    <a:cubicBezTo>
                      <a:pt x="120" y="25"/>
                      <a:pt x="120" y="25"/>
                      <a:pt x="120" y="25"/>
                    </a:cubicBezTo>
                    <a:cubicBezTo>
                      <a:pt x="121" y="25"/>
                      <a:pt x="121" y="24"/>
                      <a:pt x="122" y="24"/>
                    </a:cubicBezTo>
                    <a:cubicBezTo>
                      <a:pt x="122" y="25"/>
                      <a:pt x="122" y="25"/>
                      <a:pt x="123" y="25"/>
                    </a:cubicBezTo>
                    <a:cubicBezTo>
                      <a:pt x="124" y="25"/>
                      <a:pt x="124" y="23"/>
                      <a:pt x="124" y="23"/>
                    </a:cubicBezTo>
                    <a:cubicBezTo>
                      <a:pt x="124" y="24"/>
                      <a:pt x="124" y="24"/>
                      <a:pt x="125" y="24"/>
                    </a:cubicBezTo>
                    <a:cubicBezTo>
                      <a:pt x="126" y="24"/>
                      <a:pt x="126" y="23"/>
                      <a:pt x="127" y="24"/>
                    </a:cubicBezTo>
                    <a:cubicBezTo>
                      <a:pt x="127" y="23"/>
                      <a:pt x="127" y="22"/>
                      <a:pt x="128" y="22"/>
                    </a:cubicBezTo>
                    <a:cubicBezTo>
                      <a:pt x="128" y="23"/>
                      <a:pt x="127" y="23"/>
                      <a:pt x="127" y="24"/>
                    </a:cubicBezTo>
                    <a:cubicBezTo>
                      <a:pt x="128" y="24"/>
                      <a:pt x="128" y="24"/>
                      <a:pt x="128" y="24"/>
                    </a:cubicBezTo>
                    <a:cubicBezTo>
                      <a:pt x="130" y="24"/>
                      <a:pt x="131" y="23"/>
                      <a:pt x="131" y="21"/>
                    </a:cubicBezTo>
                    <a:cubicBezTo>
                      <a:pt x="131" y="20"/>
                      <a:pt x="131" y="19"/>
                      <a:pt x="131" y="19"/>
                    </a:cubicBezTo>
                    <a:cubicBezTo>
                      <a:pt x="132" y="18"/>
                      <a:pt x="129" y="19"/>
                      <a:pt x="128" y="19"/>
                    </a:cubicBezTo>
                    <a:cubicBezTo>
                      <a:pt x="128" y="19"/>
                      <a:pt x="127" y="19"/>
                      <a:pt x="127" y="19"/>
                    </a:cubicBezTo>
                    <a:cubicBezTo>
                      <a:pt x="127" y="19"/>
                      <a:pt x="127" y="18"/>
                      <a:pt x="127" y="18"/>
                    </a:cubicBezTo>
                    <a:cubicBezTo>
                      <a:pt x="128" y="18"/>
                      <a:pt x="128" y="18"/>
                      <a:pt x="128" y="17"/>
                    </a:cubicBezTo>
                    <a:cubicBezTo>
                      <a:pt x="128" y="17"/>
                      <a:pt x="129" y="17"/>
                      <a:pt x="129" y="17"/>
                    </a:cubicBezTo>
                    <a:cubicBezTo>
                      <a:pt x="129" y="17"/>
                      <a:pt x="129" y="17"/>
                      <a:pt x="129" y="17"/>
                    </a:cubicBezTo>
                    <a:cubicBezTo>
                      <a:pt x="130" y="17"/>
                      <a:pt x="131" y="17"/>
                      <a:pt x="132" y="17"/>
                    </a:cubicBezTo>
                    <a:cubicBezTo>
                      <a:pt x="132" y="17"/>
                      <a:pt x="132" y="17"/>
                      <a:pt x="132" y="17"/>
                    </a:cubicBezTo>
                    <a:cubicBezTo>
                      <a:pt x="133" y="17"/>
                      <a:pt x="133" y="17"/>
                      <a:pt x="133" y="17"/>
                    </a:cubicBezTo>
                    <a:cubicBezTo>
                      <a:pt x="133" y="17"/>
                      <a:pt x="133" y="18"/>
                      <a:pt x="133" y="19"/>
                    </a:cubicBezTo>
                    <a:cubicBezTo>
                      <a:pt x="133" y="20"/>
                      <a:pt x="134" y="20"/>
                      <a:pt x="134" y="21"/>
                    </a:cubicBezTo>
                    <a:cubicBezTo>
                      <a:pt x="133" y="21"/>
                      <a:pt x="133" y="21"/>
                      <a:pt x="133" y="21"/>
                    </a:cubicBezTo>
                    <a:cubicBezTo>
                      <a:pt x="133" y="23"/>
                      <a:pt x="131" y="22"/>
                      <a:pt x="131" y="24"/>
                    </a:cubicBezTo>
                    <a:cubicBezTo>
                      <a:pt x="131" y="24"/>
                      <a:pt x="131" y="25"/>
                      <a:pt x="132" y="25"/>
                    </a:cubicBezTo>
                    <a:cubicBezTo>
                      <a:pt x="132" y="25"/>
                      <a:pt x="133" y="25"/>
                      <a:pt x="133" y="25"/>
                    </a:cubicBezTo>
                    <a:cubicBezTo>
                      <a:pt x="134" y="25"/>
                      <a:pt x="133" y="26"/>
                      <a:pt x="134" y="26"/>
                    </a:cubicBezTo>
                    <a:cubicBezTo>
                      <a:pt x="135" y="25"/>
                      <a:pt x="134" y="25"/>
                      <a:pt x="135" y="25"/>
                    </a:cubicBezTo>
                    <a:cubicBezTo>
                      <a:pt x="135" y="25"/>
                      <a:pt x="136" y="26"/>
                      <a:pt x="136" y="26"/>
                    </a:cubicBezTo>
                    <a:cubicBezTo>
                      <a:pt x="136" y="26"/>
                      <a:pt x="136" y="26"/>
                      <a:pt x="136" y="26"/>
                    </a:cubicBezTo>
                    <a:cubicBezTo>
                      <a:pt x="136" y="27"/>
                      <a:pt x="137" y="26"/>
                      <a:pt x="137" y="26"/>
                    </a:cubicBezTo>
                    <a:cubicBezTo>
                      <a:pt x="137" y="25"/>
                      <a:pt x="137" y="25"/>
                      <a:pt x="137" y="25"/>
                    </a:cubicBezTo>
                    <a:cubicBezTo>
                      <a:pt x="138" y="26"/>
                      <a:pt x="140" y="25"/>
                      <a:pt x="139" y="24"/>
                    </a:cubicBezTo>
                    <a:cubicBezTo>
                      <a:pt x="138" y="24"/>
                      <a:pt x="138" y="24"/>
                      <a:pt x="137" y="24"/>
                    </a:cubicBezTo>
                    <a:cubicBezTo>
                      <a:pt x="138" y="23"/>
                      <a:pt x="137" y="22"/>
                      <a:pt x="136" y="21"/>
                    </a:cubicBezTo>
                    <a:cubicBezTo>
                      <a:pt x="136" y="21"/>
                      <a:pt x="136" y="21"/>
                      <a:pt x="136" y="21"/>
                    </a:cubicBezTo>
                    <a:cubicBezTo>
                      <a:pt x="137" y="22"/>
                      <a:pt x="138" y="23"/>
                      <a:pt x="140" y="23"/>
                    </a:cubicBezTo>
                    <a:cubicBezTo>
                      <a:pt x="140" y="24"/>
                      <a:pt x="141" y="24"/>
                      <a:pt x="142" y="23"/>
                    </a:cubicBezTo>
                    <a:cubicBezTo>
                      <a:pt x="142" y="24"/>
                      <a:pt x="142" y="25"/>
                      <a:pt x="143" y="25"/>
                    </a:cubicBezTo>
                    <a:cubicBezTo>
                      <a:pt x="143" y="24"/>
                      <a:pt x="144" y="24"/>
                      <a:pt x="144" y="24"/>
                    </a:cubicBezTo>
                    <a:cubicBezTo>
                      <a:pt x="144" y="24"/>
                      <a:pt x="144" y="23"/>
                      <a:pt x="144" y="23"/>
                    </a:cubicBezTo>
                    <a:cubicBezTo>
                      <a:pt x="144" y="23"/>
                      <a:pt x="144" y="22"/>
                      <a:pt x="145" y="22"/>
                    </a:cubicBezTo>
                    <a:cubicBezTo>
                      <a:pt x="145" y="22"/>
                      <a:pt x="145" y="23"/>
                      <a:pt x="145" y="23"/>
                    </a:cubicBezTo>
                    <a:cubicBezTo>
                      <a:pt x="145" y="23"/>
                      <a:pt x="145" y="23"/>
                      <a:pt x="145" y="23"/>
                    </a:cubicBezTo>
                    <a:cubicBezTo>
                      <a:pt x="145" y="24"/>
                      <a:pt x="146" y="24"/>
                      <a:pt x="146" y="25"/>
                    </a:cubicBezTo>
                    <a:cubicBezTo>
                      <a:pt x="146" y="25"/>
                      <a:pt x="146" y="25"/>
                      <a:pt x="146" y="25"/>
                    </a:cubicBezTo>
                    <a:cubicBezTo>
                      <a:pt x="146" y="25"/>
                      <a:pt x="147" y="25"/>
                      <a:pt x="148" y="25"/>
                    </a:cubicBezTo>
                    <a:cubicBezTo>
                      <a:pt x="148" y="25"/>
                      <a:pt x="148" y="24"/>
                      <a:pt x="147" y="24"/>
                    </a:cubicBezTo>
                    <a:cubicBezTo>
                      <a:pt x="148" y="24"/>
                      <a:pt x="148" y="24"/>
                      <a:pt x="148" y="24"/>
                    </a:cubicBezTo>
                    <a:cubicBezTo>
                      <a:pt x="148" y="26"/>
                      <a:pt x="151" y="25"/>
                      <a:pt x="153" y="24"/>
                    </a:cubicBezTo>
                    <a:cubicBezTo>
                      <a:pt x="153" y="24"/>
                      <a:pt x="152" y="23"/>
                      <a:pt x="152" y="23"/>
                    </a:cubicBezTo>
                    <a:cubicBezTo>
                      <a:pt x="152" y="23"/>
                      <a:pt x="151" y="22"/>
                      <a:pt x="151" y="22"/>
                    </a:cubicBezTo>
                    <a:cubicBezTo>
                      <a:pt x="152" y="22"/>
                      <a:pt x="153" y="20"/>
                      <a:pt x="153" y="22"/>
                    </a:cubicBezTo>
                    <a:cubicBezTo>
                      <a:pt x="154" y="22"/>
                      <a:pt x="154" y="21"/>
                      <a:pt x="154" y="21"/>
                    </a:cubicBezTo>
                    <a:cubicBezTo>
                      <a:pt x="154" y="21"/>
                      <a:pt x="155" y="21"/>
                      <a:pt x="155" y="22"/>
                    </a:cubicBezTo>
                    <a:cubicBezTo>
                      <a:pt x="155" y="23"/>
                      <a:pt x="156" y="24"/>
                      <a:pt x="156" y="24"/>
                    </a:cubicBezTo>
                    <a:cubicBezTo>
                      <a:pt x="157" y="24"/>
                      <a:pt x="157" y="25"/>
                      <a:pt x="158" y="25"/>
                    </a:cubicBezTo>
                    <a:cubicBezTo>
                      <a:pt x="158" y="25"/>
                      <a:pt x="158" y="25"/>
                      <a:pt x="158" y="25"/>
                    </a:cubicBezTo>
                    <a:cubicBezTo>
                      <a:pt x="158" y="25"/>
                      <a:pt x="160" y="26"/>
                      <a:pt x="158" y="26"/>
                    </a:cubicBezTo>
                    <a:cubicBezTo>
                      <a:pt x="160" y="28"/>
                      <a:pt x="160" y="25"/>
                      <a:pt x="159" y="25"/>
                    </a:cubicBezTo>
                    <a:cubicBezTo>
                      <a:pt x="159" y="24"/>
                      <a:pt x="158" y="25"/>
                      <a:pt x="158" y="24"/>
                    </a:cubicBezTo>
                    <a:cubicBezTo>
                      <a:pt x="158" y="24"/>
                      <a:pt x="158" y="24"/>
                      <a:pt x="158" y="24"/>
                    </a:cubicBezTo>
                    <a:cubicBezTo>
                      <a:pt x="158" y="24"/>
                      <a:pt x="158" y="23"/>
                      <a:pt x="159" y="23"/>
                    </a:cubicBezTo>
                    <a:cubicBezTo>
                      <a:pt x="160" y="23"/>
                      <a:pt x="160" y="24"/>
                      <a:pt x="161" y="25"/>
                    </a:cubicBezTo>
                    <a:cubicBezTo>
                      <a:pt x="161" y="25"/>
                      <a:pt x="162" y="26"/>
                      <a:pt x="162" y="26"/>
                    </a:cubicBezTo>
                    <a:cubicBezTo>
                      <a:pt x="165" y="26"/>
                      <a:pt x="163" y="25"/>
                      <a:pt x="164" y="25"/>
                    </a:cubicBezTo>
                    <a:cubicBezTo>
                      <a:pt x="164" y="24"/>
                      <a:pt x="165" y="25"/>
                      <a:pt x="165" y="25"/>
                    </a:cubicBezTo>
                    <a:cubicBezTo>
                      <a:pt x="165" y="25"/>
                      <a:pt x="165" y="25"/>
                      <a:pt x="165" y="25"/>
                    </a:cubicBezTo>
                    <a:cubicBezTo>
                      <a:pt x="166" y="27"/>
                      <a:pt x="168" y="23"/>
                      <a:pt x="168" y="26"/>
                    </a:cubicBezTo>
                    <a:cubicBezTo>
                      <a:pt x="169" y="26"/>
                      <a:pt x="169" y="24"/>
                      <a:pt x="170" y="24"/>
                    </a:cubicBezTo>
                    <a:cubicBezTo>
                      <a:pt x="170" y="25"/>
                      <a:pt x="170" y="25"/>
                      <a:pt x="171" y="25"/>
                    </a:cubicBezTo>
                    <a:cubicBezTo>
                      <a:pt x="171" y="24"/>
                      <a:pt x="173" y="24"/>
                      <a:pt x="173" y="23"/>
                    </a:cubicBezTo>
                    <a:cubicBezTo>
                      <a:pt x="172" y="23"/>
                      <a:pt x="171" y="25"/>
                      <a:pt x="171" y="23"/>
                    </a:cubicBezTo>
                    <a:cubicBezTo>
                      <a:pt x="171" y="23"/>
                      <a:pt x="172" y="23"/>
                      <a:pt x="173" y="23"/>
                    </a:cubicBezTo>
                    <a:cubicBezTo>
                      <a:pt x="173" y="22"/>
                      <a:pt x="173" y="22"/>
                      <a:pt x="174" y="21"/>
                    </a:cubicBezTo>
                    <a:cubicBezTo>
                      <a:pt x="174" y="21"/>
                      <a:pt x="174" y="18"/>
                      <a:pt x="173" y="20"/>
                    </a:cubicBezTo>
                    <a:cubicBezTo>
                      <a:pt x="173" y="23"/>
                      <a:pt x="172" y="20"/>
                      <a:pt x="171" y="21"/>
                    </a:cubicBezTo>
                    <a:cubicBezTo>
                      <a:pt x="171" y="21"/>
                      <a:pt x="171" y="21"/>
                      <a:pt x="171" y="21"/>
                    </a:cubicBezTo>
                    <a:cubicBezTo>
                      <a:pt x="171" y="21"/>
                      <a:pt x="171" y="21"/>
                      <a:pt x="171" y="21"/>
                    </a:cubicBezTo>
                    <a:cubicBezTo>
                      <a:pt x="171" y="20"/>
                      <a:pt x="171" y="20"/>
                      <a:pt x="171" y="20"/>
                    </a:cubicBezTo>
                    <a:cubicBezTo>
                      <a:pt x="172" y="20"/>
                      <a:pt x="172" y="20"/>
                      <a:pt x="173" y="20"/>
                    </a:cubicBezTo>
                    <a:cubicBezTo>
                      <a:pt x="173" y="19"/>
                      <a:pt x="173" y="19"/>
                      <a:pt x="173" y="19"/>
                    </a:cubicBezTo>
                    <a:cubicBezTo>
                      <a:pt x="174" y="19"/>
                      <a:pt x="173" y="20"/>
                      <a:pt x="174" y="21"/>
                    </a:cubicBezTo>
                    <a:cubicBezTo>
                      <a:pt x="174" y="21"/>
                      <a:pt x="174" y="21"/>
                      <a:pt x="175" y="22"/>
                    </a:cubicBezTo>
                    <a:cubicBezTo>
                      <a:pt x="174" y="22"/>
                      <a:pt x="174" y="22"/>
                      <a:pt x="174" y="22"/>
                    </a:cubicBezTo>
                    <a:cubicBezTo>
                      <a:pt x="174" y="23"/>
                      <a:pt x="173" y="23"/>
                      <a:pt x="173" y="24"/>
                    </a:cubicBezTo>
                    <a:cubicBezTo>
                      <a:pt x="173" y="24"/>
                      <a:pt x="173" y="24"/>
                      <a:pt x="173" y="25"/>
                    </a:cubicBezTo>
                    <a:cubicBezTo>
                      <a:pt x="173" y="25"/>
                      <a:pt x="173" y="25"/>
                      <a:pt x="173" y="25"/>
                    </a:cubicBezTo>
                    <a:cubicBezTo>
                      <a:pt x="173" y="25"/>
                      <a:pt x="173" y="25"/>
                      <a:pt x="173" y="25"/>
                    </a:cubicBezTo>
                    <a:cubicBezTo>
                      <a:pt x="173" y="25"/>
                      <a:pt x="174" y="25"/>
                      <a:pt x="174" y="25"/>
                    </a:cubicBezTo>
                    <a:cubicBezTo>
                      <a:pt x="174" y="25"/>
                      <a:pt x="174" y="24"/>
                      <a:pt x="174" y="24"/>
                    </a:cubicBezTo>
                    <a:cubicBezTo>
                      <a:pt x="175" y="24"/>
                      <a:pt x="175" y="25"/>
                      <a:pt x="176" y="24"/>
                    </a:cubicBezTo>
                    <a:cubicBezTo>
                      <a:pt x="176" y="24"/>
                      <a:pt x="176" y="24"/>
                      <a:pt x="176" y="24"/>
                    </a:cubicBezTo>
                    <a:cubicBezTo>
                      <a:pt x="177" y="24"/>
                      <a:pt x="177" y="25"/>
                      <a:pt x="178" y="24"/>
                    </a:cubicBezTo>
                    <a:cubicBezTo>
                      <a:pt x="178" y="26"/>
                      <a:pt x="175" y="25"/>
                      <a:pt x="173" y="26"/>
                    </a:cubicBezTo>
                    <a:cubicBezTo>
                      <a:pt x="173" y="27"/>
                      <a:pt x="174" y="27"/>
                      <a:pt x="174" y="27"/>
                    </a:cubicBezTo>
                    <a:cubicBezTo>
                      <a:pt x="177" y="26"/>
                      <a:pt x="176" y="26"/>
                      <a:pt x="179" y="27"/>
                    </a:cubicBezTo>
                    <a:cubicBezTo>
                      <a:pt x="178" y="25"/>
                      <a:pt x="179" y="24"/>
                      <a:pt x="179" y="22"/>
                    </a:cubicBezTo>
                    <a:cubicBezTo>
                      <a:pt x="179" y="22"/>
                      <a:pt x="179" y="22"/>
                      <a:pt x="179" y="23"/>
                    </a:cubicBezTo>
                    <a:cubicBezTo>
                      <a:pt x="179" y="24"/>
                      <a:pt x="179" y="25"/>
                      <a:pt x="180" y="25"/>
                    </a:cubicBezTo>
                    <a:cubicBezTo>
                      <a:pt x="180" y="23"/>
                      <a:pt x="181" y="23"/>
                      <a:pt x="180" y="21"/>
                    </a:cubicBezTo>
                    <a:cubicBezTo>
                      <a:pt x="180" y="21"/>
                      <a:pt x="181" y="21"/>
                      <a:pt x="181" y="20"/>
                    </a:cubicBezTo>
                    <a:cubicBezTo>
                      <a:pt x="181" y="21"/>
                      <a:pt x="181" y="21"/>
                      <a:pt x="181" y="21"/>
                    </a:cubicBezTo>
                    <a:cubicBezTo>
                      <a:pt x="182" y="21"/>
                      <a:pt x="183" y="21"/>
                      <a:pt x="184" y="22"/>
                    </a:cubicBezTo>
                    <a:cubicBezTo>
                      <a:pt x="185" y="22"/>
                      <a:pt x="185" y="21"/>
                      <a:pt x="185" y="21"/>
                    </a:cubicBezTo>
                    <a:cubicBezTo>
                      <a:pt x="186" y="21"/>
                      <a:pt x="187" y="21"/>
                      <a:pt x="187" y="21"/>
                    </a:cubicBezTo>
                    <a:cubicBezTo>
                      <a:pt x="187" y="21"/>
                      <a:pt x="187" y="20"/>
                      <a:pt x="187" y="20"/>
                    </a:cubicBezTo>
                    <a:cubicBezTo>
                      <a:pt x="187" y="20"/>
                      <a:pt x="188" y="21"/>
                      <a:pt x="189" y="20"/>
                    </a:cubicBezTo>
                    <a:cubicBezTo>
                      <a:pt x="189" y="20"/>
                      <a:pt x="189" y="21"/>
                      <a:pt x="189" y="21"/>
                    </a:cubicBezTo>
                    <a:cubicBezTo>
                      <a:pt x="188" y="21"/>
                      <a:pt x="188" y="21"/>
                      <a:pt x="188" y="21"/>
                    </a:cubicBezTo>
                    <a:cubicBezTo>
                      <a:pt x="188" y="21"/>
                      <a:pt x="188" y="21"/>
                      <a:pt x="188" y="22"/>
                    </a:cubicBezTo>
                    <a:cubicBezTo>
                      <a:pt x="188" y="22"/>
                      <a:pt x="186" y="21"/>
                      <a:pt x="186" y="23"/>
                    </a:cubicBezTo>
                    <a:cubicBezTo>
                      <a:pt x="188" y="22"/>
                      <a:pt x="189" y="23"/>
                      <a:pt x="190" y="23"/>
                    </a:cubicBezTo>
                    <a:cubicBezTo>
                      <a:pt x="190" y="23"/>
                      <a:pt x="190" y="23"/>
                      <a:pt x="190" y="23"/>
                    </a:cubicBezTo>
                    <a:cubicBezTo>
                      <a:pt x="190" y="25"/>
                      <a:pt x="188" y="24"/>
                      <a:pt x="189" y="27"/>
                    </a:cubicBezTo>
                    <a:cubicBezTo>
                      <a:pt x="190" y="27"/>
                      <a:pt x="191" y="27"/>
                      <a:pt x="192" y="27"/>
                    </a:cubicBezTo>
                    <a:cubicBezTo>
                      <a:pt x="192" y="26"/>
                      <a:pt x="190" y="26"/>
                      <a:pt x="190" y="25"/>
                    </a:cubicBezTo>
                    <a:cubicBezTo>
                      <a:pt x="191" y="25"/>
                      <a:pt x="191" y="25"/>
                      <a:pt x="191" y="24"/>
                    </a:cubicBezTo>
                    <a:cubicBezTo>
                      <a:pt x="192" y="24"/>
                      <a:pt x="192" y="25"/>
                      <a:pt x="192" y="26"/>
                    </a:cubicBezTo>
                    <a:cubicBezTo>
                      <a:pt x="193" y="26"/>
                      <a:pt x="193" y="25"/>
                      <a:pt x="193" y="25"/>
                    </a:cubicBezTo>
                    <a:cubicBezTo>
                      <a:pt x="194" y="25"/>
                      <a:pt x="194" y="26"/>
                      <a:pt x="194" y="26"/>
                    </a:cubicBezTo>
                    <a:cubicBezTo>
                      <a:pt x="194" y="25"/>
                      <a:pt x="196" y="26"/>
                      <a:pt x="197" y="25"/>
                    </a:cubicBezTo>
                    <a:cubicBezTo>
                      <a:pt x="196" y="25"/>
                      <a:pt x="196" y="24"/>
                      <a:pt x="195" y="24"/>
                    </a:cubicBezTo>
                    <a:cubicBezTo>
                      <a:pt x="195" y="23"/>
                      <a:pt x="197" y="24"/>
                      <a:pt x="197" y="24"/>
                    </a:cubicBezTo>
                    <a:cubicBezTo>
                      <a:pt x="197" y="25"/>
                      <a:pt x="197" y="25"/>
                      <a:pt x="197" y="26"/>
                    </a:cubicBezTo>
                    <a:cubicBezTo>
                      <a:pt x="196" y="26"/>
                      <a:pt x="196" y="26"/>
                      <a:pt x="196" y="27"/>
                    </a:cubicBezTo>
                    <a:cubicBezTo>
                      <a:pt x="196" y="27"/>
                      <a:pt x="196" y="26"/>
                      <a:pt x="197" y="26"/>
                    </a:cubicBezTo>
                    <a:cubicBezTo>
                      <a:pt x="198" y="25"/>
                      <a:pt x="199" y="27"/>
                      <a:pt x="199" y="25"/>
                    </a:cubicBezTo>
                    <a:cubicBezTo>
                      <a:pt x="200" y="25"/>
                      <a:pt x="200" y="24"/>
                      <a:pt x="200" y="24"/>
                    </a:cubicBezTo>
                    <a:cubicBezTo>
                      <a:pt x="199" y="24"/>
                      <a:pt x="198" y="24"/>
                      <a:pt x="199" y="25"/>
                    </a:cubicBezTo>
                    <a:cubicBezTo>
                      <a:pt x="198" y="24"/>
                      <a:pt x="197" y="23"/>
                      <a:pt x="198" y="22"/>
                    </a:cubicBezTo>
                    <a:cubicBezTo>
                      <a:pt x="196" y="21"/>
                      <a:pt x="196" y="24"/>
                      <a:pt x="195" y="22"/>
                    </a:cubicBezTo>
                    <a:cubicBezTo>
                      <a:pt x="195" y="22"/>
                      <a:pt x="194" y="22"/>
                      <a:pt x="194" y="23"/>
                    </a:cubicBezTo>
                    <a:cubicBezTo>
                      <a:pt x="194" y="22"/>
                      <a:pt x="195" y="22"/>
                      <a:pt x="195" y="22"/>
                    </a:cubicBezTo>
                    <a:cubicBezTo>
                      <a:pt x="194" y="21"/>
                      <a:pt x="195" y="20"/>
                      <a:pt x="195" y="19"/>
                    </a:cubicBezTo>
                    <a:cubicBezTo>
                      <a:pt x="195" y="19"/>
                      <a:pt x="196" y="18"/>
                      <a:pt x="196" y="18"/>
                    </a:cubicBezTo>
                    <a:cubicBezTo>
                      <a:pt x="197" y="19"/>
                      <a:pt x="195" y="20"/>
                      <a:pt x="196" y="21"/>
                    </a:cubicBezTo>
                    <a:cubicBezTo>
                      <a:pt x="198" y="21"/>
                      <a:pt x="199" y="21"/>
                      <a:pt x="201" y="21"/>
                    </a:cubicBezTo>
                    <a:cubicBezTo>
                      <a:pt x="200" y="21"/>
                      <a:pt x="200" y="22"/>
                      <a:pt x="199" y="22"/>
                    </a:cubicBezTo>
                    <a:cubicBezTo>
                      <a:pt x="199" y="23"/>
                      <a:pt x="201" y="23"/>
                      <a:pt x="201" y="24"/>
                    </a:cubicBezTo>
                    <a:cubicBezTo>
                      <a:pt x="202" y="23"/>
                      <a:pt x="202" y="22"/>
                      <a:pt x="201" y="21"/>
                    </a:cubicBezTo>
                    <a:cubicBezTo>
                      <a:pt x="201" y="21"/>
                      <a:pt x="201" y="21"/>
                      <a:pt x="201" y="21"/>
                    </a:cubicBezTo>
                    <a:cubicBezTo>
                      <a:pt x="201" y="20"/>
                      <a:pt x="203" y="20"/>
                      <a:pt x="202" y="19"/>
                    </a:cubicBezTo>
                    <a:cubicBezTo>
                      <a:pt x="203" y="19"/>
                      <a:pt x="203" y="21"/>
                      <a:pt x="205" y="20"/>
                    </a:cubicBezTo>
                    <a:cubicBezTo>
                      <a:pt x="205" y="19"/>
                      <a:pt x="207" y="19"/>
                      <a:pt x="209" y="18"/>
                    </a:cubicBezTo>
                    <a:cubicBezTo>
                      <a:pt x="209" y="18"/>
                      <a:pt x="209" y="18"/>
                      <a:pt x="209" y="18"/>
                    </a:cubicBezTo>
                    <a:cubicBezTo>
                      <a:pt x="209" y="18"/>
                      <a:pt x="209" y="18"/>
                      <a:pt x="209" y="18"/>
                    </a:cubicBezTo>
                    <a:cubicBezTo>
                      <a:pt x="209" y="18"/>
                      <a:pt x="210" y="18"/>
                      <a:pt x="210" y="18"/>
                    </a:cubicBezTo>
                    <a:cubicBezTo>
                      <a:pt x="210" y="19"/>
                      <a:pt x="210" y="19"/>
                      <a:pt x="210" y="19"/>
                    </a:cubicBezTo>
                    <a:cubicBezTo>
                      <a:pt x="209" y="19"/>
                      <a:pt x="209" y="19"/>
                      <a:pt x="208" y="19"/>
                    </a:cubicBezTo>
                    <a:cubicBezTo>
                      <a:pt x="209" y="21"/>
                      <a:pt x="207" y="23"/>
                      <a:pt x="209" y="25"/>
                    </a:cubicBezTo>
                    <a:cubicBezTo>
                      <a:pt x="209" y="23"/>
                      <a:pt x="210" y="24"/>
                      <a:pt x="210" y="24"/>
                    </a:cubicBezTo>
                    <a:cubicBezTo>
                      <a:pt x="210" y="24"/>
                      <a:pt x="210" y="25"/>
                      <a:pt x="210" y="25"/>
                    </a:cubicBezTo>
                    <a:cubicBezTo>
                      <a:pt x="209" y="26"/>
                      <a:pt x="210" y="26"/>
                      <a:pt x="210" y="26"/>
                    </a:cubicBezTo>
                    <a:cubicBezTo>
                      <a:pt x="210" y="26"/>
                      <a:pt x="211" y="26"/>
                      <a:pt x="211" y="26"/>
                    </a:cubicBezTo>
                    <a:cubicBezTo>
                      <a:pt x="211" y="25"/>
                      <a:pt x="211" y="25"/>
                      <a:pt x="210" y="24"/>
                    </a:cubicBezTo>
                    <a:cubicBezTo>
                      <a:pt x="211" y="24"/>
                      <a:pt x="211" y="25"/>
                      <a:pt x="211" y="25"/>
                    </a:cubicBezTo>
                    <a:cubicBezTo>
                      <a:pt x="211" y="23"/>
                      <a:pt x="211" y="23"/>
                      <a:pt x="211" y="21"/>
                    </a:cubicBezTo>
                    <a:cubicBezTo>
                      <a:pt x="211" y="21"/>
                      <a:pt x="211" y="21"/>
                      <a:pt x="211" y="21"/>
                    </a:cubicBezTo>
                    <a:cubicBezTo>
                      <a:pt x="211" y="21"/>
                      <a:pt x="211" y="21"/>
                      <a:pt x="211" y="21"/>
                    </a:cubicBezTo>
                    <a:cubicBezTo>
                      <a:pt x="212" y="21"/>
                      <a:pt x="212" y="21"/>
                      <a:pt x="212" y="22"/>
                    </a:cubicBezTo>
                    <a:cubicBezTo>
                      <a:pt x="212" y="22"/>
                      <a:pt x="213" y="22"/>
                      <a:pt x="213" y="22"/>
                    </a:cubicBezTo>
                    <a:cubicBezTo>
                      <a:pt x="213" y="23"/>
                      <a:pt x="213" y="23"/>
                      <a:pt x="214" y="23"/>
                    </a:cubicBezTo>
                    <a:cubicBezTo>
                      <a:pt x="214" y="25"/>
                      <a:pt x="215" y="23"/>
                      <a:pt x="217" y="24"/>
                    </a:cubicBezTo>
                    <a:cubicBezTo>
                      <a:pt x="217" y="24"/>
                      <a:pt x="217" y="25"/>
                      <a:pt x="217" y="25"/>
                    </a:cubicBezTo>
                    <a:cubicBezTo>
                      <a:pt x="218" y="24"/>
                      <a:pt x="217" y="24"/>
                      <a:pt x="217" y="24"/>
                    </a:cubicBezTo>
                    <a:cubicBezTo>
                      <a:pt x="216" y="23"/>
                      <a:pt x="216" y="23"/>
                      <a:pt x="216" y="22"/>
                    </a:cubicBezTo>
                    <a:cubicBezTo>
                      <a:pt x="216" y="22"/>
                      <a:pt x="218" y="21"/>
                      <a:pt x="218" y="22"/>
                    </a:cubicBezTo>
                    <a:cubicBezTo>
                      <a:pt x="217" y="22"/>
                      <a:pt x="217" y="23"/>
                      <a:pt x="217" y="23"/>
                    </a:cubicBezTo>
                    <a:cubicBezTo>
                      <a:pt x="217" y="24"/>
                      <a:pt x="218" y="24"/>
                      <a:pt x="218" y="24"/>
                    </a:cubicBezTo>
                    <a:cubicBezTo>
                      <a:pt x="219" y="25"/>
                      <a:pt x="219" y="24"/>
                      <a:pt x="219" y="26"/>
                    </a:cubicBezTo>
                    <a:cubicBezTo>
                      <a:pt x="219" y="26"/>
                      <a:pt x="219" y="25"/>
                      <a:pt x="219" y="25"/>
                    </a:cubicBezTo>
                    <a:cubicBezTo>
                      <a:pt x="219" y="24"/>
                      <a:pt x="221" y="25"/>
                      <a:pt x="220" y="24"/>
                    </a:cubicBezTo>
                    <a:cubicBezTo>
                      <a:pt x="221" y="24"/>
                      <a:pt x="222" y="24"/>
                      <a:pt x="223" y="24"/>
                    </a:cubicBezTo>
                    <a:cubicBezTo>
                      <a:pt x="222" y="24"/>
                      <a:pt x="221" y="24"/>
                      <a:pt x="221" y="25"/>
                    </a:cubicBezTo>
                    <a:cubicBezTo>
                      <a:pt x="222" y="25"/>
                      <a:pt x="222" y="25"/>
                      <a:pt x="223" y="25"/>
                    </a:cubicBezTo>
                    <a:cubicBezTo>
                      <a:pt x="224" y="25"/>
                      <a:pt x="225" y="24"/>
                      <a:pt x="227" y="25"/>
                    </a:cubicBezTo>
                    <a:cubicBezTo>
                      <a:pt x="227" y="23"/>
                      <a:pt x="226" y="24"/>
                      <a:pt x="225" y="24"/>
                    </a:cubicBezTo>
                    <a:cubicBezTo>
                      <a:pt x="225" y="23"/>
                      <a:pt x="225" y="23"/>
                      <a:pt x="225" y="23"/>
                    </a:cubicBezTo>
                    <a:cubicBezTo>
                      <a:pt x="225" y="23"/>
                      <a:pt x="225" y="23"/>
                      <a:pt x="224" y="23"/>
                    </a:cubicBezTo>
                    <a:cubicBezTo>
                      <a:pt x="224" y="22"/>
                      <a:pt x="224" y="22"/>
                      <a:pt x="224" y="22"/>
                    </a:cubicBezTo>
                    <a:cubicBezTo>
                      <a:pt x="224" y="20"/>
                      <a:pt x="226" y="23"/>
                      <a:pt x="225" y="21"/>
                    </a:cubicBezTo>
                    <a:cubicBezTo>
                      <a:pt x="225" y="21"/>
                      <a:pt x="224" y="21"/>
                      <a:pt x="223" y="21"/>
                    </a:cubicBezTo>
                    <a:cubicBezTo>
                      <a:pt x="223" y="21"/>
                      <a:pt x="224" y="20"/>
                      <a:pt x="224" y="20"/>
                    </a:cubicBezTo>
                    <a:cubicBezTo>
                      <a:pt x="225" y="19"/>
                      <a:pt x="223" y="19"/>
                      <a:pt x="224" y="18"/>
                    </a:cubicBezTo>
                    <a:cubicBezTo>
                      <a:pt x="224" y="19"/>
                      <a:pt x="225" y="18"/>
                      <a:pt x="225" y="18"/>
                    </a:cubicBezTo>
                    <a:cubicBezTo>
                      <a:pt x="226" y="19"/>
                      <a:pt x="226" y="19"/>
                      <a:pt x="225" y="19"/>
                    </a:cubicBezTo>
                    <a:cubicBezTo>
                      <a:pt x="226" y="20"/>
                      <a:pt x="227" y="20"/>
                      <a:pt x="227" y="21"/>
                    </a:cubicBezTo>
                    <a:cubicBezTo>
                      <a:pt x="228" y="21"/>
                      <a:pt x="228" y="21"/>
                      <a:pt x="230" y="21"/>
                    </a:cubicBezTo>
                    <a:cubicBezTo>
                      <a:pt x="230" y="20"/>
                      <a:pt x="230" y="19"/>
                      <a:pt x="231" y="19"/>
                    </a:cubicBezTo>
                    <a:cubicBezTo>
                      <a:pt x="231" y="19"/>
                      <a:pt x="231" y="19"/>
                      <a:pt x="231" y="19"/>
                    </a:cubicBezTo>
                    <a:cubicBezTo>
                      <a:pt x="232" y="19"/>
                      <a:pt x="233" y="19"/>
                      <a:pt x="234" y="19"/>
                    </a:cubicBezTo>
                    <a:cubicBezTo>
                      <a:pt x="234" y="20"/>
                      <a:pt x="233" y="20"/>
                      <a:pt x="233" y="19"/>
                    </a:cubicBezTo>
                    <a:cubicBezTo>
                      <a:pt x="232" y="20"/>
                      <a:pt x="234" y="22"/>
                      <a:pt x="232" y="22"/>
                    </a:cubicBezTo>
                    <a:cubicBezTo>
                      <a:pt x="232" y="23"/>
                      <a:pt x="233" y="23"/>
                      <a:pt x="233" y="23"/>
                    </a:cubicBezTo>
                    <a:cubicBezTo>
                      <a:pt x="232" y="25"/>
                      <a:pt x="234" y="25"/>
                      <a:pt x="233" y="27"/>
                    </a:cubicBezTo>
                    <a:cubicBezTo>
                      <a:pt x="234" y="27"/>
                      <a:pt x="234" y="26"/>
                      <a:pt x="234" y="25"/>
                    </a:cubicBezTo>
                    <a:cubicBezTo>
                      <a:pt x="234" y="24"/>
                      <a:pt x="234" y="24"/>
                      <a:pt x="235" y="24"/>
                    </a:cubicBezTo>
                    <a:cubicBezTo>
                      <a:pt x="235" y="24"/>
                      <a:pt x="235" y="25"/>
                      <a:pt x="235" y="25"/>
                    </a:cubicBezTo>
                    <a:cubicBezTo>
                      <a:pt x="236" y="24"/>
                      <a:pt x="236" y="24"/>
                      <a:pt x="237" y="24"/>
                    </a:cubicBezTo>
                    <a:cubicBezTo>
                      <a:pt x="237" y="25"/>
                      <a:pt x="235" y="26"/>
                      <a:pt x="238" y="26"/>
                    </a:cubicBezTo>
                    <a:cubicBezTo>
                      <a:pt x="238" y="25"/>
                      <a:pt x="238" y="25"/>
                      <a:pt x="238" y="25"/>
                    </a:cubicBezTo>
                    <a:cubicBezTo>
                      <a:pt x="238" y="25"/>
                      <a:pt x="238" y="25"/>
                      <a:pt x="239" y="25"/>
                    </a:cubicBezTo>
                    <a:cubicBezTo>
                      <a:pt x="239" y="25"/>
                      <a:pt x="238" y="26"/>
                      <a:pt x="239" y="27"/>
                    </a:cubicBezTo>
                    <a:cubicBezTo>
                      <a:pt x="239" y="27"/>
                      <a:pt x="240" y="27"/>
                      <a:pt x="240" y="27"/>
                    </a:cubicBezTo>
                    <a:cubicBezTo>
                      <a:pt x="240" y="26"/>
                      <a:pt x="240" y="25"/>
                      <a:pt x="240" y="25"/>
                    </a:cubicBezTo>
                    <a:cubicBezTo>
                      <a:pt x="240" y="25"/>
                      <a:pt x="240" y="24"/>
                      <a:pt x="240" y="24"/>
                    </a:cubicBezTo>
                    <a:cubicBezTo>
                      <a:pt x="240" y="24"/>
                      <a:pt x="240" y="24"/>
                      <a:pt x="240" y="24"/>
                    </a:cubicBezTo>
                    <a:cubicBezTo>
                      <a:pt x="240" y="24"/>
                      <a:pt x="240" y="24"/>
                      <a:pt x="240" y="24"/>
                    </a:cubicBezTo>
                    <a:cubicBezTo>
                      <a:pt x="239" y="24"/>
                      <a:pt x="238" y="23"/>
                      <a:pt x="238" y="23"/>
                    </a:cubicBezTo>
                    <a:cubicBezTo>
                      <a:pt x="238" y="23"/>
                      <a:pt x="237" y="23"/>
                      <a:pt x="237" y="24"/>
                    </a:cubicBezTo>
                    <a:cubicBezTo>
                      <a:pt x="237" y="24"/>
                      <a:pt x="236" y="24"/>
                      <a:pt x="236" y="23"/>
                    </a:cubicBezTo>
                    <a:cubicBezTo>
                      <a:pt x="236" y="23"/>
                      <a:pt x="236" y="23"/>
                      <a:pt x="237" y="23"/>
                    </a:cubicBezTo>
                    <a:cubicBezTo>
                      <a:pt x="237" y="22"/>
                      <a:pt x="237" y="22"/>
                      <a:pt x="237" y="22"/>
                    </a:cubicBezTo>
                    <a:cubicBezTo>
                      <a:pt x="237" y="22"/>
                      <a:pt x="237" y="22"/>
                      <a:pt x="238" y="22"/>
                    </a:cubicBezTo>
                    <a:cubicBezTo>
                      <a:pt x="238" y="23"/>
                      <a:pt x="238" y="22"/>
                      <a:pt x="240" y="23"/>
                    </a:cubicBezTo>
                    <a:cubicBezTo>
                      <a:pt x="240" y="23"/>
                      <a:pt x="240" y="23"/>
                      <a:pt x="240" y="23"/>
                    </a:cubicBezTo>
                    <a:cubicBezTo>
                      <a:pt x="240" y="23"/>
                      <a:pt x="241" y="24"/>
                      <a:pt x="241" y="25"/>
                    </a:cubicBezTo>
                    <a:cubicBezTo>
                      <a:pt x="241" y="25"/>
                      <a:pt x="242" y="24"/>
                      <a:pt x="242" y="25"/>
                    </a:cubicBezTo>
                    <a:cubicBezTo>
                      <a:pt x="242" y="27"/>
                      <a:pt x="241" y="25"/>
                      <a:pt x="241" y="25"/>
                    </a:cubicBezTo>
                    <a:cubicBezTo>
                      <a:pt x="241" y="26"/>
                      <a:pt x="242" y="26"/>
                      <a:pt x="242" y="27"/>
                    </a:cubicBezTo>
                    <a:cubicBezTo>
                      <a:pt x="243" y="27"/>
                      <a:pt x="243" y="25"/>
                      <a:pt x="243" y="25"/>
                    </a:cubicBezTo>
                    <a:cubicBezTo>
                      <a:pt x="244" y="25"/>
                      <a:pt x="245" y="25"/>
                      <a:pt x="245" y="26"/>
                    </a:cubicBezTo>
                    <a:cubicBezTo>
                      <a:pt x="246" y="26"/>
                      <a:pt x="246" y="24"/>
                      <a:pt x="246" y="23"/>
                    </a:cubicBezTo>
                    <a:cubicBezTo>
                      <a:pt x="246" y="23"/>
                      <a:pt x="246" y="23"/>
                      <a:pt x="246" y="23"/>
                    </a:cubicBezTo>
                    <a:cubicBezTo>
                      <a:pt x="247" y="24"/>
                      <a:pt x="248" y="24"/>
                      <a:pt x="248" y="23"/>
                    </a:cubicBezTo>
                    <a:cubicBezTo>
                      <a:pt x="248" y="23"/>
                      <a:pt x="247" y="23"/>
                      <a:pt x="247" y="23"/>
                    </a:cubicBezTo>
                    <a:cubicBezTo>
                      <a:pt x="247" y="23"/>
                      <a:pt x="248" y="23"/>
                      <a:pt x="248" y="23"/>
                    </a:cubicBezTo>
                    <a:cubicBezTo>
                      <a:pt x="248" y="22"/>
                      <a:pt x="248" y="22"/>
                      <a:pt x="248" y="22"/>
                    </a:cubicBezTo>
                    <a:cubicBezTo>
                      <a:pt x="249" y="23"/>
                      <a:pt x="249" y="24"/>
                      <a:pt x="250" y="25"/>
                    </a:cubicBezTo>
                    <a:cubicBezTo>
                      <a:pt x="249" y="26"/>
                      <a:pt x="247" y="25"/>
                      <a:pt x="248" y="27"/>
                    </a:cubicBezTo>
                    <a:cubicBezTo>
                      <a:pt x="249" y="27"/>
                      <a:pt x="249" y="26"/>
                      <a:pt x="250" y="27"/>
                    </a:cubicBezTo>
                    <a:cubicBezTo>
                      <a:pt x="251" y="27"/>
                      <a:pt x="249" y="28"/>
                      <a:pt x="251" y="28"/>
                    </a:cubicBezTo>
                    <a:cubicBezTo>
                      <a:pt x="251" y="27"/>
                      <a:pt x="252" y="27"/>
                      <a:pt x="252" y="27"/>
                    </a:cubicBezTo>
                    <a:cubicBezTo>
                      <a:pt x="253" y="26"/>
                      <a:pt x="254" y="25"/>
                      <a:pt x="254" y="25"/>
                    </a:cubicBezTo>
                    <a:cubicBezTo>
                      <a:pt x="255" y="25"/>
                      <a:pt x="255" y="26"/>
                      <a:pt x="255" y="27"/>
                    </a:cubicBezTo>
                    <a:cubicBezTo>
                      <a:pt x="256" y="26"/>
                      <a:pt x="256" y="26"/>
                      <a:pt x="257" y="26"/>
                    </a:cubicBezTo>
                    <a:cubicBezTo>
                      <a:pt x="257" y="26"/>
                      <a:pt x="259" y="25"/>
                      <a:pt x="259" y="24"/>
                    </a:cubicBezTo>
                    <a:cubicBezTo>
                      <a:pt x="259" y="23"/>
                      <a:pt x="259" y="23"/>
                      <a:pt x="260" y="23"/>
                    </a:cubicBezTo>
                    <a:cubicBezTo>
                      <a:pt x="259" y="23"/>
                      <a:pt x="259" y="23"/>
                      <a:pt x="259" y="24"/>
                    </a:cubicBezTo>
                    <a:cubicBezTo>
                      <a:pt x="260" y="24"/>
                      <a:pt x="260" y="24"/>
                      <a:pt x="260" y="24"/>
                    </a:cubicBezTo>
                    <a:cubicBezTo>
                      <a:pt x="261" y="24"/>
                      <a:pt x="261" y="24"/>
                      <a:pt x="261" y="23"/>
                    </a:cubicBezTo>
                    <a:cubicBezTo>
                      <a:pt x="261" y="23"/>
                      <a:pt x="260" y="23"/>
                      <a:pt x="260" y="23"/>
                    </a:cubicBezTo>
                    <a:cubicBezTo>
                      <a:pt x="260" y="23"/>
                      <a:pt x="260" y="23"/>
                      <a:pt x="261" y="23"/>
                    </a:cubicBezTo>
                    <a:cubicBezTo>
                      <a:pt x="261" y="22"/>
                      <a:pt x="260" y="22"/>
                      <a:pt x="260" y="22"/>
                    </a:cubicBezTo>
                    <a:cubicBezTo>
                      <a:pt x="260" y="22"/>
                      <a:pt x="260" y="22"/>
                      <a:pt x="260" y="22"/>
                    </a:cubicBezTo>
                    <a:cubicBezTo>
                      <a:pt x="260" y="22"/>
                      <a:pt x="260" y="22"/>
                      <a:pt x="260" y="22"/>
                    </a:cubicBezTo>
                    <a:cubicBezTo>
                      <a:pt x="260" y="22"/>
                      <a:pt x="260" y="22"/>
                      <a:pt x="260" y="22"/>
                    </a:cubicBezTo>
                    <a:cubicBezTo>
                      <a:pt x="259" y="20"/>
                      <a:pt x="261" y="20"/>
                      <a:pt x="261" y="20"/>
                    </a:cubicBezTo>
                    <a:cubicBezTo>
                      <a:pt x="262" y="20"/>
                      <a:pt x="262" y="20"/>
                      <a:pt x="262" y="20"/>
                    </a:cubicBezTo>
                    <a:cubicBezTo>
                      <a:pt x="262" y="20"/>
                      <a:pt x="263" y="21"/>
                      <a:pt x="263" y="20"/>
                    </a:cubicBezTo>
                    <a:cubicBezTo>
                      <a:pt x="262" y="20"/>
                      <a:pt x="263" y="19"/>
                      <a:pt x="263" y="19"/>
                    </a:cubicBezTo>
                    <a:cubicBezTo>
                      <a:pt x="263" y="18"/>
                      <a:pt x="262" y="19"/>
                      <a:pt x="262" y="19"/>
                    </a:cubicBezTo>
                    <a:cubicBezTo>
                      <a:pt x="262" y="18"/>
                      <a:pt x="262" y="18"/>
                      <a:pt x="263" y="18"/>
                    </a:cubicBezTo>
                    <a:cubicBezTo>
                      <a:pt x="264" y="19"/>
                      <a:pt x="262" y="20"/>
                      <a:pt x="263" y="21"/>
                    </a:cubicBezTo>
                    <a:cubicBezTo>
                      <a:pt x="263" y="21"/>
                      <a:pt x="264" y="22"/>
                      <a:pt x="264" y="21"/>
                    </a:cubicBezTo>
                    <a:cubicBezTo>
                      <a:pt x="264" y="22"/>
                      <a:pt x="262" y="23"/>
                      <a:pt x="264" y="23"/>
                    </a:cubicBezTo>
                    <a:cubicBezTo>
                      <a:pt x="264" y="24"/>
                      <a:pt x="263" y="24"/>
                      <a:pt x="263" y="25"/>
                    </a:cubicBezTo>
                    <a:cubicBezTo>
                      <a:pt x="263" y="25"/>
                      <a:pt x="263" y="24"/>
                      <a:pt x="262" y="24"/>
                    </a:cubicBezTo>
                    <a:cubicBezTo>
                      <a:pt x="262" y="24"/>
                      <a:pt x="262" y="25"/>
                      <a:pt x="261" y="25"/>
                    </a:cubicBezTo>
                    <a:cubicBezTo>
                      <a:pt x="261" y="25"/>
                      <a:pt x="261" y="25"/>
                      <a:pt x="261" y="26"/>
                    </a:cubicBezTo>
                    <a:cubicBezTo>
                      <a:pt x="262" y="27"/>
                      <a:pt x="265" y="27"/>
                      <a:pt x="265" y="26"/>
                    </a:cubicBezTo>
                    <a:cubicBezTo>
                      <a:pt x="266" y="26"/>
                      <a:pt x="266" y="27"/>
                      <a:pt x="267" y="27"/>
                    </a:cubicBezTo>
                    <a:cubicBezTo>
                      <a:pt x="267" y="26"/>
                      <a:pt x="269" y="26"/>
                      <a:pt x="268" y="25"/>
                    </a:cubicBezTo>
                    <a:cubicBezTo>
                      <a:pt x="268" y="24"/>
                      <a:pt x="267" y="24"/>
                      <a:pt x="267" y="24"/>
                    </a:cubicBezTo>
                    <a:cubicBezTo>
                      <a:pt x="266" y="24"/>
                      <a:pt x="266" y="25"/>
                      <a:pt x="266" y="25"/>
                    </a:cubicBezTo>
                    <a:cubicBezTo>
                      <a:pt x="265" y="25"/>
                      <a:pt x="265" y="24"/>
                      <a:pt x="264" y="24"/>
                    </a:cubicBezTo>
                    <a:cubicBezTo>
                      <a:pt x="264" y="23"/>
                      <a:pt x="264" y="22"/>
                      <a:pt x="266" y="23"/>
                    </a:cubicBezTo>
                    <a:cubicBezTo>
                      <a:pt x="266" y="23"/>
                      <a:pt x="266" y="23"/>
                      <a:pt x="266" y="23"/>
                    </a:cubicBezTo>
                    <a:cubicBezTo>
                      <a:pt x="266" y="23"/>
                      <a:pt x="267" y="23"/>
                      <a:pt x="267" y="23"/>
                    </a:cubicBezTo>
                    <a:cubicBezTo>
                      <a:pt x="267" y="23"/>
                      <a:pt x="267" y="23"/>
                      <a:pt x="268" y="23"/>
                    </a:cubicBezTo>
                    <a:cubicBezTo>
                      <a:pt x="267" y="24"/>
                      <a:pt x="269" y="24"/>
                      <a:pt x="269" y="25"/>
                    </a:cubicBezTo>
                    <a:cubicBezTo>
                      <a:pt x="269" y="25"/>
                      <a:pt x="269" y="25"/>
                      <a:pt x="269" y="26"/>
                    </a:cubicBezTo>
                    <a:cubicBezTo>
                      <a:pt x="269" y="26"/>
                      <a:pt x="270" y="26"/>
                      <a:pt x="270" y="27"/>
                    </a:cubicBezTo>
                    <a:cubicBezTo>
                      <a:pt x="271" y="27"/>
                      <a:pt x="272" y="26"/>
                      <a:pt x="272" y="25"/>
                    </a:cubicBezTo>
                    <a:cubicBezTo>
                      <a:pt x="273" y="26"/>
                      <a:pt x="273" y="25"/>
                      <a:pt x="273" y="24"/>
                    </a:cubicBezTo>
                    <a:cubicBezTo>
                      <a:pt x="272" y="24"/>
                      <a:pt x="273" y="24"/>
                      <a:pt x="271" y="24"/>
                    </a:cubicBezTo>
                    <a:cubicBezTo>
                      <a:pt x="272" y="23"/>
                      <a:pt x="272" y="22"/>
                      <a:pt x="271" y="21"/>
                    </a:cubicBezTo>
                    <a:cubicBezTo>
                      <a:pt x="271" y="21"/>
                      <a:pt x="272" y="21"/>
                      <a:pt x="272" y="21"/>
                    </a:cubicBezTo>
                    <a:cubicBezTo>
                      <a:pt x="272" y="21"/>
                      <a:pt x="272" y="21"/>
                      <a:pt x="272" y="21"/>
                    </a:cubicBezTo>
                    <a:cubicBezTo>
                      <a:pt x="273" y="21"/>
                      <a:pt x="273" y="21"/>
                      <a:pt x="273" y="21"/>
                    </a:cubicBezTo>
                    <a:cubicBezTo>
                      <a:pt x="273" y="21"/>
                      <a:pt x="273" y="21"/>
                      <a:pt x="273" y="21"/>
                    </a:cubicBezTo>
                    <a:cubicBezTo>
                      <a:pt x="275" y="21"/>
                      <a:pt x="276" y="20"/>
                      <a:pt x="277" y="19"/>
                    </a:cubicBezTo>
                    <a:cubicBezTo>
                      <a:pt x="277" y="20"/>
                      <a:pt x="276" y="20"/>
                      <a:pt x="277" y="21"/>
                    </a:cubicBezTo>
                    <a:cubicBezTo>
                      <a:pt x="277" y="21"/>
                      <a:pt x="276" y="21"/>
                      <a:pt x="276" y="21"/>
                    </a:cubicBezTo>
                    <a:cubicBezTo>
                      <a:pt x="275" y="23"/>
                      <a:pt x="277" y="22"/>
                      <a:pt x="277" y="23"/>
                    </a:cubicBezTo>
                    <a:cubicBezTo>
                      <a:pt x="277" y="23"/>
                      <a:pt x="277" y="23"/>
                      <a:pt x="277" y="23"/>
                    </a:cubicBezTo>
                    <a:cubicBezTo>
                      <a:pt x="277" y="23"/>
                      <a:pt x="277" y="23"/>
                      <a:pt x="277" y="23"/>
                    </a:cubicBezTo>
                    <a:cubicBezTo>
                      <a:pt x="277" y="23"/>
                      <a:pt x="277" y="23"/>
                      <a:pt x="277" y="23"/>
                    </a:cubicBezTo>
                    <a:cubicBezTo>
                      <a:pt x="276" y="24"/>
                      <a:pt x="275" y="25"/>
                      <a:pt x="276" y="26"/>
                    </a:cubicBezTo>
                    <a:cubicBezTo>
                      <a:pt x="275" y="26"/>
                      <a:pt x="275" y="25"/>
                      <a:pt x="274" y="26"/>
                    </a:cubicBezTo>
                    <a:cubicBezTo>
                      <a:pt x="274" y="27"/>
                      <a:pt x="276" y="28"/>
                      <a:pt x="276" y="27"/>
                    </a:cubicBezTo>
                    <a:cubicBezTo>
                      <a:pt x="276" y="27"/>
                      <a:pt x="277" y="27"/>
                      <a:pt x="277" y="28"/>
                    </a:cubicBezTo>
                    <a:cubicBezTo>
                      <a:pt x="277" y="28"/>
                      <a:pt x="278" y="27"/>
                      <a:pt x="278" y="27"/>
                    </a:cubicBezTo>
                    <a:cubicBezTo>
                      <a:pt x="279" y="27"/>
                      <a:pt x="279" y="27"/>
                      <a:pt x="279" y="28"/>
                    </a:cubicBezTo>
                    <a:cubicBezTo>
                      <a:pt x="280" y="28"/>
                      <a:pt x="280" y="27"/>
                      <a:pt x="280" y="27"/>
                    </a:cubicBezTo>
                    <a:cubicBezTo>
                      <a:pt x="280" y="26"/>
                      <a:pt x="281" y="27"/>
                      <a:pt x="282" y="27"/>
                    </a:cubicBezTo>
                    <a:cubicBezTo>
                      <a:pt x="282" y="27"/>
                      <a:pt x="282" y="26"/>
                      <a:pt x="282" y="26"/>
                    </a:cubicBezTo>
                    <a:cubicBezTo>
                      <a:pt x="283" y="25"/>
                      <a:pt x="282" y="25"/>
                      <a:pt x="282" y="25"/>
                    </a:cubicBezTo>
                    <a:cubicBezTo>
                      <a:pt x="282" y="25"/>
                      <a:pt x="282" y="25"/>
                      <a:pt x="282" y="25"/>
                    </a:cubicBezTo>
                    <a:cubicBezTo>
                      <a:pt x="282" y="24"/>
                      <a:pt x="281" y="23"/>
                      <a:pt x="281" y="23"/>
                    </a:cubicBezTo>
                    <a:cubicBezTo>
                      <a:pt x="281" y="23"/>
                      <a:pt x="281" y="24"/>
                      <a:pt x="281" y="24"/>
                    </a:cubicBezTo>
                    <a:cubicBezTo>
                      <a:pt x="281" y="23"/>
                      <a:pt x="281" y="23"/>
                      <a:pt x="281" y="23"/>
                    </a:cubicBezTo>
                    <a:cubicBezTo>
                      <a:pt x="280" y="23"/>
                      <a:pt x="280" y="23"/>
                      <a:pt x="280" y="23"/>
                    </a:cubicBezTo>
                    <a:cubicBezTo>
                      <a:pt x="279" y="22"/>
                      <a:pt x="280" y="22"/>
                      <a:pt x="281" y="21"/>
                    </a:cubicBezTo>
                    <a:cubicBezTo>
                      <a:pt x="281" y="20"/>
                      <a:pt x="280" y="19"/>
                      <a:pt x="280" y="19"/>
                    </a:cubicBezTo>
                    <a:cubicBezTo>
                      <a:pt x="280" y="19"/>
                      <a:pt x="281" y="19"/>
                      <a:pt x="282" y="17"/>
                    </a:cubicBezTo>
                    <a:cubicBezTo>
                      <a:pt x="282" y="17"/>
                      <a:pt x="282" y="18"/>
                      <a:pt x="282" y="18"/>
                    </a:cubicBezTo>
                    <a:cubicBezTo>
                      <a:pt x="282" y="18"/>
                      <a:pt x="282" y="18"/>
                      <a:pt x="282" y="18"/>
                    </a:cubicBezTo>
                    <a:cubicBezTo>
                      <a:pt x="283" y="19"/>
                      <a:pt x="283" y="20"/>
                      <a:pt x="284" y="20"/>
                    </a:cubicBezTo>
                    <a:cubicBezTo>
                      <a:pt x="284" y="20"/>
                      <a:pt x="284" y="19"/>
                      <a:pt x="284" y="19"/>
                    </a:cubicBezTo>
                    <a:cubicBezTo>
                      <a:pt x="284" y="19"/>
                      <a:pt x="285" y="19"/>
                      <a:pt x="285" y="19"/>
                    </a:cubicBezTo>
                    <a:cubicBezTo>
                      <a:pt x="286" y="20"/>
                      <a:pt x="286" y="20"/>
                      <a:pt x="286" y="20"/>
                    </a:cubicBezTo>
                    <a:cubicBezTo>
                      <a:pt x="286" y="21"/>
                      <a:pt x="285" y="22"/>
                      <a:pt x="284" y="23"/>
                    </a:cubicBezTo>
                    <a:cubicBezTo>
                      <a:pt x="284" y="23"/>
                      <a:pt x="283" y="22"/>
                      <a:pt x="282" y="22"/>
                    </a:cubicBezTo>
                    <a:cubicBezTo>
                      <a:pt x="282" y="25"/>
                      <a:pt x="283" y="26"/>
                      <a:pt x="285" y="26"/>
                    </a:cubicBezTo>
                    <a:cubicBezTo>
                      <a:pt x="285" y="26"/>
                      <a:pt x="285" y="26"/>
                      <a:pt x="286" y="26"/>
                    </a:cubicBezTo>
                    <a:cubicBezTo>
                      <a:pt x="286" y="25"/>
                      <a:pt x="285" y="25"/>
                      <a:pt x="285" y="24"/>
                    </a:cubicBezTo>
                    <a:cubicBezTo>
                      <a:pt x="286" y="24"/>
                      <a:pt x="286" y="25"/>
                      <a:pt x="286" y="26"/>
                    </a:cubicBezTo>
                    <a:cubicBezTo>
                      <a:pt x="287" y="24"/>
                      <a:pt x="288" y="27"/>
                      <a:pt x="289" y="25"/>
                    </a:cubicBezTo>
                    <a:cubicBezTo>
                      <a:pt x="290" y="25"/>
                      <a:pt x="290" y="26"/>
                      <a:pt x="290" y="27"/>
                    </a:cubicBezTo>
                    <a:cubicBezTo>
                      <a:pt x="291" y="27"/>
                      <a:pt x="292" y="27"/>
                      <a:pt x="292" y="26"/>
                    </a:cubicBezTo>
                    <a:cubicBezTo>
                      <a:pt x="292" y="26"/>
                      <a:pt x="292" y="27"/>
                      <a:pt x="293" y="27"/>
                    </a:cubicBezTo>
                    <a:cubicBezTo>
                      <a:pt x="293" y="27"/>
                      <a:pt x="293" y="27"/>
                      <a:pt x="293" y="28"/>
                    </a:cubicBezTo>
                    <a:cubicBezTo>
                      <a:pt x="294" y="28"/>
                      <a:pt x="295" y="28"/>
                      <a:pt x="296" y="28"/>
                    </a:cubicBezTo>
                    <a:cubicBezTo>
                      <a:pt x="297" y="27"/>
                      <a:pt x="296" y="26"/>
                      <a:pt x="298" y="26"/>
                    </a:cubicBezTo>
                    <a:cubicBezTo>
                      <a:pt x="297" y="25"/>
                      <a:pt x="297" y="24"/>
                      <a:pt x="296" y="24"/>
                    </a:cubicBezTo>
                    <a:cubicBezTo>
                      <a:pt x="297" y="22"/>
                      <a:pt x="297" y="22"/>
                      <a:pt x="299" y="23"/>
                    </a:cubicBezTo>
                    <a:cubicBezTo>
                      <a:pt x="299" y="21"/>
                      <a:pt x="297" y="22"/>
                      <a:pt x="297" y="21"/>
                    </a:cubicBezTo>
                    <a:cubicBezTo>
                      <a:pt x="297" y="20"/>
                      <a:pt x="296" y="20"/>
                      <a:pt x="295" y="20"/>
                    </a:cubicBezTo>
                    <a:cubicBezTo>
                      <a:pt x="295" y="21"/>
                      <a:pt x="295" y="21"/>
                      <a:pt x="295" y="21"/>
                    </a:cubicBezTo>
                    <a:cubicBezTo>
                      <a:pt x="293" y="21"/>
                      <a:pt x="296" y="20"/>
                      <a:pt x="296" y="19"/>
                    </a:cubicBezTo>
                    <a:cubicBezTo>
                      <a:pt x="296" y="19"/>
                      <a:pt x="296" y="19"/>
                      <a:pt x="296" y="19"/>
                    </a:cubicBezTo>
                    <a:cubicBezTo>
                      <a:pt x="296" y="19"/>
                      <a:pt x="296" y="19"/>
                      <a:pt x="297" y="19"/>
                    </a:cubicBezTo>
                    <a:cubicBezTo>
                      <a:pt x="297" y="20"/>
                      <a:pt x="297" y="20"/>
                      <a:pt x="298" y="20"/>
                    </a:cubicBezTo>
                    <a:cubicBezTo>
                      <a:pt x="298" y="19"/>
                      <a:pt x="298" y="21"/>
                      <a:pt x="300" y="21"/>
                    </a:cubicBezTo>
                    <a:cubicBezTo>
                      <a:pt x="300" y="20"/>
                      <a:pt x="300" y="20"/>
                      <a:pt x="300" y="19"/>
                    </a:cubicBezTo>
                    <a:cubicBezTo>
                      <a:pt x="301" y="19"/>
                      <a:pt x="301" y="20"/>
                      <a:pt x="301" y="20"/>
                    </a:cubicBezTo>
                    <a:cubicBezTo>
                      <a:pt x="301" y="20"/>
                      <a:pt x="301" y="20"/>
                      <a:pt x="302" y="20"/>
                    </a:cubicBezTo>
                    <a:cubicBezTo>
                      <a:pt x="302" y="20"/>
                      <a:pt x="302" y="20"/>
                      <a:pt x="302" y="20"/>
                    </a:cubicBezTo>
                    <a:cubicBezTo>
                      <a:pt x="302" y="21"/>
                      <a:pt x="303" y="21"/>
                      <a:pt x="303" y="21"/>
                    </a:cubicBezTo>
                    <a:cubicBezTo>
                      <a:pt x="303" y="21"/>
                      <a:pt x="303" y="22"/>
                      <a:pt x="303" y="22"/>
                    </a:cubicBezTo>
                    <a:cubicBezTo>
                      <a:pt x="303" y="22"/>
                      <a:pt x="304" y="22"/>
                      <a:pt x="304" y="22"/>
                    </a:cubicBezTo>
                    <a:cubicBezTo>
                      <a:pt x="304" y="22"/>
                      <a:pt x="304" y="22"/>
                      <a:pt x="304" y="22"/>
                    </a:cubicBezTo>
                    <a:cubicBezTo>
                      <a:pt x="304" y="22"/>
                      <a:pt x="304" y="22"/>
                      <a:pt x="304" y="22"/>
                    </a:cubicBezTo>
                    <a:cubicBezTo>
                      <a:pt x="304" y="20"/>
                      <a:pt x="304" y="21"/>
                      <a:pt x="305" y="22"/>
                    </a:cubicBezTo>
                    <a:cubicBezTo>
                      <a:pt x="305" y="22"/>
                      <a:pt x="305" y="23"/>
                      <a:pt x="305" y="24"/>
                    </a:cubicBezTo>
                    <a:cubicBezTo>
                      <a:pt x="304" y="23"/>
                      <a:pt x="303" y="22"/>
                      <a:pt x="303" y="21"/>
                    </a:cubicBezTo>
                    <a:cubicBezTo>
                      <a:pt x="302" y="22"/>
                      <a:pt x="301" y="22"/>
                      <a:pt x="301" y="21"/>
                    </a:cubicBezTo>
                    <a:cubicBezTo>
                      <a:pt x="300" y="22"/>
                      <a:pt x="300" y="22"/>
                      <a:pt x="299" y="23"/>
                    </a:cubicBezTo>
                    <a:cubicBezTo>
                      <a:pt x="299" y="24"/>
                      <a:pt x="300" y="23"/>
                      <a:pt x="301" y="23"/>
                    </a:cubicBezTo>
                    <a:cubicBezTo>
                      <a:pt x="301" y="24"/>
                      <a:pt x="300" y="24"/>
                      <a:pt x="300" y="25"/>
                    </a:cubicBezTo>
                    <a:cubicBezTo>
                      <a:pt x="299" y="25"/>
                      <a:pt x="299" y="23"/>
                      <a:pt x="298" y="23"/>
                    </a:cubicBezTo>
                    <a:cubicBezTo>
                      <a:pt x="298" y="25"/>
                      <a:pt x="299" y="25"/>
                      <a:pt x="301" y="26"/>
                    </a:cubicBezTo>
                    <a:cubicBezTo>
                      <a:pt x="300" y="24"/>
                      <a:pt x="303" y="25"/>
                      <a:pt x="303" y="24"/>
                    </a:cubicBezTo>
                    <a:cubicBezTo>
                      <a:pt x="303" y="24"/>
                      <a:pt x="303" y="25"/>
                      <a:pt x="303" y="25"/>
                    </a:cubicBezTo>
                    <a:cubicBezTo>
                      <a:pt x="303" y="25"/>
                      <a:pt x="304" y="26"/>
                      <a:pt x="304" y="26"/>
                    </a:cubicBezTo>
                    <a:cubicBezTo>
                      <a:pt x="303" y="27"/>
                      <a:pt x="304" y="26"/>
                      <a:pt x="304" y="27"/>
                    </a:cubicBezTo>
                    <a:cubicBezTo>
                      <a:pt x="305" y="27"/>
                      <a:pt x="305" y="27"/>
                      <a:pt x="305" y="28"/>
                    </a:cubicBezTo>
                    <a:cubicBezTo>
                      <a:pt x="305" y="28"/>
                      <a:pt x="306" y="27"/>
                      <a:pt x="306" y="28"/>
                    </a:cubicBezTo>
                    <a:cubicBezTo>
                      <a:pt x="307" y="29"/>
                      <a:pt x="306" y="28"/>
                      <a:pt x="308" y="28"/>
                    </a:cubicBezTo>
                    <a:cubicBezTo>
                      <a:pt x="308" y="27"/>
                      <a:pt x="308" y="28"/>
                      <a:pt x="308" y="28"/>
                    </a:cubicBezTo>
                    <a:cubicBezTo>
                      <a:pt x="309" y="28"/>
                      <a:pt x="309" y="28"/>
                      <a:pt x="310" y="28"/>
                    </a:cubicBezTo>
                    <a:cubicBezTo>
                      <a:pt x="310" y="28"/>
                      <a:pt x="310" y="28"/>
                      <a:pt x="310" y="28"/>
                    </a:cubicBezTo>
                    <a:cubicBezTo>
                      <a:pt x="311" y="29"/>
                      <a:pt x="312" y="26"/>
                      <a:pt x="313" y="27"/>
                    </a:cubicBezTo>
                    <a:cubicBezTo>
                      <a:pt x="313" y="26"/>
                      <a:pt x="314" y="26"/>
                      <a:pt x="314" y="26"/>
                    </a:cubicBezTo>
                    <a:cubicBezTo>
                      <a:pt x="315" y="26"/>
                      <a:pt x="314" y="28"/>
                      <a:pt x="314" y="28"/>
                    </a:cubicBezTo>
                    <a:cubicBezTo>
                      <a:pt x="315" y="29"/>
                      <a:pt x="316" y="28"/>
                      <a:pt x="316" y="28"/>
                    </a:cubicBezTo>
                    <a:cubicBezTo>
                      <a:pt x="318" y="27"/>
                      <a:pt x="319" y="26"/>
                      <a:pt x="320" y="25"/>
                    </a:cubicBezTo>
                    <a:cubicBezTo>
                      <a:pt x="321" y="25"/>
                      <a:pt x="322" y="26"/>
                      <a:pt x="322" y="28"/>
                    </a:cubicBezTo>
                    <a:cubicBezTo>
                      <a:pt x="323" y="27"/>
                      <a:pt x="323" y="28"/>
                      <a:pt x="323" y="28"/>
                    </a:cubicBezTo>
                    <a:cubicBezTo>
                      <a:pt x="324" y="28"/>
                      <a:pt x="325" y="27"/>
                      <a:pt x="326" y="27"/>
                    </a:cubicBezTo>
                    <a:cubicBezTo>
                      <a:pt x="326" y="25"/>
                      <a:pt x="326" y="24"/>
                      <a:pt x="327" y="24"/>
                    </a:cubicBezTo>
                    <a:cubicBezTo>
                      <a:pt x="328" y="24"/>
                      <a:pt x="326" y="25"/>
                      <a:pt x="327" y="26"/>
                    </a:cubicBezTo>
                    <a:cubicBezTo>
                      <a:pt x="329" y="26"/>
                      <a:pt x="328" y="24"/>
                      <a:pt x="331" y="25"/>
                    </a:cubicBezTo>
                    <a:cubicBezTo>
                      <a:pt x="330" y="26"/>
                      <a:pt x="329" y="26"/>
                      <a:pt x="331" y="28"/>
                    </a:cubicBezTo>
                    <a:cubicBezTo>
                      <a:pt x="331" y="28"/>
                      <a:pt x="330" y="28"/>
                      <a:pt x="330" y="28"/>
                    </a:cubicBezTo>
                    <a:cubicBezTo>
                      <a:pt x="330" y="29"/>
                      <a:pt x="331" y="28"/>
                      <a:pt x="332" y="28"/>
                    </a:cubicBezTo>
                    <a:cubicBezTo>
                      <a:pt x="332" y="27"/>
                      <a:pt x="331" y="27"/>
                      <a:pt x="332" y="26"/>
                    </a:cubicBezTo>
                    <a:cubicBezTo>
                      <a:pt x="332" y="25"/>
                      <a:pt x="333" y="25"/>
                      <a:pt x="334" y="25"/>
                    </a:cubicBezTo>
                    <a:cubicBezTo>
                      <a:pt x="334" y="25"/>
                      <a:pt x="334" y="24"/>
                      <a:pt x="335" y="24"/>
                    </a:cubicBezTo>
                    <a:cubicBezTo>
                      <a:pt x="336" y="24"/>
                      <a:pt x="334" y="25"/>
                      <a:pt x="335" y="26"/>
                    </a:cubicBezTo>
                    <a:cubicBezTo>
                      <a:pt x="336" y="26"/>
                      <a:pt x="335" y="28"/>
                      <a:pt x="337" y="28"/>
                    </a:cubicBezTo>
                    <a:cubicBezTo>
                      <a:pt x="337" y="28"/>
                      <a:pt x="337" y="28"/>
                      <a:pt x="336" y="28"/>
                    </a:cubicBezTo>
                    <a:cubicBezTo>
                      <a:pt x="337" y="30"/>
                      <a:pt x="340" y="27"/>
                      <a:pt x="340" y="26"/>
                    </a:cubicBezTo>
                    <a:cubicBezTo>
                      <a:pt x="341" y="25"/>
                      <a:pt x="342" y="26"/>
                      <a:pt x="342" y="25"/>
                    </a:cubicBezTo>
                    <a:cubicBezTo>
                      <a:pt x="344" y="25"/>
                      <a:pt x="345" y="29"/>
                      <a:pt x="347" y="28"/>
                    </a:cubicBezTo>
                    <a:cubicBezTo>
                      <a:pt x="347" y="29"/>
                      <a:pt x="344" y="28"/>
                      <a:pt x="343" y="28"/>
                    </a:cubicBezTo>
                    <a:cubicBezTo>
                      <a:pt x="342" y="29"/>
                      <a:pt x="345" y="28"/>
                      <a:pt x="344" y="29"/>
                    </a:cubicBezTo>
                    <a:cubicBezTo>
                      <a:pt x="346" y="29"/>
                      <a:pt x="346" y="29"/>
                      <a:pt x="347" y="29"/>
                    </a:cubicBezTo>
                    <a:cubicBezTo>
                      <a:pt x="347" y="28"/>
                      <a:pt x="348" y="27"/>
                      <a:pt x="347" y="27"/>
                    </a:cubicBezTo>
                    <a:cubicBezTo>
                      <a:pt x="348" y="24"/>
                      <a:pt x="350" y="26"/>
                      <a:pt x="351" y="25"/>
                    </a:cubicBezTo>
                    <a:cubicBezTo>
                      <a:pt x="352" y="26"/>
                      <a:pt x="350" y="26"/>
                      <a:pt x="350" y="27"/>
                    </a:cubicBezTo>
                    <a:cubicBezTo>
                      <a:pt x="352" y="27"/>
                      <a:pt x="352" y="28"/>
                      <a:pt x="353" y="28"/>
                    </a:cubicBezTo>
                    <a:cubicBezTo>
                      <a:pt x="354" y="26"/>
                      <a:pt x="356" y="25"/>
                      <a:pt x="358" y="26"/>
                    </a:cubicBezTo>
                    <a:cubicBezTo>
                      <a:pt x="359" y="25"/>
                      <a:pt x="359" y="26"/>
                      <a:pt x="359" y="27"/>
                    </a:cubicBezTo>
                    <a:cubicBezTo>
                      <a:pt x="359" y="27"/>
                      <a:pt x="360" y="26"/>
                      <a:pt x="360" y="27"/>
                    </a:cubicBezTo>
                    <a:cubicBezTo>
                      <a:pt x="360" y="27"/>
                      <a:pt x="360" y="28"/>
                      <a:pt x="360" y="28"/>
                    </a:cubicBezTo>
                    <a:cubicBezTo>
                      <a:pt x="361" y="29"/>
                      <a:pt x="361" y="26"/>
                      <a:pt x="362" y="28"/>
                    </a:cubicBezTo>
                    <a:cubicBezTo>
                      <a:pt x="363" y="27"/>
                      <a:pt x="361" y="26"/>
                      <a:pt x="361" y="27"/>
                    </a:cubicBezTo>
                    <a:cubicBezTo>
                      <a:pt x="360" y="25"/>
                      <a:pt x="363" y="26"/>
                      <a:pt x="363" y="25"/>
                    </a:cubicBezTo>
                    <a:cubicBezTo>
                      <a:pt x="364" y="24"/>
                      <a:pt x="364" y="26"/>
                      <a:pt x="365" y="25"/>
                    </a:cubicBezTo>
                    <a:cubicBezTo>
                      <a:pt x="365" y="25"/>
                      <a:pt x="365" y="26"/>
                      <a:pt x="365" y="26"/>
                    </a:cubicBezTo>
                    <a:cubicBezTo>
                      <a:pt x="365" y="27"/>
                      <a:pt x="366" y="27"/>
                      <a:pt x="366" y="28"/>
                    </a:cubicBezTo>
                    <a:cubicBezTo>
                      <a:pt x="367" y="27"/>
                      <a:pt x="367" y="28"/>
                      <a:pt x="368" y="28"/>
                    </a:cubicBezTo>
                    <a:cubicBezTo>
                      <a:pt x="368" y="27"/>
                      <a:pt x="368" y="27"/>
                      <a:pt x="368" y="27"/>
                    </a:cubicBezTo>
                    <a:cubicBezTo>
                      <a:pt x="369" y="26"/>
                      <a:pt x="370" y="27"/>
                      <a:pt x="370" y="27"/>
                    </a:cubicBezTo>
                    <a:cubicBezTo>
                      <a:pt x="370" y="27"/>
                      <a:pt x="370" y="25"/>
                      <a:pt x="370" y="25"/>
                    </a:cubicBezTo>
                    <a:cubicBezTo>
                      <a:pt x="372" y="26"/>
                      <a:pt x="373" y="24"/>
                      <a:pt x="374" y="25"/>
                    </a:cubicBezTo>
                    <a:cubicBezTo>
                      <a:pt x="375" y="25"/>
                      <a:pt x="374" y="24"/>
                      <a:pt x="375" y="24"/>
                    </a:cubicBezTo>
                    <a:cubicBezTo>
                      <a:pt x="376" y="24"/>
                      <a:pt x="377" y="26"/>
                      <a:pt x="378" y="25"/>
                    </a:cubicBezTo>
                    <a:cubicBezTo>
                      <a:pt x="379" y="25"/>
                      <a:pt x="378" y="26"/>
                      <a:pt x="380" y="26"/>
                    </a:cubicBezTo>
                    <a:cubicBezTo>
                      <a:pt x="381" y="26"/>
                      <a:pt x="381" y="27"/>
                      <a:pt x="382" y="28"/>
                    </a:cubicBezTo>
                    <a:cubicBezTo>
                      <a:pt x="384" y="27"/>
                      <a:pt x="383" y="26"/>
                      <a:pt x="385" y="27"/>
                    </a:cubicBezTo>
                    <a:cubicBezTo>
                      <a:pt x="386" y="26"/>
                      <a:pt x="387" y="26"/>
                      <a:pt x="386" y="25"/>
                    </a:cubicBezTo>
                    <a:cubicBezTo>
                      <a:pt x="386" y="25"/>
                      <a:pt x="387" y="25"/>
                      <a:pt x="387" y="25"/>
                    </a:cubicBezTo>
                    <a:cubicBezTo>
                      <a:pt x="388" y="24"/>
                      <a:pt x="388" y="24"/>
                      <a:pt x="389" y="24"/>
                    </a:cubicBezTo>
                    <a:cubicBezTo>
                      <a:pt x="391" y="25"/>
                      <a:pt x="388" y="26"/>
                      <a:pt x="389" y="28"/>
                    </a:cubicBezTo>
                    <a:cubicBezTo>
                      <a:pt x="389" y="28"/>
                      <a:pt x="389" y="28"/>
                      <a:pt x="389" y="27"/>
                    </a:cubicBezTo>
                    <a:cubicBezTo>
                      <a:pt x="391" y="27"/>
                      <a:pt x="390" y="29"/>
                      <a:pt x="392" y="28"/>
                    </a:cubicBezTo>
                    <a:cubicBezTo>
                      <a:pt x="391" y="28"/>
                      <a:pt x="393" y="26"/>
                      <a:pt x="391" y="27"/>
                    </a:cubicBezTo>
                    <a:cubicBezTo>
                      <a:pt x="391" y="23"/>
                      <a:pt x="393" y="20"/>
                      <a:pt x="389" y="20"/>
                    </a:cubicBezTo>
                    <a:cubicBezTo>
                      <a:pt x="389" y="20"/>
                      <a:pt x="390" y="21"/>
                      <a:pt x="390" y="21"/>
                    </a:cubicBezTo>
                    <a:cubicBezTo>
                      <a:pt x="389" y="21"/>
                      <a:pt x="388" y="21"/>
                      <a:pt x="388" y="20"/>
                    </a:cubicBezTo>
                    <a:cubicBezTo>
                      <a:pt x="388" y="21"/>
                      <a:pt x="388" y="21"/>
                      <a:pt x="388" y="23"/>
                    </a:cubicBezTo>
                    <a:cubicBezTo>
                      <a:pt x="387" y="22"/>
                      <a:pt x="386" y="21"/>
                      <a:pt x="387" y="20"/>
                    </a:cubicBezTo>
                    <a:cubicBezTo>
                      <a:pt x="385" y="20"/>
                      <a:pt x="386" y="17"/>
                      <a:pt x="384" y="18"/>
                    </a:cubicBezTo>
                    <a:cubicBezTo>
                      <a:pt x="383" y="18"/>
                      <a:pt x="384" y="16"/>
                      <a:pt x="382" y="16"/>
                    </a:cubicBezTo>
                    <a:cubicBezTo>
                      <a:pt x="383" y="15"/>
                      <a:pt x="384" y="17"/>
                      <a:pt x="385" y="15"/>
                    </a:cubicBezTo>
                    <a:cubicBezTo>
                      <a:pt x="385" y="15"/>
                      <a:pt x="385" y="16"/>
                      <a:pt x="385" y="16"/>
                    </a:cubicBezTo>
                    <a:cubicBezTo>
                      <a:pt x="387" y="15"/>
                      <a:pt x="383" y="15"/>
                      <a:pt x="384" y="12"/>
                    </a:cubicBezTo>
                    <a:cubicBezTo>
                      <a:pt x="384" y="12"/>
                      <a:pt x="384" y="12"/>
                      <a:pt x="384" y="13"/>
                    </a:cubicBezTo>
                    <a:cubicBezTo>
                      <a:pt x="384" y="13"/>
                      <a:pt x="384" y="13"/>
                      <a:pt x="384" y="13"/>
                    </a:cubicBezTo>
                    <a:cubicBezTo>
                      <a:pt x="384" y="13"/>
                      <a:pt x="384" y="13"/>
                      <a:pt x="384" y="13"/>
                    </a:cubicBezTo>
                    <a:cubicBezTo>
                      <a:pt x="384" y="13"/>
                      <a:pt x="385" y="14"/>
                      <a:pt x="385" y="14"/>
                    </a:cubicBezTo>
                    <a:cubicBezTo>
                      <a:pt x="385" y="14"/>
                      <a:pt x="385" y="15"/>
                      <a:pt x="385" y="15"/>
                    </a:cubicBezTo>
                    <a:cubicBezTo>
                      <a:pt x="386" y="15"/>
                      <a:pt x="387" y="15"/>
                      <a:pt x="388" y="15"/>
                    </a:cubicBezTo>
                    <a:cubicBezTo>
                      <a:pt x="389" y="16"/>
                      <a:pt x="390" y="17"/>
                      <a:pt x="389" y="18"/>
                    </a:cubicBezTo>
                    <a:cubicBezTo>
                      <a:pt x="390" y="18"/>
                      <a:pt x="390" y="19"/>
                      <a:pt x="390" y="19"/>
                    </a:cubicBezTo>
                    <a:cubicBezTo>
                      <a:pt x="392" y="19"/>
                      <a:pt x="392" y="18"/>
                      <a:pt x="393" y="17"/>
                    </a:cubicBezTo>
                    <a:cubicBezTo>
                      <a:pt x="393" y="17"/>
                      <a:pt x="393" y="16"/>
                      <a:pt x="393" y="16"/>
                    </a:cubicBezTo>
                    <a:cubicBezTo>
                      <a:pt x="394" y="16"/>
                      <a:pt x="394" y="18"/>
                      <a:pt x="395" y="17"/>
                    </a:cubicBezTo>
                    <a:cubicBezTo>
                      <a:pt x="393" y="16"/>
                      <a:pt x="395" y="15"/>
                      <a:pt x="395" y="14"/>
                    </a:cubicBezTo>
                    <a:cubicBezTo>
                      <a:pt x="394" y="14"/>
                      <a:pt x="394" y="14"/>
                      <a:pt x="393" y="14"/>
                    </a:cubicBezTo>
                    <a:cubicBezTo>
                      <a:pt x="394" y="14"/>
                      <a:pt x="395" y="14"/>
                      <a:pt x="395" y="14"/>
                    </a:cubicBezTo>
                    <a:cubicBezTo>
                      <a:pt x="395" y="14"/>
                      <a:pt x="395" y="14"/>
                      <a:pt x="395" y="14"/>
                    </a:cubicBezTo>
                    <a:cubicBezTo>
                      <a:pt x="396" y="14"/>
                      <a:pt x="396" y="14"/>
                      <a:pt x="396" y="14"/>
                    </a:cubicBezTo>
                    <a:cubicBezTo>
                      <a:pt x="396" y="14"/>
                      <a:pt x="396" y="16"/>
                      <a:pt x="397" y="16"/>
                    </a:cubicBezTo>
                    <a:cubicBezTo>
                      <a:pt x="397" y="17"/>
                      <a:pt x="396" y="15"/>
                      <a:pt x="395" y="16"/>
                    </a:cubicBezTo>
                    <a:cubicBezTo>
                      <a:pt x="395" y="18"/>
                      <a:pt x="395" y="19"/>
                      <a:pt x="395" y="21"/>
                    </a:cubicBezTo>
                    <a:cubicBezTo>
                      <a:pt x="394" y="21"/>
                      <a:pt x="393" y="20"/>
                      <a:pt x="392" y="20"/>
                    </a:cubicBezTo>
                    <a:cubicBezTo>
                      <a:pt x="391" y="22"/>
                      <a:pt x="393" y="21"/>
                      <a:pt x="393" y="21"/>
                    </a:cubicBezTo>
                    <a:cubicBezTo>
                      <a:pt x="393" y="22"/>
                      <a:pt x="392" y="21"/>
                      <a:pt x="392" y="23"/>
                    </a:cubicBezTo>
                    <a:cubicBezTo>
                      <a:pt x="392" y="23"/>
                      <a:pt x="393" y="23"/>
                      <a:pt x="393" y="23"/>
                    </a:cubicBezTo>
                    <a:cubicBezTo>
                      <a:pt x="393" y="23"/>
                      <a:pt x="393" y="24"/>
                      <a:pt x="392" y="25"/>
                    </a:cubicBezTo>
                    <a:cubicBezTo>
                      <a:pt x="392" y="25"/>
                      <a:pt x="395" y="25"/>
                      <a:pt x="395" y="23"/>
                    </a:cubicBezTo>
                    <a:cubicBezTo>
                      <a:pt x="396" y="23"/>
                      <a:pt x="394" y="25"/>
                      <a:pt x="396" y="25"/>
                    </a:cubicBezTo>
                    <a:cubicBezTo>
                      <a:pt x="396" y="25"/>
                      <a:pt x="396" y="26"/>
                      <a:pt x="395" y="26"/>
                    </a:cubicBezTo>
                    <a:cubicBezTo>
                      <a:pt x="395" y="27"/>
                      <a:pt x="396" y="27"/>
                      <a:pt x="396" y="28"/>
                    </a:cubicBezTo>
                    <a:cubicBezTo>
                      <a:pt x="396" y="28"/>
                      <a:pt x="396" y="27"/>
                      <a:pt x="397" y="27"/>
                    </a:cubicBezTo>
                    <a:cubicBezTo>
                      <a:pt x="399" y="27"/>
                      <a:pt x="396" y="28"/>
                      <a:pt x="397" y="28"/>
                    </a:cubicBezTo>
                    <a:cubicBezTo>
                      <a:pt x="399" y="29"/>
                      <a:pt x="399" y="27"/>
                      <a:pt x="399" y="27"/>
                    </a:cubicBezTo>
                    <a:cubicBezTo>
                      <a:pt x="398" y="27"/>
                      <a:pt x="398" y="26"/>
                      <a:pt x="398" y="26"/>
                    </a:cubicBezTo>
                    <a:cubicBezTo>
                      <a:pt x="398" y="25"/>
                      <a:pt x="400" y="25"/>
                      <a:pt x="400" y="24"/>
                    </a:cubicBezTo>
                    <a:cubicBezTo>
                      <a:pt x="401" y="25"/>
                      <a:pt x="403" y="24"/>
                      <a:pt x="404" y="24"/>
                    </a:cubicBezTo>
                    <a:cubicBezTo>
                      <a:pt x="404" y="23"/>
                      <a:pt x="404" y="22"/>
                      <a:pt x="405" y="22"/>
                    </a:cubicBezTo>
                    <a:cubicBezTo>
                      <a:pt x="406" y="22"/>
                      <a:pt x="405" y="24"/>
                      <a:pt x="405" y="24"/>
                    </a:cubicBezTo>
                    <a:cubicBezTo>
                      <a:pt x="405" y="25"/>
                      <a:pt x="408" y="24"/>
                      <a:pt x="407" y="23"/>
                    </a:cubicBezTo>
                    <a:cubicBezTo>
                      <a:pt x="410" y="23"/>
                      <a:pt x="408" y="25"/>
                      <a:pt x="411" y="25"/>
                    </a:cubicBezTo>
                    <a:cubicBezTo>
                      <a:pt x="410" y="25"/>
                      <a:pt x="409" y="26"/>
                      <a:pt x="411" y="26"/>
                    </a:cubicBezTo>
                    <a:cubicBezTo>
                      <a:pt x="411" y="27"/>
                      <a:pt x="410" y="26"/>
                      <a:pt x="410" y="28"/>
                    </a:cubicBezTo>
                    <a:cubicBezTo>
                      <a:pt x="412" y="28"/>
                      <a:pt x="412" y="26"/>
                      <a:pt x="412" y="26"/>
                    </a:cubicBezTo>
                    <a:cubicBezTo>
                      <a:pt x="413" y="26"/>
                      <a:pt x="413" y="27"/>
                      <a:pt x="414" y="27"/>
                    </a:cubicBezTo>
                    <a:cubicBezTo>
                      <a:pt x="413" y="26"/>
                      <a:pt x="413" y="25"/>
                      <a:pt x="412" y="24"/>
                    </a:cubicBezTo>
                    <a:cubicBezTo>
                      <a:pt x="412" y="24"/>
                      <a:pt x="412" y="24"/>
                      <a:pt x="412" y="24"/>
                    </a:cubicBezTo>
                    <a:cubicBezTo>
                      <a:pt x="411" y="24"/>
                      <a:pt x="411" y="23"/>
                      <a:pt x="410" y="23"/>
                    </a:cubicBezTo>
                    <a:cubicBezTo>
                      <a:pt x="411" y="23"/>
                      <a:pt x="411" y="23"/>
                      <a:pt x="412" y="23"/>
                    </a:cubicBezTo>
                    <a:cubicBezTo>
                      <a:pt x="411" y="21"/>
                      <a:pt x="410" y="20"/>
                      <a:pt x="410" y="18"/>
                    </a:cubicBezTo>
                    <a:cubicBezTo>
                      <a:pt x="409" y="18"/>
                      <a:pt x="409" y="19"/>
                      <a:pt x="409" y="19"/>
                    </a:cubicBezTo>
                    <a:cubicBezTo>
                      <a:pt x="406" y="19"/>
                      <a:pt x="406" y="19"/>
                      <a:pt x="406" y="19"/>
                    </a:cubicBezTo>
                    <a:cubicBezTo>
                      <a:pt x="407" y="18"/>
                      <a:pt x="407" y="18"/>
                      <a:pt x="407" y="18"/>
                    </a:cubicBezTo>
                    <a:cubicBezTo>
                      <a:pt x="408" y="18"/>
                      <a:pt x="409" y="17"/>
                      <a:pt x="409" y="17"/>
                    </a:cubicBezTo>
                    <a:cubicBezTo>
                      <a:pt x="409" y="16"/>
                      <a:pt x="408" y="16"/>
                      <a:pt x="408" y="15"/>
                    </a:cubicBezTo>
                    <a:cubicBezTo>
                      <a:pt x="406" y="15"/>
                      <a:pt x="406" y="15"/>
                      <a:pt x="406" y="15"/>
                    </a:cubicBezTo>
                    <a:cubicBezTo>
                      <a:pt x="407" y="16"/>
                      <a:pt x="407" y="16"/>
                      <a:pt x="406" y="16"/>
                    </a:cubicBezTo>
                    <a:cubicBezTo>
                      <a:pt x="405" y="16"/>
                      <a:pt x="406" y="15"/>
                      <a:pt x="404" y="15"/>
                    </a:cubicBezTo>
                    <a:cubicBezTo>
                      <a:pt x="404" y="15"/>
                      <a:pt x="404" y="15"/>
                      <a:pt x="404" y="15"/>
                    </a:cubicBezTo>
                    <a:cubicBezTo>
                      <a:pt x="404" y="15"/>
                      <a:pt x="404" y="15"/>
                      <a:pt x="404" y="15"/>
                    </a:cubicBezTo>
                    <a:cubicBezTo>
                      <a:pt x="404" y="15"/>
                      <a:pt x="405" y="14"/>
                      <a:pt x="405" y="14"/>
                    </a:cubicBezTo>
                    <a:cubicBezTo>
                      <a:pt x="405" y="14"/>
                      <a:pt x="405" y="13"/>
                      <a:pt x="405" y="13"/>
                    </a:cubicBezTo>
                    <a:cubicBezTo>
                      <a:pt x="405" y="13"/>
                      <a:pt x="405" y="13"/>
                      <a:pt x="405" y="13"/>
                    </a:cubicBezTo>
                    <a:cubicBezTo>
                      <a:pt x="405" y="13"/>
                      <a:pt x="405" y="13"/>
                      <a:pt x="405" y="13"/>
                    </a:cubicBezTo>
                    <a:cubicBezTo>
                      <a:pt x="406" y="13"/>
                      <a:pt x="406" y="14"/>
                      <a:pt x="407" y="15"/>
                    </a:cubicBezTo>
                    <a:cubicBezTo>
                      <a:pt x="407" y="15"/>
                      <a:pt x="407" y="14"/>
                      <a:pt x="408" y="14"/>
                    </a:cubicBezTo>
                    <a:cubicBezTo>
                      <a:pt x="407" y="13"/>
                      <a:pt x="407" y="12"/>
                      <a:pt x="406" y="11"/>
                    </a:cubicBezTo>
                    <a:cubicBezTo>
                      <a:pt x="406" y="11"/>
                      <a:pt x="406" y="11"/>
                      <a:pt x="406" y="11"/>
                    </a:cubicBezTo>
                    <a:cubicBezTo>
                      <a:pt x="406" y="10"/>
                      <a:pt x="405" y="10"/>
                      <a:pt x="405" y="9"/>
                    </a:cubicBezTo>
                    <a:cubicBezTo>
                      <a:pt x="405" y="9"/>
                      <a:pt x="405" y="9"/>
                      <a:pt x="405" y="9"/>
                    </a:cubicBezTo>
                    <a:cubicBezTo>
                      <a:pt x="405" y="8"/>
                      <a:pt x="404" y="7"/>
                      <a:pt x="404" y="7"/>
                    </a:cubicBezTo>
                    <a:cubicBezTo>
                      <a:pt x="403" y="7"/>
                      <a:pt x="403" y="6"/>
                      <a:pt x="402" y="6"/>
                    </a:cubicBezTo>
                    <a:cubicBezTo>
                      <a:pt x="400" y="6"/>
                      <a:pt x="400" y="5"/>
                      <a:pt x="398" y="5"/>
                    </a:cubicBezTo>
                    <a:cubicBezTo>
                      <a:pt x="398" y="7"/>
                      <a:pt x="397" y="7"/>
                      <a:pt x="398" y="8"/>
                    </a:cubicBezTo>
                    <a:cubicBezTo>
                      <a:pt x="397" y="8"/>
                      <a:pt x="397" y="7"/>
                      <a:pt x="396" y="7"/>
                    </a:cubicBezTo>
                    <a:cubicBezTo>
                      <a:pt x="396" y="6"/>
                      <a:pt x="396" y="6"/>
                      <a:pt x="396" y="6"/>
                    </a:cubicBezTo>
                    <a:cubicBezTo>
                      <a:pt x="396" y="6"/>
                      <a:pt x="396" y="6"/>
                      <a:pt x="396" y="6"/>
                    </a:cubicBezTo>
                    <a:cubicBezTo>
                      <a:pt x="395" y="5"/>
                      <a:pt x="395" y="6"/>
                      <a:pt x="395" y="7"/>
                    </a:cubicBezTo>
                    <a:cubicBezTo>
                      <a:pt x="396" y="5"/>
                      <a:pt x="395" y="4"/>
                      <a:pt x="393" y="4"/>
                    </a:cubicBezTo>
                    <a:cubicBezTo>
                      <a:pt x="393" y="5"/>
                      <a:pt x="392" y="6"/>
                      <a:pt x="392" y="6"/>
                    </a:cubicBezTo>
                    <a:cubicBezTo>
                      <a:pt x="392" y="6"/>
                      <a:pt x="391" y="6"/>
                      <a:pt x="391" y="7"/>
                    </a:cubicBezTo>
                    <a:cubicBezTo>
                      <a:pt x="391" y="7"/>
                      <a:pt x="391" y="7"/>
                      <a:pt x="392" y="8"/>
                    </a:cubicBezTo>
                    <a:cubicBezTo>
                      <a:pt x="392" y="8"/>
                      <a:pt x="392" y="8"/>
                      <a:pt x="392" y="8"/>
                    </a:cubicBezTo>
                    <a:cubicBezTo>
                      <a:pt x="392" y="8"/>
                      <a:pt x="393" y="8"/>
                      <a:pt x="394" y="9"/>
                    </a:cubicBezTo>
                    <a:cubicBezTo>
                      <a:pt x="394" y="9"/>
                      <a:pt x="394" y="9"/>
                      <a:pt x="394" y="9"/>
                    </a:cubicBezTo>
                    <a:cubicBezTo>
                      <a:pt x="394" y="9"/>
                      <a:pt x="394" y="9"/>
                      <a:pt x="394" y="9"/>
                    </a:cubicBezTo>
                    <a:cubicBezTo>
                      <a:pt x="394" y="9"/>
                      <a:pt x="395" y="9"/>
                      <a:pt x="395" y="9"/>
                    </a:cubicBezTo>
                    <a:cubicBezTo>
                      <a:pt x="395" y="9"/>
                      <a:pt x="395" y="8"/>
                      <a:pt x="395" y="8"/>
                    </a:cubicBezTo>
                    <a:cubicBezTo>
                      <a:pt x="395" y="9"/>
                      <a:pt x="395" y="9"/>
                      <a:pt x="395" y="10"/>
                    </a:cubicBezTo>
                    <a:cubicBezTo>
                      <a:pt x="395" y="10"/>
                      <a:pt x="395" y="11"/>
                      <a:pt x="396" y="11"/>
                    </a:cubicBezTo>
                    <a:cubicBezTo>
                      <a:pt x="397" y="12"/>
                      <a:pt x="397" y="10"/>
                      <a:pt x="399" y="10"/>
                    </a:cubicBezTo>
                    <a:cubicBezTo>
                      <a:pt x="399" y="7"/>
                      <a:pt x="399" y="7"/>
                      <a:pt x="399" y="7"/>
                    </a:cubicBezTo>
                    <a:cubicBezTo>
                      <a:pt x="399" y="6"/>
                      <a:pt x="400" y="6"/>
                      <a:pt x="400" y="6"/>
                    </a:cubicBezTo>
                    <a:cubicBezTo>
                      <a:pt x="401" y="6"/>
                      <a:pt x="400" y="7"/>
                      <a:pt x="401" y="7"/>
                    </a:cubicBezTo>
                    <a:cubicBezTo>
                      <a:pt x="401" y="8"/>
                      <a:pt x="402" y="7"/>
                      <a:pt x="402" y="7"/>
                    </a:cubicBezTo>
                    <a:cubicBezTo>
                      <a:pt x="402" y="8"/>
                      <a:pt x="402" y="8"/>
                      <a:pt x="402" y="8"/>
                    </a:cubicBezTo>
                    <a:cubicBezTo>
                      <a:pt x="402" y="8"/>
                      <a:pt x="401" y="8"/>
                      <a:pt x="401" y="8"/>
                    </a:cubicBezTo>
                    <a:cubicBezTo>
                      <a:pt x="400" y="9"/>
                      <a:pt x="403" y="9"/>
                      <a:pt x="402" y="10"/>
                    </a:cubicBezTo>
                    <a:cubicBezTo>
                      <a:pt x="401" y="10"/>
                      <a:pt x="401" y="9"/>
                      <a:pt x="400" y="8"/>
                    </a:cubicBezTo>
                    <a:cubicBezTo>
                      <a:pt x="399" y="10"/>
                      <a:pt x="400" y="11"/>
                      <a:pt x="401" y="11"/>
                    </a:cubicBezTo>
                    <a:cubicBezTo>
                      <a:pt x="401" y="11"/>
                      <a:pt x="402" y="10"/>
                      <a:pt x="403" y="10"/>
                    </a:cubicBezTo>
                    <a:cubicBezTo>
                      <a:pt x="402" y="11"/>
                      <a:pt x="402" y="12"/>
                      <a:pt x="403" y="12"/>
                    </a:cubicBezTo>
                    <a:cubicBezTo>
                      <a:pt x="403" y="12"/>
                      <a:pt x="403" y="13"/>
                      <a:pt x="403" y="12"/>
                    </a:cubicBezTo>
                    <a:cubicBezTo>
                      <a:pt x="402" y="12"/>
                      <a:pt x="402" y="12"/>
                      <a:pt x="402" y="13"/>
                    </a:cubicBezTo>
                    <a:cubicBezTo>
                      <a:pt x="401" y="14"/>
                      <a:pt x="401" y="14"/>
                      <a:pt x="400" y="14"/>
                    </a:cubicBezTo>
                    <a:cubicBezTo>
                      <a:pt x="400" y="13"/>
                      <a:pt x="400" y="13"/>
                      <a:pt x="400" y="12"/>
                    </a:cubicBezTo>
                    <a:cubicBezTo>
                      <a:pt x="400" y="12"/>
                      <a:pt x="399" y="11"/>
                      <a:pt x="399" y="11"/>
                    </a:cubicBezTo>
                    <a:cubicBezTo>
                      <a:pt x="399" y="11"/>
                      <a:pt x="399" y="10"/>
                      <a:pt x="398" y="10"/>
                    </a:cubicBezTo>
                    <a:cubicBezTo>
                      <a:pt x="398" y="11"/>
                      <a:pt x="398" y="11"/>
                      <a:pt x="398" y="12"/>
                    </a:cubicBezTo>
                    <a:cubicBezTo>
                      <a:pt x="398" y="12"/>
                      <a:pt x="399" y="13"/>
                      <a:pt x="399" y="13"/>
                    </a:cubicBezTo>
                    <a:cubicBezTo>
                      <a:pt x="397" y="13"/>
                      <a:pt x="396" y="12"/>
                      <a:pt x="395" y="13"/>
                    </a:cubicBezTo>
                    <a:cubicBezTo>
                      <a:pt x="395" y="12"/>
                      <a:pt x="395" y="12"/>
                      <a:pt x="395" y="11"/>
                    </a:cubicBezTo>
                    <a:cubicBezTo>
                      <a:pt x="394" y="11"/>
                      <a:pt x="393" y="12"/>
                      <a:pt x="394" y="10"/>
                    </a:cubicBezTo>
                    <a:cubicBezTo>
                      <a:pt x="393" y="10"/>
                      <a:pt x="393" y="11"/>
                      <a:pt x="392" y="10"/>
                    </a:cubicBezTo>
                    <a:cubicBezTo>
                      <a:pt x="391" y="12"/>
                      <a:pt x="394" y="11"/>
                      <a:pt x="393" y="12"/>
                    </a:cubicBezTo>
                    <a:cubicBezTo>
                      <a:pt x="392" y="12"/>
                      <a:pt x="392" y="11"/>
                      <a:pt x="391" y="11"/>
                    </a:cubicBezTo>
                    <a:cubicBezTo>
                      <a:pt x="391" y="12"/>
                      <a:pt x="391" y="12"/>
                      <a:pt x="391" y="12"/>
                    </a:cubicBezTo>
                    <a:cubicBezTo>
                      <a:pt x="391" y="12"/>
                      <a:pt x="390" y="12"/>
                      <a:pt x="390" y="11"/>
                    </a:cubicBezTo>
                    <a:cubicBezTo>
                      <a:pt x="390" y="11"/>
                      <a:pt x="390" y="11"/>
                      <a:pt x="390" y="12"/>
                    </a:cubicBezTo>
                    <a:cubicBezTo>
                      <a:pt x="390" y="13"/>
                      <a:pt x="389" y="13"/>
                      <a:pt x="389" y="13"/>
                    </a:cubicBezTo>
                    <a:cubicBezTo>
                      <a:pt x="389" y="13"/>
                      <a:pt x="389" y="13"/>
                      <a:pt x="388" y="13"/>
                    </a:cubicBezTo>
                    <a:cubicBezTo>
                      <a:pt x="388" y="14"/>
                      <a:pt x="388" y="14"/>
                      <a:pt x="387" y="14"/>
                    </a:cubicBezTo>
                    <a:cubicBezTo>
                      <a:pt x="387" y="13"/>
                      <a:pt x="387" y="13"/>
                      <a:pt x="386" y="13"/>
                    </a:cubicBezTo>
                    <a:cubicBezTo>
                      <a:pt x="386" y="12"/>
                      <a:pt x="386" y="12"/>
                      <a:pt x="385" y="11"/>
                    </a:cubicBezTo>
                    <a:cubicBezTo>
                      <a:pt x="386" y="11"/>
                      <a:pt x="386" y="11"/>
                      <a:pt x="386" y="11"/>
                    </a:cubicBezTo>
                    <a:cubicBezTo>
                      <a:pt x="386" y="9"/>
                      <a:pt x="385" y="10"/>
                      <a:pt x="384" y="9"/>
                    </a:cubicBezTo>
                    <a:cubicBezTo>
                      <a:pt x="384" y="9"/>
                      <a:pt x="385" y="9"/>
                      <a:pt x="385" y="9"/>
                    </a:cubicBezTo>
                    <a:cubicBezTo>
                      <a:pt x="385" y="8"/>
                      <a:pt x="385" y="7"/>
                      <a:pt x="385" y="7"/>
                    </a:cubicBezTo>
                    <a:cubicBezTo>
                      <a:pt x="385" y="6"/>
                      <a:pt x="385" y="8"/>
                      <a:pt x="386" y="7"/>
                    </a:cubicBezTo>
                    <a:cubicBezTo>
                      <a:pt x="386" y="7"/>
                      <a:pt x="386" y="7"/>
                      <a:pt x="386" y="7"/>
                    </a:cubicBezTo>
                    <a:cubicBezTo>
                      <a:pt x="387" y="7"/>
                      <a:pt x="387" y="7"/>
                      <a:pt x="387" y="7"/>
                    </a:cubicBezTo>
                    <a:cubicBezTo>
                      <a:pt x="386" y="6"/>
                      <a:pt x="386" y="5"/>
                      <a:pt x="387" y="5"/>
                    </a:cubicBezTo>
                    <a:cubicBezTo>
                      <a:pt x="386" y="5"/>
                      <a:pt x="384" y="5"/>
                      <a:pt x="385" y="4"/>
                    </a:cubicBezTo>
                    <a:cubicBezTo>
                      <a:pt x="383" y="4"/>
                      <a:pt x="382" y="4"/>
                      <a:pt x="382" y="5"/>
                    </a:cubicBezTo>
                    <a:cubicBezTo>
                      <a:pt x="381" y="4"/>
                      <a:pt x="380" y="4"/>
                      <a:pt x="379" y="3"/>
                    </a:cubicBezTo>
                    <a:cubicBezTo>
                      <a:pt x="378" y="5"/>
                      <a:pt x="376" y="5"/>
                      <a:pt x="375" y="5"/>
                    </a:cubicBezTo>
                    <a:cubicBezTo>
                      <a:pt x="374" y="6"/>
                      <a:pt x="376" y="6"/>
                      <a:pt x="376" y="6"/>
                    </a:cubicBezTo>
                    <a:cubicBezTo>
                      <a:pt x="376" y="6"/>
                      <a:pt x="376" y="7"/>
                      <a:pt x="376" y="7"/>
                    </a:cubicBezTo>
                    <a:cubicBezTo>
                      <a:pt x="377" y="8"/>
                      <a:pt x="377" y="8"/>
                      <a:pt x="378" y="8"/>
                    </a:cubicBezTo>
                    <a:cubicBezTo>
                      <a:pt x="378" y="8"/>
                      <a:pt x="378" y="8"/>
                      <a:pt x="379" y="8"/>
                    </a:cubicBezTo>
                    <a:cubicBezTo>
                      <a:pt x="379" y="9"/>
                      <a:pt x="379" y="9"/>
                      <a:pt x="379" y="9"/>
                    </a:cubicBezTo>
                    <a:cubicBezTo>
                      <a:pt x="379" y="10"/>
                      <a:pt x="379" y="11"/>
                      <a:pt x="378" y="11"/>
                    </a:cubicBezTo>
                    <a:cubicBezTo>
                      <a:pt x="377" y="10"/>
                      <a:pt x="376" y="11"/>
                      <a:pt x="375" y="11"/>
                    </a:cubicBezTo>
                    <a:cubicBezTo>
                      <a:pt x="375" y="11"/>
                      <a:pt x="377" y="10"/>
                      <a:pt x="376" y="8"/>
                    </a:cubicBezTo>
                    <a:cubicBezTo>
                      <a:pt x="375" y="8"/>
                      <a:pt x="373" y="8"/>
                      <a:pt x="374" y="8"/>
                    </a:cubicBezTo>
                    <a:cubicBezTo>
                      <a:pt x="373" y="8"/>
                      <a:pt x="373" y="7"/>
                      <a:pt x="372" y="7"/>
                    </a:cubicBezTo>
                    <a:cubicBezTo>
                      <a:pt x="372" y="7"/>
                      <a:pt x="373" y="6"/>
                      <a:pt x="372" y="6"/>
                    </a:cubicBezTo>
                    <a:cubicBezTo>
                      <a:pt x="371" y="6"/>
                      <a:pt x="371" y="7"/>
                      <a:pt x="370" y="7"/>
                    </a:cubicBezTo>
                    <a:cubicBezTo>
                      <a:pt x="370" y="7"/>
                      <a:pt x="370" y="7"/>
                      <a:pt x="370" y="7"/>
                    </a:cubicBezTo>
                    <a:cubicBezTo>
                      <a:pt x="370" y="6"/>
                      <a:pt x="369" y="5"/>
                      <a:pt x="369" y="5"/>
                    </a:cubicBezTo>
                    <a:cubicBezTo>
                      <a:pt x="367" y="5"/>
                      <a:pt x="367" y="4"/>
                      <a:pt x="366" y="4"/>
                    </a:cubicBezTo>
                    <a:cubicBezTo>
                      <a:pt x="365" y="4"/>
                      <a:pt x="365" y="5"/>
                      <a:pt x="364" y="5"/>
                    </a:cubicBezTo>
                    <a:cubicBezTo>
                      <a:pt x="364" y="5"/>
                      <a:pt x="364" y="3"/>
                      <a:pt x="363" y="4"/>
                    </a:cubicBezTo>
                    <a:cubicBezTo>
                      <a:pt x="362" y="4"/>
                      <a:pt x="362" y="5"/>
                      <a:pt x="361" y="5"/>
                    </a:cubicBezTo>
                    <a:cubicBezTo>
                      <a:pt x="360" y="2"/>
                      <a:pt x="359" y="4"/>
                      <a:pt x="357" y="2"/>
                    </a:cubicBezTo>
                    <a:cubicBezTo>
                      <a:pt x="358" y="2"/>
                      <a:pt x="358" y="2"/>
                      <a:pt x="358" y="2"/>
                    </a:cubicBezTo>
                    <a:cubicBezTo>
                      <a:pt x="356" y="1"/>
                      <a:pt x="357" y="3"/>
                      <a:pt x="356" y="3"/>
                    </a:cubicBezTo>
                    <a:cubicBezTo>
                      <a:pt x="358" y="4"/>
                      <a:pt x="360" y="4"/>
                      <a:pt x="360" y="6"/>
                    </a:cubicBezTo>
                    <a:cubicBezTo>
                      <a:pt x="361" y="6"/>
                      <a:pt x="363" y="5"/>
                      <a:pt x="362" y="6"/>
                    </a:cubicBezTo>
                    <a:cubicBezTo>
                      <a:pt x="362" y="6"/>
                      <a:pt x="362" y="6"/>
                      <a:pt x="362" y="7"/>
                    </a:cubicBezTo>
                    <a:cubicBezTo>
                      <a:pt x="361" y="6"/>
                      <a:pt x="360" y="6"/>
                      <a:pt x="360" y="6"/>
                    </a:cubicBezTo>
                    <a:cubicBezTo>
                      <a:pt x="359" y="6"/>
                      <a:pt x="359" y="6"/>
                      <a:pt x="359" y="7"/>
                    </a:cubicBezTo>
                    <a:cubicBezTo>
                      <a:pt x="359" y="7"/>
                      <a:pt x="358" y="7"/>
                      <a:pt x="358" y="7"/>
                    </a:cubicBezTo>
                    <a:cubicBezTo>
                      <a:pt x="358" y="6"/>
                      <a:pt x="358" y="5"/>
                      <a:pt x="357" y="5"/>
                    </a:cubicBezTo>
                    <a:cubicBezTo>
                      <a:pt x="358" y="5"/>
                      <a:pt x="358" y="5"/>
                      <a:pt x="358" y="5"/>
                    </a:cubicBezTo>
                    <a:cubicBezTo>
                      <a:pt x="358" y="5"/>
                      <a:pt x="358" y="5"/>
                      <a:pt x="357" y="5"/>
                    </a:cubicBezTo>
                    <a:cubicBezTo>
                      <a:pt x="357" y="4"/>
                      <a:pt x="357" y="4"/>
                      <a:pt x="357" y="4"/>
                    </a:cubicBezTo>
                    <a:cubicBezTo>
                      <a:pt x="357" y="4"/>
                      <a:pt x="357" y="5"/>
                      <a:pt x="357" y="6"/>
                    </a:cubicBezTo>
                    <a:cubicBezTo>
                      <a:pt x="357" y="6"/>
                      <a:pt x="356" y="5"/>
                      <a:pt x="356" y="6"/>
                    </a:cubicBezTo>
                    <a:cubicBezTo>
                      <a:pt x="356" y="6"/>
                      <a:pt x="356" y="7"/>
                      <a:pt x="355" y="7"/>
                    </a:cubicBezTo>
                    <a:cubicBezTo>
                      <a:pt x="354" y="6"/>
                      <a:pt x="356" y="6"/>
                      <a:pt x="355" y="5"/>
                    </a:cubicBezTo>
                    <a:cubicBezTo>
                      <a:pt x="355" y="4"/>
                      <a:pt x="354" y="5"/>
                      <a:pt x="354" y="5"/>
                    </a:cubicBezTo>
                    <a:cubicBezTo>
                      <a:pt x="354" y="5"/>
                      <a:pt x="354" y="4"/>
                      <a:pt x="354" y="4"/>
                    </a:cubicBezTo>
                    <a:cubicBezTo>
                      <a:pt x="354" y="4"/>
                      <a:pt x="353" y="4"/>
                      <a:pt x="353" y="4"/>
                    </a:cubicBezTo>
                    <a:cubicBezTo>
                      <a:pt x="353" y="4"/>
                      <a:pt x="353" y="3"/>
                      <a:pt x="352" y="3"/>
                    </a:cubicBezTo>
                    <a:cubicBezTo>
                      <a:pt x="352" y="3"/>
                      <a:pt x="351" y="3"/>
                      <a:pt x="352" y="3"/>
                    </a:cubicBezTo>
                    <a:cubicBezTo>
                      <a:pt x="352" y="3"/>
                      <a:pt x="353" y="3"/>
                      <a:pt x="352" y="4"/>
                    </a:cubicBezTo>
                    <a:cubicBezTo>
                      <a:pt x="351" y="5"/>
                      <a:pt x="350" y="3"/>
                      <a:pt x="349" y="2"/>
                    </a:cubicBezTo>
                    <a:cubicBezTo>
                      <a:pt x="349" y="3"/>
                      <a:pt x="349" y="4"/>
                      <a:pt x="349" y="4"/>
                    </a:cubicBezTo>
                    <a:cubicBezTo>
                      <a:pt x="347" y="4"/>
                      <a:pt x="347" y="4"/>
                      <a:pt x="346" y="3"/>
                    </a:cubicBezTo>
                    <a:cubicBezTo>
                      <a:pt x="346" y="3"/>
                      <a:pt x="347" y="2"/>
                      <a:pt x="346" y="2"/>
                    </a:cubicBezTo>
                    <a:cubicBezTo>
                      <a:pt x="346" y="3"/>
                      <a:pt x="345" y="3"/>
                      <a:pt x="344" y="3"/>
                    </a:cubicBezTo>
                    <a:cubicBezTo>
                      <a:pt x="344" y="4"/>
                      <a:pt x="343" y="4"/>
                      <a:pt x="343" y="5"/>
                    </a:cubicBezTo>
                    <a:cubicBezTo>
                      <a:pt x="343" y="4"/>
                      <a:pt x="342" y="4"/>
                      <a:pt x="341" y="4"/>
                    </a:cubicBezTo>
                    <a:cubicBezTo>
                      <a:pt x="340" y="4"/>
                      <a:pt x="340" y="7"/>
                      <a:pt x="341" y="8"/>
                    </a:cubicBezTo>
                    <a:cubicBezTo>
                      <a:pt x="340" y="8"/>
                      <a:pt x="340" y="7"/>
                      <a:pt x="340" y="7"/>
                    </a:cubicBezTo>
                    <a:cubicBezTo>
                      <a:pt x="340" y="8"/>
                      <a:pt x="340" y="8"/>
                      <a:pt x="340" y="8"/>
                    </a:cubicBezTo>
                    <a:cubicBezTo>
                      <a:pt x="340" y="8"/>
                      <a:pt x="339" y="8"/>
                      <a:pt x="339" y="8"/>
                    </a:cubicBezTo>
                    <a:cubicBezTo>
                      <a:pt x="338" y="8"/>
                      <a:pt x="339" y="7"/>
                      <a:pt x="339" y="7"/>
                    </a:cubicBezTo>
                    <a:cubicBezTo>
                      <a:pt x="339" y="6"/>
                      <a:pt x="338" y="6"/>
                      <a:pt x="337" y="6"/>
                    </a:cubicBezTo>
                    <a:cubicBezTo>
                      <a:pt x="337" y="6"/>
                      <a:pt x="337" y="6"/>
                      <a:pt x="337" y="6"/>
                    </a:cubicBezTo>
                    <a:cubicBezTo>
                      <a:pt x="337" y="6"/>
                      <a:pt x="337" y="6"/>
                      <a:pt x="337" y="6"/>
                    </a:cubicBezTo>
                    <a:cubicBezTo>
                      <a:pt x="337" y="5"/>
                      <a:pt x="338" y="6"/>
                      <a:pt x="338" y="5"/>
                    </a:cubicBezTo>
                    <a:cubicBezTo>
                      <a:pt x="337" y="5"/>
                      <a:pt x="337" y="5"/>
                      <a:pt x="338" y="4"/>
                    </a:cubicBezTo>
                    <a:cubicBezTo>
                      <a:pt x="337" y="4"/>
                      <a:pt x="337" y="5"/>
                      <a:pt x="336" y="5"/>
                    </a:cubicBezTo>
                    <a:cubicBezTo>
                      <a:pt x="336" y="3"/>
                      <a:pt x="334" y="3"/>
                      <a:pt x="332" y="3"/>
                    </a:cubicBezTo>
                    <a:cubicBezTo>
                      <a:pt x="332" y="4"/>
                      <a:pt x="334" y="4"/>
                      <a:pt x="333" y="6"/>
                    </a:cubicBezTo>
                    <a:cubicBezTo>
                      <a:pt x="332" y="6"/>
                      <a:pt x="333" y="6"/>
                      <a:pt x="333" y="7"/>
                    </a:cubicBezTo>
                    <a:cubicBezTo>
                      <a:pt x="333" y="7"/>
                      <a:pt x="332" y="7"/>
                      <a:pt x="332" y="8"/>
                    </a:cubicBezTo>
                    <a:cubicBezTo>
                      <a:pt x="333" y="9"/>
                      <a:pt x="334" y="8"/>
                      <a:pt x="334" y="8"/>
                    </a:cubicBezTo>
                    <a:cubicBezTo>
                      <a:pt x="335" y="9"/>
                      <a:pt x="334" y="9"/>
                      <a:pt x="334" y="9"/>
                    </a:cubicBezTo>
                    <a:cubicBezTo>
                      <a:pt x="334" y="10"/>
                      <a:pt x="334" y="10"/>
                      <a:pt x="334" y="10"/>
                    </a:cubicBezTo>
                    <a:cubicBezTo>
                      <a:pt x="333" y="11"/>
                      <a:pt x="332" y="11"/>
                      <a:pt x="331" y="12"/>
                    </a:cubicBezTo>
                    <a:cubicBezTo>
                      <a:pt x="331" y="12"/>
                      <a:pt x="330" y="12"/>
                      <a:pt x="331" y="11"/>
                    </a:cubicBezTo>
                    <a:cubicBezTo>
                      <a:pt x="331" y="11"/>
                      <a:pt x="331" y="11"/>
                      <a:pt x="330" y="11"/>
                    </a:cubicBezTo>
                    <a:cubicBezTo>
                      <a:pt x="330" y="11"/>
                      <a:pt x="330" y="10"/>
                      <a:pt x="330" y="10"/>
                    </a:cubicBezTo>
                    <a:cubicBezTo>
                      <a:pt x="331" y="10"/>
                      <a:pt x="332" y="10"/>
                      <a:pt x="332" y="8"/>
                    </a:cubicBezTo>
                    <a:cubicBezTo>
                      <a:pt x="331" y="9"/>
                      <a:pt x="331" y="8"/>
                      <a:pt x="331" y="7"/>
                    </a:cubicBezTo>
                    <a:cubicBezTo>
                      <a:pt x="331" y="8"/>
                      <a:pt x="330" y="8"/>
                      <a:pt x="330" y="8"/>
                    </a:cubicBezTo>
                    <a:cubicBezTo>
                      <a:pt x="330" y="8"/>
                      <a:pt x="330" y="8"/>
                      <a:pt x="330" y="8"/>
                    </a:cubicBezTo>
                    <a:cubicBezTo>
                      <a:pt x="329" y="8"/>
                      <a:pt x="329" y="8"/>
                      <a:pt x="329" y="7"/>
                    </a:cubicBezTo>
                    <a:cubicBezTo>
                      <a:pt x="329" y="7"/>
                      <a:pt x="330" y="6"/>
                      <a:pt x="328" y="6"/>
                    </a:cubicBezTo>
                    <a:cubicBezTo>
                      <a:pt x="328" y="6"/>
                      <a:pt x="328" y="7"/>
                      <a:pt x="327" y="7"/>
                    </a:cubicBezTo>
                    <a:cubicBezTo>
                      <a:pt x="327" y="7"/>
                      <a:pt x="327" y="7"/>
                      <a:pt x="327" y="7"/>
                    </a:cubicBezTo>
                    <a:cubicBezTo>
                      <a:pt x="326" y="7"/>
                      <a:pt x="326" y="7"/>
                      <a:pt x="325" y="7"/>
                    </a:cubicBezTo>
                    <a:cubicBezTo>
                      <a:pt x="325" y="8"/>
                      <a:pt x="325" y="8"/>
                      <a:pt x="325" y="8"/>
                    </a:cubicBezTo>
                    <a:cubicBezTo>
                      <a:pt x="325" y="8"/>
                      <a:pt x="325" y="9"/>
                      <a:pt x="324" y="9"/>
                    </a:cubicBezTo>
                    <a:cubicBezTo>
                      <a:pt x="324" y="9"/>
                      <a:pt x="324" y="9"/>
                      <a:pt x="324" y="8"/>
                    </a:cubicBezTo>
                    <a:cubicBezTo>
                      <a:pt x="324" y="9"/>
                      <a:pt x="323" y="9"/>
                      <a:pt x="323" y="9"/>
                    </a:cubicBezTo>
                    <a:cubicBezTo>
                      <a:pt x="323" y="9"/>
                      <a:pt x="322" y="9"/>
                      <a:pt x="322" y="8"/>
                    </a:cubicBezTo>
                    <a:cubicBezTo>
                      <a:pt x="322" y="7"/>
                      <a:pt x="323" y="5"/>
                      <a:pt x="322" y="5"/>
                    </a:cubicBezTo>
                    <a:cubicBezTo>
                      <a:pt x="321" y="7"/>
                      <a:pt x="320" y="5"/>
                      <a:pt x="320" y="4"/>
                    </a:cubicBezTo>
                    <a:cubicBezTo>
                      <a:pt x="320" y="4"/>
                      <a:pt x="319" y="5"/>
                      <a:pt x="318" y="5"/>
                    </a:cubicBezTo>
                    <a:cubicBezTo>
                      <a:pt x="318" y="5"/>
                      <a:pt x="317" y="3"/>
                      <a:pt x="317" y="3"/>
                    </a:cubicBezTo>
                    <a:cubicBezTo>
                      <a:pt x="318" y="3"/>
                      <a:pt x="318" y="2"/>
                      <a:pt x="318" y="2"/>
                    </a:cubicBezTo>
                    <a:cubicBezTo>
                      <a:pt x="318" y="2"/>
                      <a:pt x="317" y="2"/>
                      <a:pt x="316" y="2"/>
                    </a:cubicBezTo>
                    <a:cubicBezTo>
                      <a:pt x="316" y="2"/>
                      <a:pt x="316" y="2"/>
                      <a:pt x="316" y="3"/>
                    </a:cubicBezTo>
                    <a:cubicBezTo>
                      <a:pt x="316" y="3"/>
                      <a:pt x="317" y="3"/>
                      <a:pt x="317" y="3"/>
                    </a:cubicBezTo>
                    <a:cubicBezTo>
                      <a:pt x="316" y="4"/>
                      <a:pt x="316" y="5"/>
                      <a:pt x="317" y="6"/>
                    </a:cubicBezTo>
                    <a:cubicBezTo>
                      <a:pt x="317" y="6"/>
                      <a:pt x="317" y="6"/>
                      <a:pt x="318" y="6"/>
                    </a:cubicBezTo>
                    <a:cubicBezTo>
                      <a:pt x="318" y="6"/>
                      <a:pt x="318" y="7"/>
                      <a:pt x="318" y="7"/>
                    </a:cubicBezTo>
                    <a:cubicBezTo>
                      <a:pt x="317" y="7"/>
                      <a:pt x="317" y="8"/>
                      <a:pt x="316" y="7"/>
                    </a:cubicBezTo>
                    <a:cubicBezTo>
                      <a:pt x="316" y="7"/>
                      <a:pt x="316" y="7"/>
                      <a:pt x="316" y="7"/>
                    </a:cubicBezTo>
                    <a:cubicBezTo>
                      <a:pt x="317" y="6"/>
                      <a:pt x="314" y="7"/>
                      <a:pt x="315" y="6"/>
                    </a:cubicBezTo>
                    <a:cubicBezTo>
                      <a:pt x="313" y="5"/>
                      <a:pt x="314" y="7"/>
                      <a:pt x="313" y="7"/>
                    </a:cubicBezTo>
                    <a:cubicBezTo>
                      <a:pt x="313" y="8"/>
                      <a:pt x="315" y="7"/>
                      <a:pt x="315" y="8"/>
                    </a:cubicBezTo>
                    <a:cubicBezTo>
                      <a:pt x="315" y="9"/>
                      <a:pt x="314" y="8"/>
                      <a:pt x="314" y="8"/>
                    </a:cubicBezTo>
                    <a:cubicBezTo>
                      <a:pt x="314" y="7"/>
                      <a:pt x="312" y="8"/>
                      <a:pt x="312" y="6"/>
                    </a:cubicBezTo>
                    <a:cubicBezTo>
                      <a:pt x="315" y="7"/>
                      <a:pt x="314" y="5"/>
                      <a:pt x="314" y="4"/>
                    </a:cubicBezTo>
                    <a:cubicBezTo>
                      <a:pt x="314" y="4"/>
                      <a:pt x="316" y="4"/>
                      <a:pt x="316" y="3"/>
                    </a:cubicBezTo>
                    <a:cubicBezTo>
                      <a:pt x="314" y="3"/>
                      <a:pt x="313" y="4"/>
                      <a:pt x="312" y="5"/>
                    </a:cubicBezTo>
                    <a:cubicBezTo>
                      <a:pt x="311" y="4"/>
                      <a:pt x="311" y="5"/>
                      <a:pt x="310" y="6"/>
                    </a:cubicBezTo>
                    <a:cubicBezTo>
                      <a:pt x="311" y="6"/>
                      <a:pt x="310" y="5"/>
                      <a:pt x="310" y="6"/>
                    </a:cubicBezTo>
                    <a:cubicBezTo>
                      <a:pt x="310" y="6"/>
                      <a:pt x="310" y="6"/>
                      <a:pt x="310" y="7"/>
                    </a:cubicBezTo>
                    <a:cubicBezTo>
                      <a:pt x="309" y="7"/>
                      <a:pt x="309" y="7"/>
                      <a:pt x="309" y="7"/>
                    </a:cubicBezTo>
                    <a:cubicBezTo>
                      <a:pt x="308" y="8"/>
                      <a:pt x="307" y="6"/>
                      <a:pt x="307" y="7"/>
                    </a:cubicBezTo>
                    <a:cubicBezTo>
                      <a:pt x="306" y="7"/>
                      <a:pt x="307" y="7"/>
                      <a:pt x="306" y="7"/>
                    </a:cubicBezTo>
                    <a:cubicBezTo>
                      <a:pt x="306" y="7"/>
                      <a:pt x="306" y="7"/>
                      <a:pt x="306" y="7"/>
                    </a:cubicBezTo>
                    <a:cubicBezTo>
                      <a:pt x="307" y="7"/>
                      <a:pt x="308" y="6"/>
                      <a:pt x="308" y="6"/>
                    </a:cubicBezTo>
                    <a:cubicBezTo>
                      <a:pt x="309" y="5"/>
                      <a:pt x="308" y="5"/>
                      <a:pt x="308" y="5"/>
                    </a:cubicBezTo>
                    <a:cubicBezTo>
                      <a:pt x="309" y="4"/>
                      <a:pt x="310" y="5"/>
                      <a:pt x="310" y="3"/>
                    </a:cubicBezTo>
                    <a:cubicBezTo>
                      <a:pt x="308" y="3"/>
                      <a:pt x="305" y="6"/>
                      <a:pt x="306" y="4"/>
                    </a:cubicBezTo>
                    <a:cubicBezTo>
                      <a:pt x="305" y="3"/>
                      <a:pt x="305" y="5"/>
                      <a:pt x="303" y="5"/>
                    </a:cubicBezTo>
                    <a:cubicBezTo>
                      <a:pt x="303" y="5"/>
                      <a:pt x="303" y="6"/>
                      <a:pt x="303" y="6"/>
                    </a:cubicBezTo>
                    <a:cubicBezTo>
                      <a:pt x="302" y="4"/>
                      <a:pt x="304" y="5"/>
                      <a:pt x="304" y="4"/>
                    </a:cubicBezTo>
                    <a:cubicBezTo>
                      <a:pt x="303" y="4"/>
                      <a:pt x="303" y="4"/>
                      <a:pt x="302" y="4"/>
                    </a:cubicBezTo>
                    <a:cubicBezTo>
                      <a:pt x="303" y="6"/>
                      <a:pt x="301" y="6"/>
                      <a:pt x="301" y="7"/>
                    </a:cubicBezTo>
                    <a:cubicBezTo>
                      <a:pt x="301" y="7"/>
                      <a:pt x="301" y="7"/>
                      <a:pt x="301" y="7"/>
                    </a:cubicBezTo>
                    <a:cubicBezTo>
                      <a:pt x="301" y="7"/>
                      <a:pt x="300" y="8"/>
                      <a:pt x="300" y="8"/>
                    </a:cubicBezTo>
                    <a:cubicBezTo>
                      <a:pt x="299" y="8"/>
                      <a:pt x="299" y="7"/>
                      <a:pt x="298" y="7"/>
                    </a:cubicBezTo>
                    <a:cubicBezTo>
                      <a:pt x="298" y="7"/>
                      <a:pt x="298" y="8"/>
                      <a:pt x="298" y="8"/>
                    </a:cubicBezTo>
                    <a:cubicBezTo>
                      <a:pt x="298" y="8"/>
                      <a:pt x="298" y="7"/>
                      <a:pt x="298" y="7"/>
                    </a:cubicBezTo>
                    <a:cubicBezTo>
                      <a:pt x="298" y="8"/>
                      <a:pt x="297" y="8"/>
                      <a:pt x="297" y="8"/>
                    </a:cubicBezTo>
                    <a:cubicBezTo>
                      <a:pt x="297" y="8"/>
                      <a:pt x="297" y="7"/>
                      <a:pt x="296" y="7"/>
                    </a:cubicBezTo>
                    <a:cubicBezTo>
                      <a:pt x="296" y="7"/>
                      <a:pt x="296" y="7"/>
                      <a:pt x="296" y="6"/>
                    </a:cubicBezTo>
                    <a:cubicBezTo>
                      <a:pt x="297" y="7"/>
                      <a:pt x="297" y="7"/>
                      <a:pt x="298" y="7"/>
                    </a:cubicBezTo>
                    <a:cubicBezTo>
                      <a:pt x="299" y="7"/>
                      <a:pt x="299" y="5"/>
                      <a:pt x="299" y="3"/>
                    </a:cubicBezTo>
                    <a:cubicBezTo>
                      <a:pt x="298" y="3"/>
                      <a:pt x="297" y="4"/>
                      <a:pt x="297" y="4"/>
                    </a:cubicBezTo>
                    <a:cubicBezTo>
                      <a:pt x="297" y="4"/>
                      <a:pt x="296" y="3"/>
                      <a:pt x="296" y="3"/>
                    </a:cubicBezTo>
                    <a:cubicBezTo>
                      <a:pt x="296" y="3"/>
                      <a:pt x="295" y="3"/>
                      <a:pt x="295" y="3"/>
                    </a:cubicBezTo>
                    <a:cubicBezTo>
                      <a:pt x="295" y="3"/>
                      <a:pt x="295" y="4"/>
                      <a:pt x="295" y="4"/>
                    </a:cubicBezTo>
                    <a:cubicBezTo>
                      <a:pt x="295" y="4"/>
                      <a:pt x="292" y="3"/>
                      <a:pt x="292" y="4"/>
                    </a:cubicBezTo>
                    <a:cubicBezTo>
                      <a:pt x="293" y="5"/>
                      <a:pt x="295" y="5"/>
                      <a:pt x="296" y="5"/>
                    </a:cubicBezTo>
                    <a:cubicBezTo>
                      <a:pt x="296" y="5"/>
                      <a:pt x="296" y="6"/>
                      <a:pt x="296" y="6"/>
                    </a:cubicBezTo>
                    <a:cubicBezTo>
                      <a:pt x="296" y="6"/>
                      <a:pt x="295" y="7"/>
                      <a:pt x="294" y="7"/>
                    </a:cubicBezTo>
                    <a:cubicBezTo>
                      <a:pt x="294" y="7"/>
                      <a:pt x="294" y="7"/>
                      <a:pt x="293" y="7"/>
                    </a:cubicBezTo>
                    <a:cubicBezTo>
                      <a:pt x="292" y="7"/>
                      <a:pt x="293" y="7"/>
                      <a:pt x="294" y="7"/>
                    </a:cubicBezTo>
                    <a:cubicBezTo>
                      <a:pt x="294" y="7"/>
                      <a:pt x="294" y="7"/>
                      <a:pt x="294" y="7"/>
                    </a:cubicBezTo>
                    <a:cubicBezTo>
                      <a:pt x="294" y="6"/>
                      <a:pt x="294" y="6"/>
                      <a:pt x="294" y="6"/>
                    </a:cubicBezTo>
                    <a:cubicBezTo>
                      <a:pt x="294" y="6"/>
                      <a:pt x="294" y="6"/>
                      <a:pt x="294" y="6"/>
                    </a:cubicBezTo>
                    <a:cubicBezTo>
                      <a:pt x="294" y="6"/>
                      <a:pt x="294" y="6"/>
                      <a:pt x="294" y="6"/>
                    </a:cubicBezTo>
                    <a:cubicBezTo>
                      <a:pt x="293" y="5"/>
                      <a:pt x="292" y="5"/>
                      <a:pt x="292" y="6"/>
                    </a:cubicBezTo>
                    <a:cubicBezTo>
                      <a:pt x="292" y="6"/>
                      <a:pt x="292" y="6"/>
                      <a:pt x="292" y="6"/>
                    </a:cubicBezTo>
                    <a:cubicBezTo>
                      <a:pt x="292" y="5"/>
                      <a:pt x="292" y="4"/>
                      <a:pt x="292" y="3"/>
                    </a:cubicBezTo>
                    <a:cubicBezTo>
                      <a:pt x="290" y="3"/>
                      <a:pt x="289" y="4"/>
                      <a:pt x="289" y="5"/>
                    </a:cubicBezTo>
                    <a:cubicBezTo>
                      <a:pt x="288" y="3"/>
                      <a:pt x="287" y="5"/>
                      <a:pt x="285" y="5"/>
                    </a:cubicBezTo>
                    <a:cubicBezTo>
                      <a:pt x="285" y="5"/>
                      <a:pt x="285" y="5"/>
                      <a:pt x="285" y="5"/>
                    </a:cubicBezTo>
                    <a:cubicBezTo>
                      <a:pt x="285" y="6"/>
                      <a:pt x="285" y="6"/>
                      <a:pt x="285" y="7"/>
                    </a:cubicBezTo>
                    <a:cubicBezTo>
                      <a:pt x="285" y="8"/>
                      <a:pt x="285" y="7"/>
                      <a:pt x="284" y="7"/>
                    </a:cubicBezTo>
                    <a:cubicBezTo>
                      <a:pt x="284" y="7"/>
                      <a:pt x="284" y="7"/>
                      <a:pt x="283" y="7"/>
                    </a:cubicBezTo>
                    <a:cubicBezTo>
                      <a:pt x="283" y="8"/>
                      <a:pt x="283" y="7"/>
                      <a:pt x="283" y="7"/>
                    </a:cubicBezTo>
                    <a:cubicBezTo>
                      <a:pt x="283" y="7"/>
                      <a:pt x="283" y="7"/>
                      <a:pt x="283" y="7"/>
                    </a:cubicBezTo>
                    <a:cubicBezTo>
                      <a:pt x="283" y="6"/>
                      <a:pt x="282" y="7"/>
                      <a:pt x="282" y="6"/>
                    </a:cubicBezTo>
                    <a:cubicBezTo>
                      <a:pt x="283" y="6"/>
                      <a:pt x="283" y="5"/>
                      <a:pt x="284" y="6"/>
                    </a:cubicBezTo>
                    <a:cubicBezTo>
                      <a:pt x="284" y="5"/>
                      <a:pt x="284" y="5"/>
                      <a:pt x="285" y="4"/>
                    </a:cubicBezTo>
                    <a:cubicBezTo>
                      <a:pt x="284" y="4"/>
                      <a:pt x="285" y="1"/>
                      <a:pt x="283" y="2"/>
                    </a:cubicBezTo>
                    <a:cubicBezTo>
                      <a:pt x="283" y="3"/>
                      <a:pt x="283" y="3"/>
                      <a:pt x="283" y="4"/>
                    </a:cubicBezTo>
                    <a:cubicBezTo>
                      <a:pt x="283" y="4"/>
                      <a:pt x="284" y="4"/>
                      <a:pt x="284" y="5"/>
                    </a:cubicBezTo>
                    <a:cubicBezTo>
                      <a:pt x="283" y="4"/>
                      <a:pt x="282" y="6"/>
                      <a:pt x="282" y="4"/>
                    </a:cubicBezTo>
                    <a:cubicBezTo>
                      <a:pt x="282" y="4"/>
                      <a:pt x="283" y="3"/>
                      <a:pt x="282" y="3"/>
                    </a:cubicBezTo>
                    <a:cubicBezTo>
                      <a:pt x="282" y="4"/>
                      <a:pt x="280" y="3"/>
                      <a:pt x="280" y="4"/>
                    </a:cubicBezTo>
                    <a:cubicBezTo>
                      <a:pt x="281" y="4"/>
                      <a:pt x="280" y="5"/>
                      <a:pt x="280" y="5"/>
                    </a:cubicBezTo>
                    <a:cubicBezTo>
                      <a:pt x="281" y="5"/>
                      <a:pt x="281" y="5"/>
                      <a:pt x="281" y="7"/>
                    </a:cubicBezTo>
                    <a:cubicBezTo>
                      <a:pt x="280" y="6"/>
                      <a:pt x="281" y="8"/>
                      <a:pt x="280" y="8"/>
                    </a:cubicBezTo>
                    <a:cubicBezTo>
                      <a:pt x="280" y="8"/>
                      <a:pt x="279" y="8"/>
                      <a:pt x="279" y="8"/>
                    </a:cubicBezTo>
                    <a:cubicBezTo>
                      <a:pt x="279" y="8"/>
                      <a:pt x="279" y="7"/>
                      <a:pt x="278" y="7"/>
                    </a:cubicBezTo>
                    <a:cubicBezTo>
                      <a:pt x="278" y="7"/>
                      <a:pt x="278" y="7"/>
                      <a:pt x="278" y="7"/>
                    </a:cubicBezTo>
                    <a:cubicBezTo>
                      <a:pt x="278" y="6"/>
                      <a:pt x="278" y="5"/>
                      <a:pt x="279" y="5"/>
                    </a:cubicBezTo>
                    <a:cubicBezTo>
                      <a:pt x="279" y="5"/>
                      <a:pt x="280" y="5"/>
                      <a:pt x="280" y="4"/>
                    </a:cubicBezTo>
                    <a:cubicBezTo>
                      <a:pt x="279" y="4"/>
                      <a:pt x="279" y="2"/>
                      <a:pt x="278" y="2"/>
                    </a:cubicBezTo>
                    <a:cubicBezTo>
                      <a:pt x="278" y="2"/>
                      <a:pt x="277" y="3"/>
                      <a:pt x="276" y="3"/>
                    </a:cubicBezTo>
                    <a:cubicBezTo>
                      <a:pt x="276" y="2"/>
                      <a:pt x="276" y="1"/>
                      <a:pt x="275" y="1"/>
                    </a:cubicBezTo>
                    <a:cubicBezTo>
                      <a:pt x="275" y="2"/>
                      <a:pt x="274" y="1"/>
                      <a:pt x="273" y="1"/>
                    </a:cubicBezTo>
                    <a:cubicBezTo>
                      <a:pt x="272" y="2"/>
                      <a:pt x="274" y="2"/>
                      <a:pt x="273" y="3"/>
                    </a:cubicBezTo>
                    <a:cubicBezTo>
                      <a:pt x="271" y="3"/>
                      <a:pt x="272" y="1"/>
                      <a:pt x="270" y="2"/>
                    </a:cubicBezTo>
                    <a:cubicBezTo>
                      <a:pt x="271" y="4"/>
                      <a:pt x="270" y="4"/>
                      <a:pt x="270" y="6"/>
                    </a:cubicBezTo>
                    <a:cubicBezTo>
                      <a:pt x="271" y="6"/>
                      <a:pt x="271" y="6"/>
                      <a:pt x="272" y="6"/>
                    </a:cubicBezTo>
                    <a:cubicBezTo>
                      <a:pt x="271" y="7"/>
                      <a:pt x="272" y="8"/>
                      <a:pt x="274" y="7"/>
                    </a:cubicBezTo>
                    <a:cubicBezTo>
                      <a:pt x="275" y="6"/>
                      <a:pt x="274" y="6"/>
                      <a:pt x="275" y="6"/>
                    </a:cubicBezTo>
                    <a:cubicBezTo>
                      <a:pt x="276" y="6"/>
                      <a:pt x="276" y="6"/>
                      <a:pt x="277" y="6"/>
                    </a:cubicBezTo>
                    <a:cubicBezTo>
                      <a:pt x="277" y="6"/>
                      <a:pt x="277" y="6"/>
                      <a:pt x="277" y="6"/>
                    </a:cubicBezTo>
                    <a:cubicBezTo>
                      <a:pt x="276" y="6"/>
                      <a:pt x="275" y="7"/>
                      <a:pt x="274" y="8"/>
                    </a:cubicBezTo>
                    <a:cubicBezTo>
                      <a:pt x="275" y="8"/>
                      <a:pt x="275" y="8"/>
                      <a:pt x="275" y="8"/>
                    </a:cubicBezTo>
                    <a:cubicBezTo>
                      <a:pt x="275" y="8"/>
                      <a:pt x="275" y="8"/>
                      <a:pt x="275" y="9"/>
                    </a:cubicBezTo>
                    <a:cubicBezTo>
                      <a:pt x="273" y="9"/>
                      <a:pt x="273" y="7"/>
                      <a:pt x="272" y="7"/>
                    </a:cubicBezTo>
                    <a:cubicBezTo>
                      <a:pt x="272" y="8"/>
                      <a:pt x="272" y="10"/>
                      <a:pt x="273" y="9"/>
                    </a:cubicBezTo>
                    <a:cubicBezTo>
                      <a:pt x="273" y="10"/>
                      <a:pt x="272" y="10"/>
                      <a:pt x="272" y="10"/>
                    </a:cubicBezTo>
                    <a:cubicBezTo>
                      <a:pt x="272" y="10"/>
                      <a:pt x="271" y="10"/>
                      <a:pt x="271" y="10"/>
                    </a:cubicBezTo>
                    <a:cubicBezTo>
                      <a:pt x="271" y="9"/>
                      <a:pt x="271" y="8"/>
                      <a:pt x="271" y="8"/>
                    </a:cubicBezTo>
                    <a:cubicBezTo>
                      <a:pt x="270" y="8"/>
                      <a:pt x="270" y="8"/>
                      <a:pt x="269" y="8"/>
                    </a:cubicBezTo>
                    <a:cubicBezTo>
                      <a:pt x="269" y="8"/>
                      <a:pt x="269" y="8"/>
                      <a:pt x="269" y="7"/>
                    </a:cubicBezTo>
                    <a:cubicBezTo>
                      <a:pt x="267" y="8"/>
                      <a:pt x="268" y="7"/>
                      <a:pt x="266" y="7"/>
                    </a:cubicBezTo>
                    <a:cubicBezTo>
                      <a:pt x="266" y="7"/>
                      <a:pt x="266" y="7"/>
                      <a:pt x="266" y="7"/>
                    </a:cubicBezTo>
                    <a:cubicBezTo>
                      <a:pt x="266" y="7"/>
                      <a:pt x="265" y="7"/>
                      <a:pt x="265" y="7"/>
                    </a:cubicBezTo>
                    <a:cubicBezTo>
                      <a:pt x="264" y="7"/>
                      <a:pt x="261" y="6"/>
                      <a:pt x="262" y="7"/>
                    </a:cubicBezTo>
                    <a:cubicBezTo>
                      <a:pt x="262" y="7"/>
                      <a:pt x="262" y="8"/>
                      <a:pt x="262" y="8"/>
                    </a:cubicBezTo>
                    <a:cubicBezTo>
                      <a:pt x="261" y="7"/>
                      <a:pt x="261" y="7"/>
                      <a:pt x="262" y="7"/>
                    </a:cubicBezTo>
                    <a:cubicBezTo>
                      <a:pt x="261" y="6"/>
                      <a:pt x="260" y="5"/>
                      <a:pt x="261" y="5"/>
                    </a:cubicBezTo>
                    <a:cubicBezTo>
                      <a:pt x="262" y="5"/>
                      <a:pt x="262" y="6"/>
                      <a:pt x="263" y="6"/>
                    </a:cubicBezTo>
                    <a:cubicBezTo>
                      <a:pt x="263" y="4"/>
                      <a:pt x="264" y="4"/>
                      <a:pt x="263" y="3"/>
                    </a:cubicBezTo>
                    <a:cubicBezTo>
                      <a:pt x="262" y="2"/>
                      <a:pt x="261" y="4"/>
                      <a:pt x="261" y="1"/>
                    </a:cubicBezTo>
                    <a:cubicBezTo>
                      <a:pt x="259" y="0"/>
                      <a:pt x="261" y="3"/>
                      <a:pt x="260" y="3"/>
                    </a:cubicBezTo>
                    <a:cubicBezTo>
                      <a:pt x="260" y="3"/>
                      <a:pt x="259" y="2"/>
                      <a:pt x="259" y="2"/>
                    </a:cubicBezTo>
                    <a:cubicBezTo>
                      <a:pt x="258" y="2"/>
                      <a:pt x="258" y="2"/>
                      <a:pt x="257" y="2"/>
                    </a:cubicBezTo>
                    <a:cubicBezTo>
                      <a:pt x="257" y="3"/>
                      <a:pt x="257" y="3"/>
                      <a:pt x="256" y="4"/>
                    </a:cubicBezTo>
                    <a:cubicBezTo>
                      <a:pt x="256" y="4"/>
                      <a:pt x="256" y="4"/>
                      <a:pt x="256" y="4"/>
                    </a:cubicBezTo>
                    <a:cubicBezTo>
                      <a:pt x="256" y="4"/>
                      <a:pt x="256" y="5"/>
                      <a:pt x="256" y="5"/>
                    </a:cubicBezTo>
                    <a:cubicBezTo>
                      <a:pt x="256" y="6"/>
                      <a:pt x="256" y="6"/>
                      <a:pt x="257" y="5"/>
                    </a:cubicBezTo>
                    <a:cubicBezTo>
                      <a:pt x="257" y="5"/>
                      <a:pt x="257" y="6"/>
                      <a:pt x="257" y="6"/>
                    </a:cubicBezTo>
                    <a:cubicBezTo>
                      <a:pt x="258" y="6"/>
                      <a:pt x="259" y="6"/>
                      <a:pt x="259" y="7"/>
                    </a:cubicBezTo>
                    <a:cubicBezTo>
                      <a:pt x="259" y="6"/>
                      <a:pt x="261" y="7"/>
                      <a:pt x="260" y="8"/>
                    </a:cubicBezTo>
                    <a:cubicBezTo>
                      <a:pt x="260" y="8"/>
                      <a:pt x="260" y="8"/>
                      <a:pt x="259" y="7"/>
                    </a:cubicBezTo>
                    <a:cubicBezTo>
                      <a:pt x="259" y="8"/>
                      <a:pt x="259" y="8"/>
                      <a:pt x="259" y="8"/>
                    </a:cubicBezTo>
                    <a:cubicBezTo>
                      <a:pt x="259" y="8"/>
                      <a:pt x="258" y="7"/>
                      <a:pt x="259" y="7"/>
                    </a:cubicBezTo>
                    <a:cubicBezTo>
                      <a:pt x="258" y="7"/>
                      <a:pt x="256" y="6"/>
                      <a:pt x="257" y="7"/>
                    </a:cubicBezTo>
                    <a:cubicBezTo>
                      <a:pt x="256" y="7"/>
                      <a:pt x="255" y="8"/>
                      <a:pt x="255" y="8"/>
                    </a:cubicBezTo>
                    <a:cubicBezTo>
                      <a:pt x="255" y="8"/>
                      <a:pt x="254" y="8"/>
                      <a:pt x="254" y="7"/>
                    </a:cubicBezTo>
                    <a:cubicBezTo>
                      <a:pt x="254" y="8"/>
                      <a:pt x="253" y="9"/>
                      <a:pt x="252" y="8"/>
                    </a:cubicBezTo>
                    <a:cubicBezTo>
                      <a:pt x="252" y="8"/>
                      <a:pt x="252" y="8"/>
                      <a:pt x="252" y="8"/>
                    </a:cubicBezTo>
                    <a:cubicBezTo>
                      <a:pt x="252" y="8"/>
                      <a:pt x="252" y="8"/>
                      <a:pt x="252" y="8"/>
                    </a:cubicBezTo>
                    <a:cubicBezTo>
                      <a:pt x="252" y="8"/>
                      <a:pt x="252" y="8"/>
                      <a:pt x="252" y="8"/>
                    </a:cubicBezTo>
                    <a:cubicBezTo>
                      <a:pt x="252" y="8"/>
                      <a:pt x="253" y="8"/>
                      <a:pt x="253" y="7"/>
                    </a:cubicBezTo>
                    <a:cubicBezTo>
                      <a:pt x="253" y="7"/>
                      <a:pt x="252" y="6"/>
                      <a:pt x="253" y="5"/>
                    </a:cubicBezTo>
                    <a:cubicBezTo>
                      <a:pt x="252" y="5"/>
                      <a:pt x="251" y="4"/>
                      <a:pt x="251" y="3"/>
                    </a:cubicBezTo>
                    <a:cubicBezTo>
                      <a:pt x="250" y="3"/>
                      <a:pt x="249" y="3"/>
                      <a:pt x="248" y="4"/>
                    </a:cubicBezTo>
                    <a:cubicBezTo>
                      <a:pt x="248" y="3"/>
                      <a:pt x="248" y="3"/>
                      <a:pt x="247" y="3"/>
                    </a:cubicBezTo>
                    <a:cubicBezTo>
                      <a:pt x="247" y="3"/>
                      <a:pt x="247" y="4"/>
                      <a:pt x="247" y="4"/>
                    </a:cubicBezTo>
                    <a:cubicBezTo>
                      <a:pt x="247" y="4"/>
                      <a:pt x="247" y="4"/>
                      <a:pt x="246" y="4"/>
                    </a:cubicBezTo>
                    <a:cubicBezTo>
                      <a:pt x="245" y="3"/>
                      <a:pt x="245" y="4"/>
                      <a:pt x="245" y="5"/>
                    </a:cubicBezTo>
                    <a:cubicBezTo>
                      <a:pt x="244" y="5"/>
                      <a:pt x="243" y="4"/>
                      <a:pt x="242" y="5"/>
                    </a:cubicBezTo>
                    <a:cubicBezTo>
                      <a:pt x="242" y="5"/>
                      <a:pt x="242" y="4"/>
                      <a:pt x="242" y="4"/>
                    </a:cubicBezTo>
                    <a:cubicBezTo>
                      <a:pt x="241" y="3"/>
                      <a:pt x="241" y="4"/>
                      <a:pt x="240" y="4"/>
                    </a:cubicBezTo>
                    <a:cubicBezTo>
                      <a:pt x="240" y="4"/>
                      <a:pt x="240" y="4"/>
                      <a:pt x="240" y="4"/>
                    </a:cubicBezTo>
                    <a:cubicBezTo>
                      <a:pt x="240" y="4"/>
                      <a:pt x="240" y="4"/>
                      <a:pt x="240" y="4"/>
                    </a:cubicBezTo>
                    <a:cubicBezTo>
                      <a:pt x="240" y="4"/>
                      <a:pt x="240" y="4"/>
                      <a:pt x="240" y="4"/>
                    </a:cubicBezTo>
                    <a:cubicBezTo>
                      <a:pt x="239" y="3"/>
                      <a:pt x="239" y="3"/>
                      <a:pt x="238" y="3"/>
                    </a:cubicBezTo>
                    <a:cubicBezTo>
                      <a:pt x="238" y="3"/>
                      <a:pt x="237" y="4"/>
                      <a:pt x="236" y="4"/>
                    </a:cubicBezTo>
                    <a:cubicBezTo>
                      <a:pt x="236" y="3"/>
                      <a:pt x="235" y="3"/>
                      <a:pt x="235" y="2"/>
                    </a:cubicBezTo>
                    <a:cubicBezTo>
                      <a:pt x="232" y="3"/>
                      <a:pt x="231" y="2"/>
                      <a:pt x="227" y="3"/>
                    </a:cubicBezTo>
                    <a:cubicBezTo>
                      <a:pt x="228" y="1"/>
                      <a:pt x="225" y="1"/>
                      <a:pt x="224" y="2"/>
                    </a:cubicBezTo>
                    <a:cubicBezTo>
                      <a:pt x="224" y="2"/>
                      <a:pt x="224" y="3"/>
                      <a:pt x="224" y="3"/>
                    </a:cubicBezTo>
                    <a:cubicBezTo>
                      <a:pt x="223" y="3"/>
                      <a:pt x="223" y="2"/>
                      <a:pt x="223" y="2"/>
                    </a:cubicBezTo>
                    <a:cubicBezTo>
                      <a:pt x="223" y="2"/>
                      <a:pt x="223" y="2"/>
                      <a:pt x="222" y="2"/>
                    </a:cubicBezTo>
                    <a:cubicBezTo>
                      <a:pt x="222" y="3"/>
                      <a:pt x="222" y="3"/>
                      <a:pt x="222" y="3"/>
                    </a:cubicBezTo>
                    <a:cubicBezTo>
                      <a:pt x="223" y="4"/>
                      <a:pt x="224" y="3"/>
                      <a:pt x="226" y="4"/>
                    </a:cubicBezTo>
                    <a:cubicBezTo>
                      <a:pt x="226" y="4"/>
                      <a:pt x="226" y="4"/>
                      <a:pt x="226" y="5"/>
                    </a:cubicBezTo>
                    <a:cubicBezTo>
                      <a:pt x="226" y="5"/>
                      <a:pt x="226" y="6"/>
                      <a:pt x="226" y="7"/>
                    </a:cubicBezTo>
                    <a:cubicBezTo>
                      <a:pt x="227" y="7"/>
                      <a:pt x="227" y="7"/>
                      <a:pt x="228" y="7"/>
                    </a:cubicBezTo>
                    <a:cubicBezTo>
                      <a:pt x="228" y="6"/>
                      <a:pt x="228" y="5"/>
                      <a:pt x="227" y="5"/>
                    </a:cubicBezTo>
                    <a:cubicBezTo>
                      <a:pt x="228" y="5"/>
                      <a:pt x="228" y="5"/>
                      <a:pt x="228" y="6"/>
                    </a:cubicBezTo>
                    <a:cubicBezTo>
                      <a:pt x="229" y="6"/>
                      <a:pt x="231" y="8"/>
                      <a:pt x="232" y="6"/>
                    </a:cubicBezTo>
                    <a:cubicBezTo>
                      <a:pt x="231" y="6"/>
                      <a:pt x="232" y="4"/>
                      <a:pt x="232" y="5"/>
                    </a:cubicBezTo>
                    <a:cubicBezTo>
                      <a:pt x="232" y="5"/>
                      <a:pt x="233" y="5"/>
                      <a:pt x="233" y="5"/>
                    </a:cubicBezTo>
                    <a:cubicBezTo>
                      <a:pt x="232" y="6"/>
                      <a:pt x="233" y="7"/>
                      <a:pt x="231" y="7"/>
                    </a:cubicBezTo>
                    <a:cubicBezTo>
                      <a:pt x="230" y="7"/>
                      <a:pt x="230" y="8"/>
                      <a:pt x="230" y="9"/>
                    </a:cubicBezTo>
                    <a:cubicBezTo>
                      <a:pt x="230" y="8"/>
                      <a:pt x="229" y="8"/>
                      <a:pt x="229" y="7"/>
                    </a:cubicBezTo>
                    <a:cubicBezTo>
                      <a:pt x="228" y="7"/>
                      <a:pt x="227" y="8"/>
                      <a:pt x="226" y="8"/>
                    </a:cubicBezTo>
                    <a:cubicBezTo>
                      <a:pt x="225" y="7"/>
                      <a:pt x="224" y="7"/>
                      <a:pt x="224" y="5"/>
                    </a:cubicBezTo>
                    <a:cubicBezTo>
                      <a:pt x="224" y="5"/>
                      <a:pt x="225" y="6"/>
                      <a:pt x="225" y="5"/>
                    </a:cubicBezTo>
                    <a:cubicBezTo>
                      <a:pt x="225" y="3"/>
                      <a:pt x="224" y="5"/>
                      <a:pt x="223" y="5"/>
                    </a:cubicBezTo>
                    <a:cubicBezTo>
                      <a:pt x="223" y="6"/>
                      <a:pt x="223" y="7"/>
                      <a:pt x="221" y="7"/>
                    </a:cubicBezTo>
                    <a:cubicBezTo>
                      <a:pt x="220" y="7"/>
                      <a:pt x="220" y="7"/>
                      <a:pt x="219" y="7"/>
                    </a:cubicBezTo>
                    <a:cubicBezTo>
                      <a:pt x="219" y="7"/>
                      <a:pt x="219" y="7"/>
                      <a:pt x="219" y="7"/>
                    </a:cubicBezTo>
                    <a:cubicBezTo>
                      <a:pt x="218" y="7"/>
                      <a:pt x="218" y="7"/>
                      <a:pt x="217" y="7"/>
                    </a:cubicBezTo>
                    <a:cubicBezTo>
                      <a:pt x="217" y="7"/>
                      <a:pt x="217" y="7"/>
                      <a:pt x="217" y="7"/>
                    </a:cubicBezTo>
                    <a:cubicBezTo>
                      <a:pt x="217" y="7"/>
                      <a:pt x="217" y="7"/>
                      <a:pt x="216" y="7"/>
                    </a:cubicBezTo>
                    <a:cubicBezTo>
                      <a:pt x="216" y="7"/>
                      <a:pt x="217" y="7"/>
                      <a:pt x="217" y="7"/>
                    </a:cubicBezTo>
                    <a:cubicBezTo>
                      <a:pt x="217" y="6"/>
                      <a:pt x="216" y="6"/>
                      <a:pt x="216" y="6"/>
                    </a:cubicBezTo>
                    <a:cubicBezTo>
                      <a:pt x="216" y="5"/>
                      <a:pt x="217" y="4"/>
                      <a:pt x="217" y="4"/>
                    </a:cubicBezTo>
                    <a:cubicBezTo>
                      <a:pt x="218" y="3"/>
                      <a:pt x="219" y="3"/>
                      <a:pt x="219" y="2"/>
                    </a:cubicBezTo>
                    <a:cubicBezTo>
                      <a:pt x="217" y="0"/>
                      <a:pt x="215" y="1"/>
                      <a:pt x="213" y="1"/>
                    </a:cubicBezTo>
                    <a:cubicBezTo>
                      <a:pt x="213" y="2"/>
                      <a:pt x="212" y="2"/>
                      <a:pt x="212" y="2"/>
                    </a:cubicBezTo>
                    <a:cubicBezTo>
                      <a:pt x="212" y="3"/>
                      <a:pt x="214" y="2"/>
                      <a:pt x="214" y="3"/>
                    </a:cubicBezTo>
                    <a:cubicBezTo>
                      <a:pt x="214" y="3"/>
                      <a:pt x="214" y="4"/>
                      <a:pt x="214" y="4"/>
                    </a:cubicBezTo>
                    <a:cubicBezTo>
                      <a:pt x="213" y="4"/>
                      <a:pt x="212" y="4"/>
                      <a:pt x="212" y="3"/>
                    </a:cubicBezTo>
                    <a:cubicBezTo>
                      <a:pt x="211" y="2"/>
                      <a:pt x="211" y="5"/>
                      <a:pt x="210" y="5"/>
                    </a:cubicBezTo>
                    <a:cubicBezTo>
                      <a:pt x="209" y="5"/>
                      <a:pt x="209" y="5"/>
                      <a:pt x="208" y="5"/>
                    </a:cubicBezTo>
                    <a:cubicBezTo>
                      <a:pt x="208" y="6"/>
                      <a:pt x="207" y="5"/>
                      <a:pt x="207" y="7"/>
                    </a:cubicBezTo>
                    <a:cubicBezTo>
                      <a:pt x="206" y="7"/>
                      <a:pt x="206" y="7"/>
                      <a:pt x="206" y="7"/>
                    </a:cubicBezTo>
                    <a:cubicBezTo>
                      <a:pt x="205" y="7"/>
                      <a:pt x="205" y="7"/>
                      <a:pt x="205" y="7"/>
                    </a:cubicBezTo>
                    <a:cubicBezTo>
                      <a:pt x="205" y="7"/>
                      <a:pt x="204" y="7"/>
                      <a:pt x="204" y="7"/>
                    </a:cubicBezTo>
                    <a:cubicBezTo>
                      <a:pt x="204" y="7"/>
                      <a:pt x="204" y="7"/>
                      <a:pt x="204" y="7"/>
                    </a:cubicBezTo>
                    <a:cubicBezTo>
                      <a:pt x="204" y="6"/>
                      <a:pt x="204" y="5"/>
                      <a:pt x="204" y="5"/>
                    </a:cubicBezTo>
                    <a:cubicBezTo>
                      <a:pt x="204" y="5"/>
                      <a:pt x="204" y="5"/>
                      <a:pt x="204" y="5"/>
                    </a:cubicBezTo>
                    <a:cubicBezTo>
                      <a:pt x="204" y="4"/>
                      <a:pt x="204" y="3"/>
                      <a:pt x="204" y="3"/>
                    </a:cubicBezTo>
                    <a:cubicBezTo>
                      <a:pt x="204" y="3"/>
                      <a:pt x="203" y="3"/>
                      <a:pt x="203" y="4"/>
                    </a:cubicBezTo>
                    <a:cubicBezTo>
                      <a:pt x="203" y="3"/>
                      <a:pt x="203" y="1"/>
                      <a:pt x="201" y="1"/>
                    </a:cubicBezTo>
                    <a:cubicBezTo>
                      <a:pt x="202" y="2"/>
                      <a:pt x="200" y="2"/>
                      <a:pt x="199" y="2"/>
                    </a:cubicBezTo>
                    <a:cubicBezTo>
                      <a:pt x="198" y="2"/>
                      <a:pt x="198" y="2"/>
                      <a:pt x="197" y="2"/>
                    </a:cubicBezTo>
                    <a:cubicBezTo>
                      <a:pt x="197" y="2"/>
                      <a:pt x="198" y="1"/>
                      <a:pt x="197" y="1"/>
                    </a:cubicBezTo>
                    <a:cubicBezTo>
                      <a:pt x="197" y="1"/>
                      <a:pt x="196" y="1"/>
                      <a:pt x="196" y="1"/>
                    </a:cubicBezTo>
                    <a:cubicBezTo>
                      <a:pt x="196" y="2"/>
                      <a:pt x="196" y="2"/>
                      <a:pt x="196" y="3"/>
                    </a:cubicBezTo>
                    <a:cubicBezTo>
                      <a:pt x="196" y="3"/>
                      <a:pt x="195" y="3"/>
                      <a:pt x="194" y="4"/>
                    </a:cubicBezTo>
                    <a:cubicBezTo>
                      <a:pt x="194" y="4"/>
                      <a:pt x="194" y="4"/>
                      <a:pt x="195" y="5"/>
                    </a:cubicBezTo>
                    <a:cubicBezTo>
                      <a:pt x="193" y="5"/>
                      <a:pt x="192" y="5"/>
                      <a:pt x="191" y="5"/>
                    </a:cubicBezTo>
                    <a:cubicBezTo>
                      <a:pt x="191" y="5"/>
                      <a:pt x="191" y="5"/>
                      <a:pt x="191" y="5"/>
                    </a:cubicBezTo>
                    <a:cubicBezTo>
                      <a:pt x="191" y="5"/>
                      <a:pt x="191" y="4"/>
                      <a:pt x="191" y="4"/>
                    </a:cubicBezTo>
                    <a:cubicBezTo>
                      <a:pt x="191" y="4"/>
                      <a:pt x="190" y="4"/>
                      <a:pt x="190" y="4"/>
                    </a:cubicBezTo>
                    <a:cubicBezTo>
                      <a:pt x="190" y="4"/>
                      <a:pt x="190" y="5"/>
                      <a:pt x="189" y="5"/>
                    </a:cubicBezTo>
                    <a:cubicBezTo>
                      <a:pt x="189" y="5"/>
                      <a:pt x="189" y="4"/>
                      <a:pt x="189" y="4"/>
                    </a:cubicBezTo>
                    <a:cubicBezTo>
                      <a:pt x="189" y="3"/>
                      <a:pt x="188" y="3"/>
                      <a:pt x="187" y="4"/>
                    </a:cubicBezTo>
                    <a:cubicBezTo>
                      <a:pt x="187" y="3"/>
                      <a:pt x="187" y="2"/>
                      <a:pt x="186" y="3"/>
                    </a:cubicBezTo>
                    <a:cubicBezTo>
                      <a:pt x="186" y="3"/>
                      <a:pt x="185" y="4"/>
                      <a:pt x="186" y="5"/>
                    </a:cubicBezTo>
                    <a:cubicBezTo>
                      <a:pt x="184" y="4"/>
                      <a:pt x="182" y="4"/>
                      <a:pt x="181" y="4"/>
                    </a:cubicBezTo>
                    <a:cubicBezTo>
                      <a:pt x="181" y="4"/>
                      <a:pt x="180" y="3"/>
                      <a:pt x="180" y="3"/>
                    </a:cubicBezTo>
                    <a:cubicBezTo>
                      <a:pt x="181" y="3"/>
                      <a:pt x="181" y="3"/>
                      <a:pt x="181" y="2"/>
                    </a:cubicBezTo>
                    <a:cubicBezTo>
                      <a:pt x="179" y="2"/>
                      <a:pt x="180" y="3"/>
                      <a:pt x="179" y="4"/>
                    </a:cubicBezTo>
                    <a:cubicBezTo>
                      <a:pt x="179" y="4"/>
                      <a:pt x="178" y="4"/>
                      <a:pt x="178" y="4"/>
                    </a:cubicBezTo>
                    <a:cubicBezTo>
                      <a:pt x="178" y="4"/>
                      <a:pt x="178" y="4"/>
                      <a:pt x="178" y="4"/>
                    </a:cubicBezTo>
                    <a:cubicBezTo>
                      <a:pt x="178" y="4"/>
                      <a:pt x="178" y="4"/>
                      <a:pt x="178" y="4"/>
                    </a:cubicBezTo>
                    <a:cubicBezTo>
                      <a:pt x="178" y="4"/>
                      <a:pt x="178" y="5"/>
                      <a:pt x="178" y="5"/>
                    </a:cubicBezTo>
                    <a:cubicBezTo>
                      <a:pt x="177" y="4"/>
                      <a:pt x="178" y="3"/>
                      <a:pt x="177" y="3"/>
                    </a:cubicBezTo>
                    <a:cubicBezTo>
                      <a:pt x="177" y="5"/>
                      <a:pt x="177" y="2"/>
                      <a:pt x="176" y="2"/>
                    </a:cubicBezTo>
                    <a:cubicBezTo>
                      <a:pt x="175" y="3"/>
                      <a:pt x="174" y="3"/>
                      <a:pt x="173" y="2"/>
                    </a:cubicBezTo>
                    <a:cubicBezTo>
                      <a:pt x="173" y="3"/>
                      <a:pt x="174" y="4"/>
                      <a:pt x="174" y="5"/>
                    </a:cubicBezTo>
                    <a:cubicBezTo>
                      <a:pt x="173" y="5"/>
                      <a:pt x="173" y="5"/>
                      <a:pt x="172" y="5"/>
                    </a:cubicBezTo>
                    <a:cubicBezTo>
                      <a:pt x="172" y="4"/>
                      <a:pt x="173" y="4"/>
                      <a:pt x="173" y="3"/>
                    </a:cubicBezTo>
                    <a:cubicBezTo>
                      <a:pt x="171" y="2"/>
                      <a:pt x="172" y="4"/>
                      <a:pt x="171" y="4"/>
                    </a:cubicBezTo>
                    <a:cubicBezTo>
                      <a:pt x="171" y="5"/>
                      <a:pt x="170" y="6"/>
                      <a:pt x="170" y="7"/>
                    </a:cubicBezTo>
                    <a:cubicBezTo>
                      <a:pt x="169" y="6"/>
                      <a:pt x="168" y="7"/>
                      <a:pt x="167" y="7"/>
                    </a:cubicBezTo>
                    <a:cubicBezTo>
                      <a:pt x="167" y="7"/>
                      <a:pt x="167" y="7"/>
                      <a:pt x="166" y="6"/>
                    </a:cubicBezTo>
                    <a:cubicBezTo>
                      <a:pt x="166" y="6"/>
                      <a:pt x="167" y="5"/>
                      <a:pt x="166" y="5"/>
                    </a:cubicBezTo>
                    <a:cubicBezTo>
                      <a:pt x="166" y="5"/>
                      <a:pt x="166" y="5"/>
                      <a:pt x="166" y="5"/>
                    </a:cubicBezTo>
                    <a:cubicBezTo>
                      <a:pt x="167" y="5"/>
                      <a:pt x="168" y="4"/>
                      <a:pt x="169" y="3"/>
                    </a:cubicBezTo>
                    <a:cubicBezTo>
                      <a:pt x="168" y="3"/>
                      <a:pt x="168" y="1"/>
                      <a:pt x="167" y="2"/>
                    </a:cubicBezTo>
                    <a:cubicBezTo>
                      <a:pt x="166" y="2"/>
                      <a:pt x="166" y="3"/>
                      <a:pt x="166" y="3"/>
                    </a:cubicBezTo>
                    <a:cubicBezTo>
                      <a:pt x="166" y="2"/>
                      <a:pt x="164" y="2"/>
                      <a:pt x="164" y="3"/>
                    </a:cubicBezTo>
                    <a:cubicBezTo>
                      <a:pt x="164" y="3"/>
                      <a:pt x="164" y="3"/>
                      <a:pt x="164" y="3"/>
                    </a:cubicBezTo>
                    <a:cubicBezTo>
                      <a:pt x="163" y="3"/>
                      <a:pt x="163" y="3"/>
                      <a:pt x="163" y="3"/>
                    </a:cubicBezTo>
                    <a:cubicBezTo>
                      <a:pt x="162" y="3"/>
                      <a:pt x="162" y="3"/>
                      <a:pt x="162" y="4"/>
                    </a:cubicBezTo>
                    <a:cubicBezTo>
                      <a:pt x="162" y="5"/>
                      <a:pt x="161" y="5"/>
                      <a:pt x="161" y="6"/>
                    </a:cubicBezTo>
                    <a:cubicBezTo>
                      <a:pt x="161" y="6"/>
                      <a:pt x="161" y="6"/>
                      <a:pt x="160" y="7"/>
                    </a:cubicBezTo>
                    <a:cubicBezTo>
                      <a:pt x="160" y="7"/>
                      <a:pt x="159" y="7"/>
                      <a:pt x="159" y="7"/>
                    </a:cubicBezTo>
                    <a:cubicBezTo>
                      <a:pt x="159" y="7"/>
                      <a:pt x="160" y="7"/>
                      <a:pt x="160" y="7"/>
                    </a:cubicBezTo>
                    <a:cubicBezTo>
                      <a:pt x="160" y="8"/>
                      <a:pt x="160" y="8"/>
                      <a:pt x="160" y="8"/>
                    </a:cubicBezTo>
                    <a:cubicBezTo>
                      <a:pt x="159" y="8"/>
                      <a:pt x="158" y="8"/>
                      <a:pt x="159" y="9"/>
                    </a:cubicBezTo>
                    <a:cubicBezTo>
                      <a:pt x="159" y="9"/>
                      <a:pt x="159" y="8"/>
                      <a:pt x="159" y="8"/>
                    </a:cubicBezTo>
                    <a:cubicBezTo>
                      <a:pt x="159" y="9"/>
                      <a:pt x="159" y="10"/>
                      <a:pt x="160" y="10"/>
                    </a:cubicBezTo>
                    <a:cubicBezTo>
                      <a:pt x="159" y="10"/>
                      <a:pt x="159" y="10"/>
                      <a:pt x="159" y="9"/>
                    </a:cubicBezTo>
                    <a:cubicBezTo>
                      <a:pt x="158" y="10"/>
                      <a:pt x="159" y="11"/>
                      <a:pt x="157" y="10"/>
                    </a:cubicBezTo>
                    <a:cubicBezTo>
                      <a:pt x="158" y="11"/>
                      <a:pt x="157" y="11"/>
                      <a:pt x="156" y="12"/>
                    </a:cubicBezTo>
                    <a:cubicBezTo>
                      <a:pt x="156" y="12"/>
                      <a:pt x="156" y="12"/>
                      <a:pt x="156" y="11"/>
                    </a:cubicBezTo>
                    <a:cubicBezTo>
                      <a:pt x="156" y="11"/>
                      <a:pt x="156" y="11"/>
                      <a:pt x="156" y="11"/>
                    </a:cubicBezTo>
                    <a:cubicBezTo>
                      <a:pt x="156" y="10"/>
                      <a:pt x="155" y="12"/>
                      <a:pt x="155" y="10"/>
                    </a:cubicBezTo>
                    <a:cubicBezTo>
                      <a:pt x="154" y="10"/>
                      <a:pt x="154" y="10"/>
                      <a:pt x="154" y="9"/>
                    </a:cubicBezTo>
                    <a:cubicBezTo>
                      <a:pt x="155" y="10"/>
                      <a:pt x="155" y="11"/>
                      <a:pt x="157" y="10"/>
                    </a:cubicBezTo>
                    <a:cubicBezTo>
                      <a:pt x="157" y="9"/>
                      <a:pt x="158" y="9"/>
                      <a:pt x="157" y="7"/>
                    </a:cubicBezTo>
                    <a:cubicBezTo>
                      <a:pt x="158" y="7"/>
                      <a:pt x="159" y="7"/>
                      <a:pt x="159" y="6"/>
                    </a:cubicBezTo>
                    <a:cubicBezTo>
                      <a:pt x="158" y="6"/>
                      <a:pt x="158" y="6"/>
                      <a:pt x="157" y="6"/>
                    </a:cubicBezTo>
                    <a:cubicBezTo>
                      <a:pt x="157" y="5"/>
                      <a:pt x="156" y="5"/>
                      <a:pt x="157" y="4"/>
                    </a:cubicBezTo>
                    <a:cubicBezTo>
                      <a:pt x="156" y="4"/>
                      <a:pt x="156" y="4"/>
                      <a:pt x="155" y="4"/>
                    </a:cubicBezTo>
                    <a:cubicBezTo>
                      <a:pt x="155" y="1"/>
                      <a:pt x="157" y="5"/>
                      <a:pt x="157" y="3"/>
                    </a:cubicBezTo>
                    <a:cubicBezTo>
                      <a:pt x="157" y="3"/>
                      <a:pt x="157" y="2"/>
                      <a:pt x="157" y="2"/>
                    </a:cubicBezTo>
                    <a:cubicBezTo>
                      <a:pt x="156" y="1"/>
                      <a:pt x="156" y="3"/>
                      <a:pt x="155" y="3"/>
                    </a:cubicBezTo>
                    <a:cubicBezTo>
                      <a:pt x="154" y="3"/>
                      <a:pt x="155" y="1"/>
                      <a:pt x="154" y="2"/>
                    </a:cubicBezTo>
                    <a:cubicBezTo>
                      <a:pt x="154" y="3"/>
                      <a:pt x="154" y="4"/>
                      <a:pt x="155" y="4"/>
                    </a:cubicBezTo>
                    <a:cubicBezTo>
                      <a:pt x="155" y="4"/>
                      <a:pt x="154" y="4"/>
                      <a:pt x="154" y="4"/>
                    </a:cubicBezTo>
                    <a:cubicBezTo>
                      <a:pt x="154" y="4"/>
                      <a:pt x="154" y="5"/>
                      <a:pt x="153" y="5"/>
                    </a:cubicBezTo>
                    <a:cubicBezTo>
                      <a:pt x="152" y="5"/>
                      <a:pt x="154" y="2"/>
                      <a:pt x="152" y="3"/>
                    </a:cubicBezTo>
                    <a:cubicBezTo>
                      <a:pt x="152" y="5"/>
                      <a:pt x="151" y="4"/>
                      <a:pt x="150" y="5"/>
                    </a:cubicBezTo>
                    <a:cubicBezTo>
                      <a:pt x="150" y="5"/>
                      <a:pt x="150" y="5"/>
                      <a:pt x="150" y="5"/>
                    </a:cubicBezTo>
                    <a:cubicBezTo>
                      <a:pt x="150" y="5"/>
                      <a:pt x="149" y="5"/>
                      <a:pt x="149" y="5"/>
                    </a:cubicBezTo>
                    <a:cubicBezTo>
                      <a:pt x="149" y="5"/>
                      <a:pt x="149" y="4"/>
                      <a:pt x="149" y="4"/>
                    </a:cubicBezTo>
                    <a:cubicBezTo>
                      <a:pt x="149" y="4"/>
                      <a:pt x="149" y="4"/>
                      <a:pt x="148" y="5"/>
                    </a:cubicBezTo>
                    <a:cubicBezTo>
                      <a:pt x="148" y="5"/>
                      <a:pt x="148" y="5"/>
                      <a:pt x="148" y="5"/>
                    </a:cubicBezTo>
                    <a:cubicBezTo>
                      <a:pt x="148" y="6"/>
                      <a:pt x="147" y="5"/>
                      <a:pt x="146" y="6"/>
                    </a:cubicBezTo>
                    <a:cubicBezTo>
                      <a:pt x="146" y="6"/>
                      <a:pt x="146" y="7"/>
                      <a:pt x="145" y="7"/>
                    </a:cubicBezTo>
                    <a:cubicBezTo>
                      <a:pt x="145" y="7"/>
                      <a:pt x="144" y="6"/>
                      <a:pt x="143" y="6"/>
                    </a:cubicBezTo>
                    <a:cubicBezTo>
                      <a:pt x="143" y="5"/>
                      <a:pt x="143" y="5"/>
                      <a:pt x="143" y="4"/>
                    </a:cubicBezTo>
                    <a:cubicBezTo>
                      <a:pt x="143" y="4"/>
                      <a:pt x="142" y="4"/>
                      <a:pt x="142" y="4"/>
                    </a:cubicBezTo>
                    <a:cubicBezTo>
                      <a:pt x="143" y="3"/>
                      <a:pt x="142" y="1"/>
                      <a:pt x="141" y="2"/>
                    </a:cubicBezTo>
                    <a:cubicBezTo>
                      <a:pt x="141" y="3"/>
                      <a:pt x="141" y="3"/>
                      <a:pt x="142" y="4"/>
                    </a:cubicBezTo>
                    <a:cubicBezTo>
                      <a:pt x="141" y="4"/>
                      <a:pt x="141" y="5"/>
                      <a:pt x="140" y="5"/>
                    </a:cubicBezTo>
                    <a:cubicBezTo>
                      <a:pt x="139" y="4"/>
                      <a:pt x="141" y="4"/>
                      <a:pt x="140" y="3"/>
                    </a:cubicBezTo>
                    <a:cubicBezTo>
                      <a:pt x="140" y="3"/>
                      <a:pt x="138" y="4"/>
                      <a:pt x="138" y="3"/>
                    </a:cubicBezTo>
                    <a:cubicBezTo>
                      <a:pt x="137" y="3"/>
                      <a:pt x="137" y="4"/>
                      <a:pt x="137" y="5"/>
                    </a:cubicBezTo>
                    <a:cubicBezTo>
                      <a:pt x="137" y="5"/>
                      <a:pt x="136" y="5"/>
                      <a:pt x="136" y="5"/>
                    </a:cubicBezTo>
                    <a:cubicBezTo>
                      <a:pt x="136" y="4"/>
                      <a:pt x="137" y="4"/>
                      <a:pt x="136" y="3"/>
                    </a:cubicBezTo>
                    <a:cubicBezTo>
                      <a:pt x="136" y="4"/>
                      <a:pt x="136" y="4"/>
                      <a:pt x="135" y="4"/>
                    </a:cubicBezTo>
                    <a:cubicBezTo>
                      <a:pt x="135" y="4"/>
                      <a:pt x="135" y="4"/>
                      <a:pt x="135" y="4"/>
                    </a:cubicBezTo>
                    <a:cubicBezTo>
                      <a:pt x="134" y="4"/>
                      <a:pt x="135" y="6"/>
                      <a:pt x="133" y="6"/>
                    </a:cubicBezTo>
                    <a:cubicBezTo>
                      <a:pt x="133" y="6"/>
                      <a:pt x="133" y="6"/>
                      <a:pt x="134" y="6"/>
                    </a:cubicBezTo>
                    <a:cubicBezTo>
                      <a:pt x="134" y="6"/>
                      <a:pt x="134" y="7"/>
                      <a:pt x="134" y="7"/>
                    </a:cubicBezTo>
                    <a:cubicBezTo>
                      <a:pt x="133" y="6"/>
                      <a:pt x="133" y="6"/>
                      <a:pt x="133" y="6"/>
                    </a:cubicBezTo>
                    <a:cubicBezTo>
                      <a:pt x="133" y="6"/>
                      <a:pt x="133" y="6"/>
                      <a:pt x="133" y="6"/>
                    </a:cubicBezTo>
                    <a:cubicBezTo>
                      <a:pt x="133" y="5"/>
                      <a:pt x="131" y="6"/>
                      <a:pt x="131" y="5"/>
                    </a:cubicBezTo>
                    <a:cubicBezTo>
                      <a:pt x="130" y="5"/>
                      <a:pt x="131" y="5"/>
                      <a:pt x="131" y="6"/>
                    </a:cubicBezTo>
                    <a:cubicBezTo>
                      <a:pt x="131" y="6"/>
                      <a:pt x="131" y="6"/>
                      <a:pt x="131" y="7"/>
                    </a:cubicBezTo>
                    <a:cubicBezTo>
                      <a:pt x="131" y="6"/>
                      <a:pt x="131" y="6"/>
                      <a:pt x="131" y="6"/>
                    </a:cubicBezTo>
                    <a:cubicBezTo>
                      <a:pt x="131" y="6"/>
                      <a:pt x="130" y="6"/>
                      <a:pt x="130" y="6"/>
                    </a:cubicBezTo>
                    <a:cubicBezTo>
                      <a:pt x="130" y="5"/>
                      <a:pt x="130" y="4"/>
                      <a:pt x="130" y="4"/>
                    </a:cubicBezTo>
                    <a:cubicBezTo>
                      <a:pt x="129" y="3"/>
                      <a:pt x="129" y="4"/>
                      <a:pt x="129" y="5"/>
                    </a:cubicBezTo>
                    <a:cubicBezTo>
                      <a:pt x="128" y="5"/>
                      <a:pt x="128" y="6"/>
                      <a:pt x="128" y="5"/>
                    </a:cubicBezTo>
                    <a:cubicBezTo>
                      <a:pt x="128" y="4"/>
                      <a:pt x="129" y="4"/>
                      <a:pt x="128" y="3"/>
                    </a:cubicBezTo>
                    <a:cubicBezTo>
                      <a:pt x="127" y="3"/>
                      <a:pt x="126" y="4"/>
                      <a:pt x="126" y="5"/>
                    </a:cubicBezTo>
                    <a:cubicBezTo>
                      <a:pt x="126" y="6"/>
                      <a:pt x="128" y="5"/>
                      <a:pt x="127" y="7"/>
                    </a:cubicBezTo>
                    <a:cubicBezTo>
                      <a:pt x="127" y="7"/>
                      <a:pt x="127" y="7"/>
                      <a:pt x="127" y="7"/>
                    </a:cubicBezTo>
                    <a:cubicBezTo>
                      <a:pt x="127" y="6"/>
                      <a:pt x="127" y="6"/>
                      <a:pt x="126" y="6"/>
                    </a:cubicBezTo>
                    <a:cubicBezTo>
                      <a:pt x="126" y="6"/>
                      <a:pt x="126" y="6"/>
                      <a:pt x="125" y="6"/>
                    </a:cubicBezTo>
                    <a:cubicBezTo>
                      <a:pt x="125" y="6"/>
                      <a:pt x="125" y="6"/>
                      <a:pt x="125" y="6"/>
                    </a:cubicBezTo>
                    <a:cubicBezTo>
                      <a:pt x="125" y="6"/>
                      <a:pt x="125" y="6"/>
                      <a:pt x="125" y="7"/>
                    </a:cubicBezTo>
                    <a:cubicBezTo>
                      <a:pt x="124" y="6"/>
                      <a:pt x="123" y="5"/>
                      <a:pt x="122" y="5"/>
                    </a:cubicBezTo>
                    <a:cubicBezTo>
                      <a:pt x="122" y="5"/>
                      <a:pt x="122" y="4"/>
                      <a:pt x="122" y="4"/>
                    </a:cubicBezTo>
                    <a:cubicBezTo>
                      <a:pt x="121" y="4"/>
                      <a:pt x="120" y="4"/>
                      <a:pt x="119" y="4"/>
                    </a:cubicBezTo>
                    <a:cubicBezTo>
                      <a:pt x="119" y="5"/>
                      <a:pt x="121" y="5"/>
                      <a:pt x="120" y="5"/>
                    </a:cubicBezTo>
                    <a:cubicBezTo>
                      <a:pt x="120" y="5"/>
                      <a:pt x="120" y="5"/>
                      <a:pt x="119" y="5"/>
                    </a:cubicBezTo>
                    <a:cubicBezTo>
                      <a:pt x="119" y="5"/>
                      <a:pt x="119" y="5"/>
                      <a:pt x="119" y="5"/>
                    </a:cubicBezTo>
                    <a:cubicBezTo>
                      <a:pt x="119" y="5"/>
                      <a:pt x="119" y="5"/>
                      <a:pt x="118" y="5"/>
                    </a:cubicBezTo>
                    <a:cubicBezTo>
                      <a:pt x="118" y="5"/>
                      <a:pt x="118" y="5"/>
                      <a:pt x="118" y="5"/>
                    </a:cubicBezTo>
                    <a:cubicBezTo>
                      <a:pt x="117" y="4"/>
                      <a:pt x="117" y="4"/>
                      <a:pt x="117" y="4"/>
                    </a:cubicBezTo>
                    <a:cubicBezTo>
                      <a:pt x="117" y="4"/>
                      <a:pt x="117" y="5"/>
                      <a:pt x="117" y="5"/>
                    </a:cubicBezTo>
                    <a:cubicBezTo>
                      <a:pt x="117" y="5"/>
                      <a:pt x="117" y="6"/>
                      <a:pt x="117" y="6"/>
                    </a:cubicBezTo>
                    <a:cubicBezTo>
                      <a:pt x="116" y="6"/>
                      <a:pt x="115" y="5"/>
                      <a:pt x="114" y="5"/>
                    </a:cubicBezTo>
                    <a:cubicBezTo>
                      <a:pt x="114" y="5"/>
                      <a:pt x="114" y="6"/>
                      <a:pt x="114" y="6"/>
                    </a:cubicBezTo>
                    <a:cubicBezTo>
                      <a:pt x="114" y="6"/>
                      <a:pt x="114" y="6"/>
                      <a:pt x="114" y="6"/>
                    </a:cubicBezTo>
                    <a:cubicBezTo>
                      <a:pt x="113" y="6"/>
                      <a:pt x="112" y="5"/>
                      <a:pt x="112" y="5"/>
                    </a:cubicBezTo>
                    <a:cubicBezTo>
                      <a:pt x="112" y="5"/>
                      <a:pt x="112" y="5"/>
                      <a:pt x="112" y="5"/>
                    </a:cubicBezTo>
                    <a:cubicBezTo>
                      <a:pt x="111" y="5"/>
                      <a:pt x="111" y="5"/>
                      <a:pt x="111" y="5"/>
                    </a:cubicBezTo>
                    <a:cubicBezTo>
                      <a:pt x="111" y="6"/>
                      <a:pt x="111" y="6"/>
                      <a:pt x="111" y="6"/>
                    </a:cubicBezTo>
                    <a:cubicBezTo>
                      <a:pt x="111" y="6"/>
                      <a:pt x="111" y="6"/>
                      <a:pt x="111" y="6"/>
                    </a:cubicBezTo>
                    <a:cubicBezTo>
                      <a:pt x="111" y="6"/>
                      <a:pt x="111" y="6"/>
                      <a:pt x="111" y="7"/>
                    </a:cubicBezTo>
                    <a:cubicBezTo>
                      <a:pt x="111" y="7"/>
                      <a:pt x="111" y="7"/>
                      <a:pt x="111" y="7"/>
                    </a:cubicBezTo>
                    <a:cubicBezTo>
                      <a:pt x="111" y="6"/>
                      <a:pt x="111" y="6"/>
                      <a:pt x="111" y="6"/>
                    </a:cubicBezTo>
                    <a:cubicBezTo>
                      <a:pt x="110" y="6"/>
                      <a:pt x="110" y="5"/>
                      <a:pt x="109" y="6"/>
                    </a:cubicBezTo>
                    <a:cubicBezTo>
                      <a:pt x="109" y="6"/>
                      <a:pt x="110" y="6"/>
                      <a:pt x="110" y="7"/>
                    </a:cubicBezTo>
                    <a:cubicBezTo>
                      <a:pt x="110" y="7"/>
                      <a:pt x="110" y="7"/>
                      <a:pt x="110" y="7"/>
                    </a:cubicBezTo>
                    <a:cubicBezTo>
                      <a:pt x="110" y="7"/>
                      <a:pt x="110" y="7"/>
                      <a:pt x="110" y="7"/>
                    </a:cubicBezTo>
                    <a:cubicBezTo>
                      <a:pt x="110" y="7"/>
                      <a:pt x="110" y="7"/>
                      <a:pt x="110" y="7"/>
                    </a:cubicBezTo>
                    <a:cubicBezTo>
                      <a:pt x="109" y="7"/>
                      <a:pt x="109" y="7"/>
                      <a:pt x="109" y="7"/>
                    </a:cubicBezTo>
                    <a:cubicBezTo>
                      <a:pt x="109" y="7"/>
                      <a:pt x="109" y="6"/>
                      <a:pt x="109" y="6"/>
                    </a:cubicBezTo>
                    <a:cubicBezTo>
                      <a:pt x="109" y="6"/>
                      <a:pt x="109" y="6"/>
                      <a:pt x="108" y="6"/>
                    </a:cubicBezTo>
                    <a:cubicBezTo>
                      <a:pt x="108" y="6"/>
                      <a:pt x="108" y="4"/>
                      <a:pt x="107" y="5"/>
                    </a:cubicBezTo>
                    <a:cubicBezTo>
                      <a:pt x="106" y="5"/>
                      <a:pt x="107" y="5"/>
                      <a:pt x="106" y="6"/>
                    </a:cubicBezTo>
                    <a:cubicBezTo>
                      <a:pt x="106" y="5"/>
                      <a:pt x="105" y="5"/>
                      <a:pt x="105" y="5"/>
                    </a:cubicBezTo>
                    <a:cubicBezTo>
                      <a:pt x="104" y="5"/>
                      <a:pt x="104" y="5"/>
                      <a:pt x="104" y="5"/>
                    </a:cubicBezTo>
                    <a:cubicBezTo>
                      <a:pt x="104" y="5"/>
                      <a:pt x="104" y="4"/>
                      <a:pt x="103" y="5"/>
                    </a:cubicBezTo>
                    <a:cubicBezTo>
                      <a:pt x="103" y="5"/>
                      <a:pt x="103" y="6"/>
                      <a:pt x="103" y="7"/>
                    </a:cubicBezTo>
                    <a:cubicBezTo>
                      <a:pt x="101" y="7"/>
                      <a:pt x="102" y="6"/>
                      <a:pt x="101" y="6"/>
                    </a:cubicBezTo>
                    <a:cubicBezTo>
                      <a:pt x="101" y="6"/>
                      <a:pt x="100" y="6"/>
                      <a:pt x="100" y="6"/>
                    </a:cubicBezTo>
                    <a:cubicBezTo>
                      <a:pt x="100" y="6"/>
                      <a:pt x="100" y="6"/>
                      <a:pt x="100" y="6"/>
                    </a:cubicBezTo>
                    <a:cubicBezTo>
                      <a:pt x="100" y="5"/>
                      <a:pt x="100" y="5"/>
                      <a:pt x="100" y="5"/>
                    </a:cubicBezTo>
                    <a:cubicBezTo>
                      <a:pt x="99" y="5"/>
                      <a:pt x="100" y="3"/>
                      <a:pt x="98" y="4"/>
                    </a:cubicBezTo>
                    <a:cubicBezTo>
                      <a:pt x="99" y="5"/>
                      <a:pt x="98" y="5"/>
                      <a:pt x="97" y="5"/>
                    </a:cubicBezTo>
                    <a:cubicBezTo>
                      <a:pt x="97" y="4"/>
                      <a:pt x="97" y="4"/>
                      <a:pt x="97" y="4"/>
                    </a:cubicBezTo>
                    <a:cubicBezTo>
                      <a:pt x="96" y="4"/>
                      <a:pt x="96" y="4"/>
                      <a:pt x="95" y="4"/>
                    </a:cubicBezTo>
                    <a:cubicBezTo>
                      <a:pt x="95" y="4"/>
                      <a:pt x="95" y="5"/>
                      <a:pt x="96" y="5"/>
                    </a:cubicBezTo>
                    <a:cubicBezTo>
                      <a:pt x="96" y="5"/>
                      <a:pt x="96" y="5"/>
                      <a:pt x="96" y="5"/>
                    </a:cubicBezTo>
                    <a:cubicBezTo>
                      <a:pt x="95" y="5"/>
                      <a:pt x="95" y="5"/>
                      <a:pt x="95" y="6"/>
                    </a:cubicBezTo>
                    <a:cubicBezTo>
                      <a:pt x="95" y="6"/>
                      <a:pt x="95" y="6"/>
                      <a:pt x="96" y="6"/>
                    </a:cubicBezTo>
                    <a:cubicBezTo>
                      <a:pt x="95" y="6"/>
                      <a:pt x="95" y="6"/>
                      <a:pt x="95" y="6"/>
                    </a:cubicBezTo>
                    <a:cubicBezTo>
                      <a:pt x="94" y="6"/>
                      <a:pt x="93" y="5"/>
                      <a:pt x="91" y="5"/>
                    </a:cubicBezTo>
                    <a:cubicBezTo>
                      <a:pt x="91" y="6"/>
                      <a:pt x="91" y="7"/>
                      <a:pt x="90" y="7"/>
                    </a:cubicBezTo>
                    <a:cubicBezTo>
                      <a:pt x="90" y="8"/>
                      <a:pt x="90" y="7"/>
                      <a:pt x="89" y="7"/>
                    </a:cubicBezTo>
                    <a:cubicBezTo>
                      <a:pt x="89" y="7"/>
                      <a:pt x="89" y="7"/>
                      <a:pt x="89" y="7"/>
                    </a:cubicBezTo>
                    <a:cubicBezTo>
                      <a:pt x="89" y="7"/>
                      <a:pt x="89" y="7"/>
                      <a:pt x="89" y="7"/>
                    </a:cubicBezTo>
                    <a:cubicBezTo>
                      <a:pt x="88" y="7"/>
                      <a:pt x="88" y="6"/>
                      <a:pt x="88" y="6"/>
                    </a:cubicBezTo>
                    <a:cubicBezTo>
                      <a:pt x="88" y="6"/>
                      <a:pt x="88" y="5"/>
                      <a:pt x="88" y="5"/>
                    </a:cubicBezTo>
                    <a:cubicBezTo>
                      <a:pt x="87" y="5"/>
                      <a:pt x="87" y="5"/>
                      <a:pt x="87" y="4"/>
                    </a:cubicBezTo>
                    <a:cubicBezTo>
                      <a:pt x="87" y="4"/>
                      <a:pt x="86" y="5"/>
                      <a:pt x="86" y="5"/>
                    </a:cubicBezTo>
                    <a:cubicBezTo>
                      <a:pt x="86" y="5"/>
                      <a:pt x="86" y="5"/>
                      <a:pt x="85" y="6"/>
                    </a:cubicBezTo>
                    <a:cubicBezTo>
                      <a:pt x="86" y="6"/>
                      <a:pt x="86" y="6"/>
                      <a:pt x="86" y="6"/>
                    </a:cubicBezTo>
                    <a:cubicBezTo>
                      <a:pt x="86" y="6"/>
                      <a:pt x="86" y="6"/>
                      <a:pt x="86" y="6"/>
                    </a:cubicBezTo>
                    <a:cubicBezTo>
                      <a:pt x="86" y="6"/>
                      <a:pt x="86" y="6"/>
                      <a:pt x="86" y="6"/>
                    </a:cubicBezTo>
                    <a:cubicBezTo>
                      <a:pt x="86" y="7"/>
                      <a:pt x="88" y="8"/>
                      <a:pt x="86" y="9"/>
                    </a:cubicBezTo>
                    <a:cubicBezTo>
                      <a:pt x="86" y="9"/>
                      <a:pt x="85" y="8"/>
                      <a:pt x="85" y="7"/>
                    </a:cubicBezTo>
                    <a:cubicBezTo>
                      <a:pt x="83" y="8"/>
                      <a:pt x="85" y="9"/>
                      <a:pt x="85" y="10"/>
                    </a:cubicBezTo>
                    <a:cubicBezTo>
                      <a:pt x="84" y="10"/>
                      <a:pt x="84" y="10"/>
                      <a:pt x="83" y="10"/>
                    </a:cubicBezTo>
                    <a:cubicBezTo>
                      <a:pt x="83" y="10"/>
                      <a:pt x="84" y="9"/>
                      <a:pt x="83" y="9"/>
                    </a:cubicBezTo>
                    <a:cubicBezTo>
                      <a:pt x="83" y="9"/>
                      <a:pt x="82" y="9"/>
                      <a:pt x="82" y="9"/>
                    </a:cubicBezTo>
                    <a:cubicBezTo>
                      <a:pt x="84" y="10"/>
                      <a:pt x="81" y="10"/>
                      <a:pt x="81" y="10"/>
                    </a:cubicBezTo>
                    <a:cubicBezTo>
                      <a:pt x="81" y="9"/>
                      <a:pt x="80" y="9"/>
                      <a:pt x="80" y="8"/>
                    </a:cubicBezTo>
                    <a:cubicBezTo>
                      <a:pt x="80" y="8"/>
                      <a:pt x="81" y="7"/>
                      <a:pt x="80" y="7"/>
                    </a:cubicBezTo>
                    <a:cubicBezTo>
                      <a:pt x="80" y="6"/>
                      <a:pt x="81" y="6"/>
                      <a:pt x="81" y="5"/>
                    </a:cubicBezTo>
                    <a:cubicBezTo>
                      <a:pt x="80" y="5"/>
                      <a:pt x="79" y="5"/>
                      <a:pt x="79" y="5"/>
                    </a:cubicBezTo>
                    <a:cubicBezTo>
                      <a:pt x="78" y="5"/>
                      <a:pt x="78" y="5"/>
                      <a:pt x="78" y="5"/>
                    </a:cubicBezTo>
                    <a:cubicBezTo>
                      <a:pt x="78" y="5"/>
                      <a:pt x="78" y="5"/>
                      <a:pt x="78" y="5"/>
                    </a:cubicBezTo>
                    <a:cubicBezTo>
                      <a:pt x="78" y="6"/>
                      <a:pt x="78" y="6"/>
                      <a:pt x="78" y="6"/>
                    </a:cubicBezTo>
                    <a:cubicBezTo>
                      <a:pt x="77" y="6"/>
                      <a:pt x="77" y="6"/>
                      <a:pt x="77" y="6"/>
                    </a:cubicBezTo>
                    <a:cubicBezTo>
                      <a:pt x="77" y="6"/>
                      <a:pt x="76" y="6"/>
                      <a:pt x="76" y="6"/>
                    </a:cubicBezTo>
                    <a:cubicBezTo>
                      <a:pt x="75" y="5"/>
                      <a:pt x="76" y="5"/>
                      <a:pt x="76" y="4"/>
                    </a:cubicBezTo>
                    <a:cubicBezTo>
                      <a:pt x="76" y="4"/>
                      <a:pt x="76" y="4"/>
                      <a:pt x="76" y="5"/>
                    </a:cubicBezTo>
                    <a:cubicBezTo>
                      <a:pt x="77" y="5"/>
                      <a:pt x="77" y="5"/>
                      <a:pt x="77" y="5"/>
                    </a:cubicBezTo>
                    <a:cubicBezTo>
                      <a:pt x="77" y="4"/>
                      <a:pt x="77" y="4"/>
                      <a:pt x="77" y="4"/>
                    </a:cubicBezTo>
                    <a:cubicBezTo>
                      <a:pt x="77" y="4"/>
                      <a:pt x="77" y="4"/>
                      <a:pt x="77" y="4"/>
                    </a:cubicBezTo>
                    <a:cubicBezTo>
                      <a:pt x="76" y="4"/>
                      <a:pt x="76" y="4"/>
                      <a:pt x="76" y="4"/>
                    </a:cubicBezTo>
                    <a:cubicBezTo>
                      <a:pt x="76" y="4"/>
                      <a:pt x="75" y="4"/>
                      <a:pt x="74" y="5"/>
                    </a:cubicBezTo>
                    <a:cubicBezTo>
                      <a:pt x="74" y="5"/>
                      <a:pt x="75" y="6"/>
                      <a:pt x="74" y="7"/>
                    </a:cubicBezTo>
                    <a:cubicBezTo>
                      <a:pt x="73" y="7"/>
                      <a:pt x="73" y="6"/>
                      <a:pt x="73" y="6"/>
                    </a:cubicBezTo>
                    <a:cubicBezTo>
                      <a:pt x="73" y="8"/>
                      <a:pt x="75" y="7"/>
                      <a:pt x="74" y="8"/>
                    </a:cubicBezTo>
                    <a:cubicBezTo>
                      <a:pt x="74" y="9"/>
                      <a:pt x="73" y="8"/>
                      <a:pt x="73" y="8"/>
                    </a:cubicBezTo>
                    <a:cubicBezTo>
                      <a:pt x="73" y="7"/>
                      <a:pt x="73" y="6"/>
                      <a:pt x="72" y="6"/>
                    </a:cubicBezTo>
                    <a:cubicBezTo>
                      <a:pt x="71" y="5"/>
                      <a:pt x="70" y="6"/>
                      <a:pt x="70" y="6"/>
                    </a:cubicBezTo>
                    <a:cubicBezTo>
                      <a:pt x="70" y="6"/>
                      <a:pt x="70" y="6"/>
                      <a:pt x="70" y="6"/>
                    </a:cubicBezTo>
                    <a:cubicBezTo>
                      <a:pt x="70" y="6"/>
                      <a:pt x="70" y="6"/>
                      <a:pt x="69" y="5"/>
                    </a:cubicBezTo>
                    <a:cubicBezTo>
                      <a:pt x="70" y="5"/>
                      <a:pt x="70" y="5"/>
                      <a:pt x="70" y="5"/>
                    </a:cubicBezTo>
                    <a:cubicBezTo>
                      <a:pt x="69" y="5"/>
                      <a:pt x="68" y="4"/>
                      <a:pt x="67" y="4"/>
                    </a:cubicBezTo>
                    <a:cubicBezTo>
                      <a:pt x="67" y="4"/>
                      <a:pt x="67" y="4"/>
                      <a:pt x="67" y="4"/>
                    </a:cubicBezTo>
                    <a:cubicBezTo>
                      <a:pt x="66" y="4"/>
                      <a:pt x="67" y="5"/>
                      <a:pt x="67" y="5"/>
                    </a:cubicBezTo>
                    <a:cubicBezTo>
                      <a:pt x="67" y="5"/>
                      <a:pt x="67" y="5"/>
                      <a:pt x="66" y="6"/>
                    </a:cubicBezTo>
                    <a:cubicBezTo>
                      <a:pt x="66" y="6"/>
                      <a:pt x="66" y="6"/>
                      <a:pt x="66" y="6"/>
                    </a:cubicBezTo>
                    <a:cubicBezTo>
                      <a:pt x="65" y="6"/>
                      <a:pt x="64" y="5"/>
                      <a:pt x="64" y="5"/>
                    </a:cubicBezTo>
                    <a:cubicBezTo>
                      <a:pt x="64" y="5"/>
                      <a:pt x="64" y="4"/>
                      <a:pt x="64" y="4"/>
                    </a:cubicBezTo>
                    <a:cubicBezTo>
                      <a:pt x="64" y="4"/>
                      <a:pt x="64" y="4"/>
                      <a:pt x="64" y="4"/>
                    </a:cubicBezTo>
                    <a:cubicBezTo>
                      <a:pt x="64" y="4"/>
                      <a:pt x="64" y="4"/>
                      <a:pt x="64" y="4"/>
                    </a:cubicBezTo>
                    <a:cubicBezTo>
                      <a:pt x="62" y="3"/>
                      <a:pt x="62" y="5"/>
                      <a:pt x="60" y="5"/>
                    </a:cubicBezTo>
                    <a:cubicBezTo>
                      <a:pt x="60" y="5"/>
                      <a:pt x="60" y="5"/>
                      <a:pt x="60" y="6"/>
                    </a:cubicBezTo>
                    <a:cubicBezTo>
                      <a:pt x="59" y="6"/>
                      <a:pt x="59" y="6"/>
                      <a:pt x="59" y="6"/>
                    </a:cubicBezTo>
                    <a:cubicBezTo>
                      <a:pt x="59" y="6"/>
                      <a:pt x="59" y="6"/>
                      <a:pt x="59" y="6"/>
                    </a:cubicBezTo>
                    <a:cubicBezTo>
                      <a:pt x="59" y="7"/>
                      <a:pt x="58" y="6"/>
                      <a:pt x="57" y="6"/>
                    </a:cubicBezTo>
                    <a:cubicBezTo>
                      <a:pt x="57" y="6"/>
                      <a:pt x="57" y="5"/>
                      <a:pt x="57" y="5"/>
                    </a:cubicBezTo>
                    <a:cubicBezTo>
                      <a:pt x="57" y="5"/>
                      <a:pt x="57" y="5"/>
                      <a:pt x="57" y="5"/>
                    </a:cubicBezTo>
                    <a:cubicBezTo>
                      <a:pt x="57" y="5"/>
                      <a:pt x="57" y="5"/>
                      <a:pt x="57" y="5"/>
                    </a:cubicBezTo>
                    <a:cubicBezTo>
                      <a:pt x="57" y="5"/>
                      <a:pt x="57" y="5"/>
                      <a:pt x="57" y="5"/>
                    </a:cubicBezTo>
                    <a:cubicBezTo>
                      <a:pt x="57" y="5"/>
                      <a:pt x="57" y="5"/>
                      <a:pt x="57" y="5"/>
                    </a:cubicBezTo>
                    <a:cubicBezTo>
                      <a:pt x="56" y="4"/>
                      <a:pt x="56" y="3"/>
                      <a:pt x="55" y="4"/>
                    </a:cubicBezTo>
                    <a:cubicBezTo>
                      <a:pt x="55" y="4"/>
                      <a:pt x="56" y="4"/>
                      <a:pt x="56" y="4"/>
                    </a:cubicBezTo>
                    <a:cubicBezTo>
                      <a:pt x="55" y="5"/>
                      <a:pt x="55" y="5"/>
                      <a:pt x="54" y="5"/>
                    </a:cubicBezTo>
                    <a:cubicBezTo>
                      <a:pt x="54" y="4"/>
                      <a:pt x="54" y="4"/>
                      <a:pt x="53" y="4"/>
                    </a:cubicBezTo>
                    <a:cubicBezTo>
                      <a:pt x="53" y="4"/>
                      <a:pt x="51" y="4"/>
                      <a:pt x="51" y="5"/>
                    </a:cubicBezTo>
                    <a:cubicBezTo>
                      <a:pt x="50" y="4"/>
                      <a:pt x="50" y="5"/>
                      <a:pt x="49" y="5"/>
                    </a:cubicBezTo>
                    <a:cubicBezTo>
                      <a:pt x="49" y="4"/>
                      <a:pt x="48" y="4"/>
                      <a:pt x="47" y="4"/>
                    </a:cubicBezTo>
                    <a:cubicBezTo>
                      <a:pt x="47" y="3"/>
                      <a:pt x="46" y="4"/>
                      <a:pt x="46" y="4"/>
                    </a:cubicBezTo>
                    <a:cubicBezTo>
                      <a:pt x="46" y="4"/>
                      <a:pt x="46" y="4"/>
                      <a:pt x="45" y="4"/>
                    </a:cubicBezTo>
                    <a:cubicBezTo>
                      <a:pt x="44" y="3"/>
                      <a:pt x="43" y="4"/>
                      <a:pt x="43" y="5"/>
                    </a:cubicBezTo>
                    <a:cubicBezTo>
                      <a:pt x="43" y="5"/>
                      <a:pt x="46" y="4"/>
                      <a:pt x="44" y="5"/>
                    </a:cubicBezTo>
                    <a:cubicBezTo>
                      <a:pt x="44" y="6"/>
                      <a:pt x="44" y="7"/>
                      <a:pt x="45" y="7"/>
                    </a:cubicBezTo>
                    <a:cubicBezTo>
                      <a:pt x="45" y="7"/>
                      <a:pt x="44" y="7"/>
                      <a:pt x="44" y="7"/>
                    </a:cubicBezTo>
                    <a:cubicBezTo>
                      <a:pt x="44" y="8"/>
                      <a:pt x="44" y="8"/>
                      <a:pt x="44" y="8"/>
                    </a:cubicBezTo>
                    <a:cubicBezTo>
                      <a:pt x="42" y="9"/>
                      <a:pt x="42" y="8"/>
                      <a:pt x="41" y="8"/>
                    </a:cubicBezTo>
                    <a:cubicBezTo>
                      <a:pt x="41" y="8"/>
                      <a:pt x="41" y="8"/>
                      <a:pt x="41" y="7"/>
                    </a:cubicBezTo>
                    <a:cubicBezTo>
                      <a:pt x="41" y="8"/>
                      <a:pt x="41" y="7"/>
                      <a:pt x="41" y="7"/>
                    </a:cubicBezTo>
                    <a:cubicBezTo>
                      <a:pt x="41" y="7"/>
                      <a:pt x="41" y="7"/>
                      <a:pt x="41" y="7"/>
                    </a:cubicBezTo>
                    <a:cubicBezTo>
                      <a:pt x="41" y="7"/>
                      <a:pt x="41" y="7"/>
                      <a:pt x="41" y="7"/>
                    </a:cubicBezTo>
                    <a:cubicBezTo>
                      <a:pt x="41" y="6"/>
                      <a:pt x="42" y="5"/>
                      <a:pt x="42" y="5"/>
                    </a:cubicBezTo>
                    <a:cubicBezTo>
                      <a:pt x="43" y="6"/>
                      <a:pt x="41" y="7"/>
                      <a:pt x="42" y="7"/>
                    </a:cubicBezTo>
                    <a:cubicBezTo>
                      <a:pt x="43" y="6"/>
                      <a:pt x="43" y="5"/>
                      <a:pt x="42" y="5"/>
                    </a:cubicBezTo>
                    <a:cubicBezTo>
                      <a:pt x="40" y="5"/>
                      <a:pt x="41" y="6"/>
                      <a:pt x="39" y="7"/>
                    </a:cubicBezTo>
                    <a:cubicBezTo>
                      <a:pt x="40" y="6"/>
                      <a:pt x="38" y="6"/>
                      <a:pt x="37" y="7"/>
                    </a:cubicBezTo>
                    <a:cubicBezTo>
                      <a:pt x="37" y="7"/>
                      <a:pt x="37" y="7"/>
                      <a:pt x="37" y="7"/>
                    </a:cubicBezTo>
                    <a:cubicBezTo>
                      <a:pt x="37" y="7"/>
                      <a:pt x="36" y="6"/>
                      <a:pt x="36" y="6"/>
                    </a:cubicBezTo>
                    <a:cubicBezTo>
                      <a:pt x="36" y="6"/>
                      <a:pt x="36" y="5"/>
                      <a:pt x="36" y="5"/>
                    </a:cubicBezTo>
                    <a:cubicBezTo>
                      <a:pt x="35" y="5"/>
                      <a:pt x="35" y="5"/>
                      <a:pt x="34" y="5"/>
                    </a:cubicBezTo>
                    <a:cubicBezTo>
                      <a:pt x="34" y="5"/>
                      <a:pt x="34" y="5"/>
                      <a:pt x="34" y="5"/>
                    </a:cubicBezTo>
                    <a:cubicBezTo>
                      <a:pt x="34" y="5"/>
                      <a:pt x="34" y="5"/>
                      <a:pt x="34" y="5"/>
                    </a:cubicBezTo>
                    <a:cubicBezTo>
                      <a:pt x="33" y="5"/>
                      <a:pt x="33" y="5"/>
                      <a:pt x="32" y="4"/>
                    </a:cubicBezTo>
                    <a:cubicBezTo>
                      <a:pt x="32" y="5"/>
                      <a:pt x="32" y="6"/>
                      <a:pt x="31" y="6"/>
                    </a:cubicBezTo>
                    <a:cubicBezTo>
                      <a:pt x="30" y="6"/>
                      <a:pt x="31" y="5"/>
                      <a:pt x="30" y="5"/>
                    </a:cubicBezTo>
                    <a:cubicBezTo>
                      <a:pt x="30" y="5"/>
                      <a:pt x="29" y="4"/>
                      <a:pt x="29" y="4"/>
                    </a:cubicBezTo>
                    <a:cubicBezTo>
                      <a:pt x="29" y="4"/>
                      <a:pt x="30" y="4"/>
                      <a:pt x="30" y="3"/>
                    </a:cubicBezTo>
                    <a:cubicBezTo>
                      <a:pt x="28" y="4"/>
                      <a:pt x="26" y="3"/>
                      <a:pt x="27" y="6"/>
                    </a:cubicBezTo>
                    <a:cubicBezTo>
                      <a:pt x="28" y="6"/>
                      <a:pt x="28" y="4"/>
                      <a:pt x="29" y="5"/>
                    </a:cubicBezTo>
                    <a:cubicBezTo>
                      <a:pt x="28" y="5"/>
                      <a:pt x="28" y="6"/>
                      <a:pt x="28" y="7"/>
                    </a:cubicBezTo>
                    <a:cubicBezTo>
                      <a:pt x="27" y="7"/>
                      <a:pt x="27" y="6"/>
                      <a:pt x="26" y="7"/>
                    </a:cubicBezTo>
                    <a:cubicBezTo>
                      <a:pt x="27" y="7"/>
                      <a:pt x="27" y="8"/>
                      <a:pt x="26" y="8"/>
                    </a:cubicBezTo>
                    <a:cubicBezTo>
                      <a:pt x="26" y="9"/>
                      <a:pt x="27" y="9"/>
                      <a:pt x="27" y="9"/>
                    </a:cubicBezTo>
                    <a:cubicBezTo>
                      <a:pt x="27" y="10"/>
                      <a:pt x="29" y="9"/>
                      <a:pt x="29" y="10"/>
                    </a:cubicBezTo>
                    <a:cubicBezTo>
                      <a:pt x="28" y="10"/>
                      <a:pt x="28" y="12"/>
                      <a:pt x="27" y="12"/>
                    </a:cubicBezTo>
                    <a:cubicBezTo>
                      <a:pt x="29" y="13"/>
                      <a:pt x="28" y="11"/>
                      <a:pt x="30" y="10"/>
                    </a:cubicBezTo>
                    <a:cubicBezTo>
                      <a:pt x="30" y="12"/>
                      <a:pt x="28" y="13"/>
                      <a:pt x="27" y="13"/>
                    </a:cubicBezTo>
                    <a:cubicBezTo>
                      <a:pt x="27" y="14"/>
                      <a:pt x="27" y="14"/>
                      <a:pt x="27" y="15"/>
                    </a:cubicBezTo>
                    <a:cubicBezTo>
                      <a:pt x="27" y="15"/>
                      <a:pt x="26" y="15"/>
                      <a:pt x="26" y="16"/>
                    </a:cubicBezTo>
                    <a:cubicBezTo>
                      <a:pt x="25" y="16"/>
                      <a:pt x="25" y="16"/>
                      <a:pt x="25" y="15"/>
                    </a:cubicBezTo>
                    <a:cubicBezTo>
                      <a:pt x="24" y="15"/>
                      <a:pt x="24" y="15"/>
                      <a:pt x="24" y="15"/>
                    </a:cubicBezTo>
                    <a:cubicBezTo>
                      <a:pt x="24" y="14"/>
                      <a:pt x="25" y="14"/>
                      <a:pt x="25" y="13"/>
                    </a:cubicBezTo>
                    <a:cubicBezTo>
                      <a:pt x="25" y="12"/>
                      <a:pt x="25" y="12"/>
                      <a:pt x="24" y="12"/>
                    </a:cubicBezTo>
                    <a:cubicBezTo>
                      <a:pt x="24" y="12"/>
                      <a:pt x="24" y="12"/>
                      <a:pt x="24" y="12"/>
                    </a:cubicBezTo>
                    <a:cubicBezTo>
                      <a:pt x="25" y="11"/>
                      <a:pt x="26" y="12"/>
                      <a:pt x="26" y="10"/>
                    </a:cubicBezTo>
                    <a:cubicBezTo>
                      <a:pt x="25" y="10"/>
                      <a:pt x="24" y="11"/>
                      <a:pt x="24" y="11"/>
                    </a:cubicBezTo>
                    <a:cubicBezTo>
                      <a:pt x="24" y="11"/>
                      <a:pt x="23" y="11"/>
                      <a:pt x="23" y="10"/>
                    </a:cubicBezTo>
                    <a:cubicBezTo>
                      <a:pt x="23" y="10"/>
                      <a:pt x="23" y="9"/>
                      <a:pt x="23" y="9"/>
                    </a:cubicBezTo>
                    <a:cubicBezTo>
                      <a:pt x="22" y="10"/>
                      <a:pt x="21" y="10"/>
                      <a:pt x="20" y="11"/>
                    </a:cubicBezTo>
                    <a:cubicBezTo>
                      <a:pt x="20" y="11"/>
                      <a:pt x="20" y="12"/>
                      <a:pt x="20" y="12"/>
                    </a:cubicBezTo>
                    <a:cubicBezTo>
                      <a:pt x="20" y="12"/>
                      <a:pt x="20" y="12"/>
                      <a:pt x="19" y="12"/>
                    </a:cubicBezTo>
                    <a:cubicBezTo>
                      <a:pt x="20" y="13"/>
                      <a:pt x="19" y="13"/>
                      <a:pt x="18" y="13"/>
                    </a:cubicBezTo>
                    <a:cubicBezTo>
                      <a:pt x="18" y="13"/>
                      <a:pt x="18" y="13"/>
                      <a:pt x="18" y="14"/>
                    </a:cubicBezTo>
                    <a:cubicBezTo>
                      <a:pt x="17" y="14"/>
                      <a:pt x="17" y="15"/>
                      <a:pt x="16" y="14"/>
                    </a:cubicBezTo>
                    <a:cubicBezTo>
                      <a:pt x="18" y="14"/>
                      <a:pt x="17" y="12"/>
                      <a:pt x="17" y="12"/>
                    </a:cubicBezTo>
                    <a:cubicBezTo>
                      <a:pt x="17" y="12"/>
                      <a:pt x="18" y="12"/>
                      <a:pt x="18" y="11"/>
                    </a:cubicBezTo>
                    <a:cubicBezTo>
                      <a:pt x="17" y="9"/>
                      <a:pt x="15" y="11"/>
                      <a:pt x="13" y="12"/>
                    </a:cubicBezTo>
                    <a:cubicBezTo>
                      <a:pt x="14" y="11"/>
                      <a:pt x="14" y="11"/>
                      <a:pt x="14" y="10"/>
                    </a:cubicBezTo>
                    <a:cubicBezTo>
                      <a:pt x="13" y="10"/>
                      <a:pt x="13" y="12"/>
                      <a:pt x="12" y="12"/>
                    </a:cubicBezTo>
                    <a:cubicBezTo>
                      <a:pt x="12" y="12"/>
                      <a:pt x="11" y="12"/>
                      <a:pt x="11" y="12"/>
                    </a:cubicBezTo>
                    <a:cubicBezTo>
                      <a:pt x="11" y="12"/>
                      <a:pt x="11" y="12"/>
                      <a:pt x="11" y="11"/>
                    </a:cubicBezTo>
                    <a:cubicBezTo>
                      <a:pt x="11" y="11"/>
                      <a:pt x="13" y="11"/>
                      <a:pt x="12" y="10"/>
                    </a:cubicBezTo>
                    <a:cubicBezTo>
                      <a:pt x="12" y="10"/>
                      <a:pt x="11" y="10"/>
                      <a:pt x="11" y="10"/>
                    </a:cubicBezTo>
                    <a:cubicBezTo>
                      <a:pt x="11" y="10"/>
                      <a:pt x="11" y="10"/>
                      <a:pt x="10" y="10"/>
                    </a:cubicBezTo>
                    <a:cubicBezTo>
                      <a:pt x="10" y="11"/>
                      <a:pt x="11" y="9"/>
                      <a:pt x="10" y="9"/>
                    </a:cubicBezTo>
                    <a:cubicBezTo>
                      <a:pt x="10" y="9"/>
                      <a:pt x="9" y="8"/>
                      <a:pt x="10" y="8"/>
                    </a:cubicBezTo>
                    <a:cubicBezTo>
                      <a:pt x="10" y="8"/>
                      <a:pt x="10" y="8"/>
                      <a:pt x="10" y="7"/>
                    </a:cubicBezTo>
                    <a:cubicBezTo>
                      <a:pt x="11" y="7"/>
                      <a:pt x="11" y="7"/>
                      <a:pt x="11" y="7"/>
                    </a:cubicBezTo>
                    <a:cubicBezTo>
                      <a:pt x="11" y="7"/>
                      <a:pt x="11" y="6"/>
                      <a:pt x="11" y="6"/>
                    </a:cubicBezTo>
                    <a:cubicBezTo>
                      <a:pt x="12" y="5"/>
                      <a:pt x="12" y="6"/>
                      <a:pt x="12" y="6"/>
                    </a:cubicBezTo>
                    <a:cubicBezTo>
                      <a:pt x="13" y="5"/>
                      <a:pt x="12" y="4"/>
                      <a:pt x="13" y="4"/>
                    </a:cubicBezTo>
                    <a:cubicBezTo>
                      <a:pt x="14" y="4"/>
                      <a:pt x="14" y="4"/>
                      <a:pt x="14" y="5"/>
                    </a:cubicBezTo>
                    <a:cubicBezTo>
                      <a:pt x="14" y="5"/>
                      <a:pt x="14" y="5"/>
                      <a:pt x="14" y="5"/>
                    </a:cubicBezTo>
                    <a:cubicBezTo>
                      <a:pt x="14" y="5"/>
                      <a:pt x="13" y="5"/>
                      <a:pt x="13" y="5"/>
                    </a:cubicBezTo>
                    <a:cubicBezTo>
                      <a:pt x="13" y="5"/>
                      <a:pt x="13" y="6"/>
                      <a:pt x="14" y="6"/>
                    </a:cubicBezTo>
                    <a:cubicBezTo>
                      <a:pt x="14" y="8"/>
                      <a:pt x="14" y="8"/>
                      <a:pt x="14" y="8"/>
                    </a:cubicBezTo>
                    <a:cubicBezTo>
                      <a:pt x="16" y="8"/>
                      <a:pt x="16" y="10"/>
                      <a:pt x="17" y="9"/>
                    </a:cubicBezTo>
                    <a:cubicBezTo>
                      <a:pt x="17" y="10"/>
                      <a:pt x="17" y="10"/>
                      <a:pt x="17" y="10"/>
                    </a:cubicBezTo>
                    <a:cubicBezTo>
                      <a:pt x="18" y="10"/>
                      <a:pt x="18" y="10"/>
                      <a:pt x="18" y="11"/>
                    </a:cubicBezTo>
                    <a:cubicBezTo>
                      <a:pt x="19" y="10"/>
                      <a:pt x="21" y="10"/>
                      <a:pt x="22" y="10"/>
                    </a:cubicBezTo>
                    <a:cubicBezTo>
                      <a:pt x="22" y="8"/>
                      <a:pt x="21" y="8"/>
                      <a:pt x="20" y="6"/>
                    </a:cubicBezTo>
                    <a:cubicBezTo>
                      <a:pt x="21" y="6"/>
                      <a:pt x="22" y="6"/>
                      <a:pt x="22" y="5"/>
                    </a:cubicBezTo>
                    <a:cubicBezTo>
                      <a:pt x="21" y="4"/>
                      <a:pt x="21" y="5"/>
                      <a:pt x="20" y="6"/>
                    </a:cubicBezTo>
                    <a:cubicBezTo>
                      <a:pt x="20" y="6"/>
                      <a:pt x="18" y="6"/>
                      <a:pt x="19" y="7"/>
                    </a:cubicBezTo>
                    <a:cubicBezTo>
                      <a:pt x="18" y="7"/>
                      <a:pt x="18" y="7"/>
                      <a:pt x="18" y="8"/>
                    </a:cubicBezTo>
                    <a:cubicBezTo>
                      <a:pt x="18" y="8"/>
                      <a:pt x="18" y="8"/>
                      <a:pt x="18" y="8"/>
                    </a:cubicBezTo>
                    <a:cubicBezTo>
                      <a:pt x="18" y="7"/>
                      <a:pt x="18" y="7"/>
                      <a:pt x="18" y="6"/>
                    </a:cubicBezTo>
                    <a:cubicBezTo>
                      <a:pt x="17" y="6"/>
                      <a:pt x="18" y="4"/>
                      <a:pt x="17" y="5"/>
                    </a:cubicBezTo>
                    <a:cubicBezTo>
                      <a:pt x="16" y="5"/>
                      <a:pt x="16" y="6"/>
                      <a:pt x="15" y="7"/>
                    </a:cubicBezTo>
                    <a:cubicBezTo>
                      <a:pt x="16" y="5"/>
                      <a:pt x="15" y="5"/>
                      <a:pt x="15" y="3"/>
                    </a:cubicBezTo>
                    <a:cubicBezTo>
                      <a:pt x="13" y="3"/>
                      <a:pt x="13" y="4"/>
                      <a:pt x="11" y="4"/>
                    </a:cubicBezTo>
                    <a:cubicBezTo>
                      <a:pt x="10" y="4"/>
                      <a:pt x="10" y="5"/>
                      <a:pt x="9" y="5"/>
                    </a:cubicBezTo>
                    <a:cubicBezTo>
                      <a:pt x="9" y="5"/>
                      <a:pt x="8" y="6"/>
                      <a:pt x="8" y="7"/>
                    </a:cubicBezTo>
                    <a:cubicBezTo>
                      <a:pt x="8" y="7"/>
                      <a:pt x="8" y="7"/>
                      <a:pt x="9" y="7"/>
                    </a:cubicBezTo>
                    <a:cubicBezTo>
                      <a:pt x="8" y="8"/>
                      <a:pt x="8" y="8"/>
                      <a:pt x="8" y="9"/>
                    </a:cubicBezTo>
                    <a:cubicBezTo>
                      <a:pt x="7" y="10"/>
                      <a:pt x="7" y="9"/>
                      <a:pt x="7" y="9"/>
                    </a:cubicBezTo>
                    <a:cubicBezTo>
                      <a:pt x="7" y="10"/>
                      <a:pt x="6" y="11"/>
                      <a:pt x="6" y="12"/>
                    </a:cubicBezTo>
                    <a:cubicBezTo>
                      <a:pt x="6" y="12"/>
                      <a:pt x="6" y="13"/>
                      <a:pt x="6" y="13"/>
                    </a:cubicBezTo>
                    <a:cubicBezTo>
                      <a:pt x="7" y="12"/>
                      <a:pt x="8" y="11"/>
                      <a:pt x="8" y="10"/>
                    </a:cubicBezTo>
                    <a:cubicBezTo>
                      <a:pt x="9" y="10"/>
                      <a:pt x="8" y="12"/>
                      <a:pt x="8" y="12"/>
                    </a:cubicBezTo>
                    <a:cubicBezTo>
                      <a:pt x="8" y="12"/>
                      <a:pt x="9" y="13"/>
                      <a:pt x="9" y="13"/>
                    </a:cubicBezTo>
                    <a:cubicBezTo>
                      <a:pt x="9" y="13"/>
                      <a:pt x="9" y="13"/>
                      <a:pt x="9" y="13"/>
                    </a:cubicBezTo>
                    <a:cubicBezTo>
                      <a:pt x="9" y="13"/>
                      <a:pt x="8" y="13"/>
                      <a:pt x="8" y="13"/>
                    </a:cubicBezTo>
                    <a:cubicBezTo>
                      <a:pt x="8" y="14"/>
                      <a:pt x="8" y="14"/>
                      <a:pt x="8" y="15"/>
                    </a:cubicBezTo>
                    <a:cubicBezTo>
                      <a:pt x="8" y="15"/>
                      <a:pt x="8" y="15"/>
                      <a:pt x="9" y="15"/>
                    </a:cubicBezTo>
                    <a:cubicBezTo>
                      <a:pt x="9" y="15"/>
                      <a:pt x="9" y="15"/>
                      <a:pt x="9" y="15"/>
                    </a:cubicBezTo>
                    <a:cubicBezTo>
                      <a:pt x="8" y="16"/>
                      <a:pt x="8" y="14"/>
                      <a:pt x="8" y="14"/>
                    </a:cubicBezTo>
                    <a:cubicBezTo>
                      <a:pt x="7" y="14"/>
                      <a:pt x="6" y="15"/>
                      <a:pt x="7" y="13"/>
                    </a:cubicBezTo>
                    <a:cubicBezTo>
                      <a:pt x="5" y="13"/>
                      <a:pt x="5" y="13"/>
                      <a:pt x="5" y="13"/>
                    </a:cubicBezTo>
                    <a:cubicBezTo>
                      <a:pt x="5" y="14"/>
                      <a:pt x="4" y="15"/>
                      <a:pt x="4" y="15"/>
                    </a:cubicBezTo>
                    <a:cubicBezTo>
                      <a:pt x="5" y="15"/>
                      <a:pt x="5" y="16"/>
                      <a:pt x="6" y="16"/>
                    </a:cubicBezTo>
                    <a:cubicBezTo>
                      <a:pt x="7" y="16"/>
                      <a:pt x="7" y="16"/>
                      <a:pt x="7" y="17"/>
                    </a:cubicBezTo>
                    <a:cubicBezTo>
                      <a:pt x="4" y="17"/>
                      <a:pt x="4" y="17"/>
                      <a:pt x="4" y="17"/>
                    </a:cubicBezTo>
                    <a:cubicBezTo>
                      <a:pt x="4" y="17"/>
                      <a:pt x="4" y="16"/>
                      <a:pt x="4" y="16"/>
                    </a:cubicBezTo>
                    <a:cubicBezTo>
                      <a:pt x="3" y="18"/>
                      <a:pt x="2" y="19"/>
                      <a:pt x="1" y="21"/>
                    </a:cubicBezTo>
                    <a:cubicBezTo>
                      <a:pt x="2" y="21"/>
                      <a:pt x="3" y="21"/>
                      <a:pt x="3" y="21"/>
                    </a:cubicBezTo>
                    <a:cubicBezTo>
                      <a:pt x="3" y="21"/>
                      <a:pt x="2" y="22"/>
                      <a:pt x="1" y="22"/>
                    </a:cubicBezTo>
                    <a:cubicBezTo>
                      <a:pt x="1" y="22"/>
                      <a:pt x="1" y="22"/>
                      <a:pt x="1" y="22"/>
                    </a:cubicBezTo>
                    <a:cubicBezTo>
                      <a:pt x="0" y="23"/>
                      <a:pt x="0" y="24"/>
                      <a:pt x="0" y="25"/>
                    </a:cubicBezTo>
                    <a:cubicBezTo>
                      <a:pt x="0" y="25"/>
                      <a:pt x="0" y="24"/>
                      <a:pt x="1" y="24"/>
                    </a:cubicBezTo>
                    <a:close/>
                    <a:moveTo>
                      <a:pt x="238" y="24"/>
                    </a:moveTo>
                    <a:cubicBezTo>
                      <a:pt x="238" y="24"/>
                      <a:pt x="238" y="24"/>
                      <a:pt x="238" y="24"/>
                    </a:cubicBezTo>
                    <a:cubicBezTo>
                      <a:pt x="238" y="24"/>
                      <a:pt x="238" y="24"/>
                      <a:pt x="238" y="24"/>
                    </a:cubicBezTo>
                    <a:cubicBezTo>
                      <a:pt x="238" y="24"/>
                      <a:pt x="238" y="24"/>
                      <a:pt x="238" y="24"/>
                    </a:cubicBezTo>
                    <a:close/>
                    <a:moveTo>
                      <a:pt x="405" y="17"/>
                    </a:moveTo>
                    <a:cubicBezTo>
                      <a:pt x="405" y="17"/>
                      <a:pt x="405" y="17"/>
                      <a:pt x="405" y="17"/>
                    </a:cubicBezTo>
                    <a:cubicBezTo>
                      <a:pt x="405" y="17"/>
                      <a:pt x="405" y="16"/>
                      <a:pt x="405" y="16"/>
                    </a:cubicBezTo>
                    <a:cubicBezTo>
                      <a:pt x="405" y="16"/>
                      <a:pt x="405" y="16"/>
                      <a:pt x="405" y="17"/>
                    </a:cubicBezTo>
                    <a:close/>
                    <a:moveTo>
                      <a:pt x="398" y="23"/>
                    </a:moveTo>
                    <a:cubicBezTo>
                      <a:pt x="397" y="23"/>
                      <a:pt x="397" y="24"/>
                      <a:pt x="397" y="24"/>
                    </a:cubicBezTo>
                    <a:cubicBezTo>
                      <a:pt x="397" y="23"/>
                      <a:pt x="397" y="22"/>
                      <a:pt x="398" y="22"/>
                    </a:cubicBezTo>
                    <a:lnTo>
                      <a:pt x="398" y="23"/>
                    </a:lnTo>
                    <a:close/>
                    <a:moveTo>
                      <a:pt x="404" y="9"/>
                    </a:moveTo>
                    <a:cubicBezTo>
                      <a:pt x="404" y="10"/>
                      <a:pt x="404" y="10"/>
                      <a:pt x="403" y="10"/>
                    </a:cubicBezTo>
                    <a:cubicBezTo>
                      <a:pt x="403" y="10"/>
                      <a:pt x="403" y="10"/>
                      <a:pt x="403" y="9"/>
                    </a:cubicBezTo>
                    <a:lnTo>
                      <a:pt x="404" y="9"/>
                    </a:lnTo>
                    <a:close/>
                    <a:moveTo>
                      <a:pt x="401" y="16"/>
                    </a:moveTo>
                    <a:cubicBezTo>
                      <a:pt x="401" y="16"/>
                      <a:pt x="402" y="15"/>
                      <a:pt x="402" y="16"/>
                    </a:cubicBezTo>
                    <a:cubicBezTo>
                      <a:pt x="401" y="16"/>
                      <a:pt x="402" y="16"/>
                      <a:pt x="402" y="17"/>
                    </a:cubicBezTo>
                    <a:cubicBezTo>
                      <a:pt x="402" y="17"/>
                      <a:pt x="401" y="18"/>
                      <a:pt x="402" y="18"/>
                    </a:cubicBezTo>
                    <a:cubicBezTo>
                      <a:pt x="402" y="18"/>
                      <a:pt x="402" y="18"/>
                      <a:pt x="402" y="18"/>
                    </a:cubicBezTo>
                    <a:cubicBezTo>
                      <a:pt x="401" y="18"/>
                      <a:pt x="401" y="18"/>
                      <a:pt x="401" y="18"/>
                    </a:cubicBezTo>
                    <a:cubicBezTo>
                      <a:pt x="402" y="18"/>
                      <a:pt x="401" y="20"/>
                      <a:pt x="401" y="21"/>
                    </a:cubicBezTo>
                    <a:cubicBezTo>
                      <a:pt x="400" y="21"/>
                      <a:pt x="400" y="20"/>
                      <a:pt x="400" y="19"/>
                    </a:cubicBezTo>
                    <a:cubicBezTo>
                      <a:pt x="400" y="19"/>
                      <a:pt x="399" y="18"/>
                      <a:pt x="399" y="17"/>
                    </a:cubicBezTo>
                    <a:cubicBezTo>
                      <a:pt x="400" y="18"/>
                      <a:pt x="399" y="16"/>
                      <a:pt x="400" y="16"/>
                    </a:cubicBezTo>
                    <a:cubicBezTo>
                      <a:pt x="400" y="16"/>
                      <a:pt x="401" y="16"/>
                      <a:pt x="401" y="16"/>
                    </a:cubicBezTo>
                    <a:close/>
                    <a:moveTo>
                      <a:pt x="38" y="9"/>
                    </a:moveTo>
                    <a:cubicBezTo>
                      <a:pt x="37" y="9"/>
                      <a:pt x="37" y="9"/>
                      <a:pt x="37" y="9"/>
                    </a:cubicBezTo>
                    <a:cubicBezTo>
                      <a:pt x="37" y="9"/>
                      <a:pt x="37" y="8"/>
                      <a:pt x="37" y="8"/>
                    </a:cubicBezTo>
                    <a:cubicBezTo>
                      <a:pt x="38" y="9"/>
                      <a:pt x="38" y="9"/>
                      <a:pt x="38" y="9"/>
                    </a:cubicBezTo>
                    <a:close/>
                    <a:moveTo>
                      <a:pt x="40" y="16"/>
                    </a:moveTo>
                    <a:cubicBezTo>
                      <a:pt x="40" y="16"/>
                      <a:pt x="40" y="16"/>
                      <a:pt x="40" y="16"/>
                    </a:cubicBezTo>
                    <a:cubicBezTo>
                      <a:pt x="40" y="16"/>
                      <a:pt x="40" y="16"/>
                      <a:pt x="40" y="16"/>
                    </a:cubicBezTo>
                    <a:close/>
                    <a:moveTo>
                      <a:pt x="33" y="14"/>
                    </a:moveTo>
                    <a:cubicBezTo>
                      <a:pt x="33" y="14"/>
                      <a:pt x="33" y="14"/>
                      <a:pt x="32" y="15"/>
                    </a:cubicBezTo>
                    <a:cubicBezTo>
                      <a:pt x="33" y="14"/>
                      <a:pt x="33" y="14"/>
                      <a:pt x="33" y="14"/>
                    </a:cubicBezTo>
                    <a:cubicBezTo>
                      <a:pt x="33" y="14"/>
                      <a:pt x="33" y="14"/>
                      <a:pt x="33" y="14"/>
                    </a:cubicBezTo>
                    <a:close/>
                    <a:moveTo>
                      <a:pt x="33" y="17"/>
                    </a:moveTo>
                    <a:cubicBezTo>
                      <a:pt x="33" y="16"/>
                      <a:pt x="33" y="16"/>
                      <a:pt x="33" y="15"/>
                    </a:cubicBezTo>
                    <a:cubicBezTo>
                      <a:pt x="34" y="15"/>
                      <a:pt x="34" y="16"/>
                      <a:pt x="34" y="17"/>
                    </a:cubicBezTo>
                    <a:cubicBezTo>
                      <a:pt x="33" y="17"/>
                      <a:pt x="33" y="17"/>
                      <a:pt x="33" y="17"/>
                    </a:cubicBezTo>
                    <a:close/>
                    <a:moveTo>
                      <a:pt x="36" y="10"/>
                    </a:moveTo>
                    <a:cubicBezTo>
                      <a:pt x="36" y="10"/>
                      <a:pt x="36" y="10"/>
                      <a:pt x="36" y="10"/>
                    </a:cubicBezTo>
                    <a:cubicBezTo>
                      <a:pt x="36" y="10"/>
                      <a:pt x="36" y="10"/>
                      <a:pt x="36" y="10"/>
                    </a:cubicBezTo>
                    <a:close/>
                    <a:moveTo>
                      <a:pt x="35" y="10"/>
                    </a:moveTo>
                    <a:cubicBezTo>
                      <a:pt x="35" y="10"/>
                      <a:pt x="35" y="10"/>
                      <a:pt x="35" y="10"/>
                    </a:cubicBezTo>
                    <a:cubicBezTo>
                      <a:pt x="35" y="10"/>
                      <a:pt x="35" y="10"/>
                      <a:pt x="35" y="10"/>
                    </a:cubicBezTo>
                    <a:close/>
                    <a:moveTo>
                      <a:pt x="32" y="9"/>
                    </a:moveTo>
                    <a:cubicBezTo>
                      <a:pt x="31" y="9"/>
                      <a:pt x="31" y="9"/>
                      <a:pt x="31" y="8"/>
                    </a:cubicBezTo>
                    <a:cubicBezTo>
                      <a:pt x="31" y="9"/>
                      <a:pt x="32" y="9"/>
                      <a:pt x="32" y="9"/>
                    </a:cubicBezTo>
                    <a:close/>
                    <a:moveTo>
                      <a:pt x="31" y="13"/>
                    </a:moveTo>
                    <a:cubicBezTo>
                      <a:pt x="31" y="12"/>
                      <a:pt x="30" y="10"/>
                      <a:pt x="31" y="10"/>
                    </a:cubicBezTo>
                    <a:cubicBezTo>
                      <a:pt x="32" y="11"/>
                      <a:pt x="32" y="11"/>
                      <a:pt x="32" y="10"/>
                    </a:cubicBezTo>
                    <a:cubicBezTo>
                      <a:pt x="33" y="10"/>
                      <a:pt x="33" y="10"/>
                      <a:pt x="34" y="10"/>
                    </a:cubicBezTo>
                    <a:cubicBezTo>
                      <a:pt x="34" y="11"/>
                      <a:pt x="32" y="11"/>
                      <a:pt x="32" y="11"/>
                    </a:cubicBezTo>
                    <a:cubicBezTo>
                      <a:pt x="32" y="11"/>
                      <a:pt x="32" y="11"/>
                      <a:pt x="32" y="11"/>
                    </a:cubicBezTo>
                    <a:cubicBezTo>
                      <a:pt x="32" y="11"/>
                      <a:pt x="32" y="11"/>
                      <a:pt x="31" y="11"/>
                    </a:cubicBezTo>
                    <a:cubicBezTo>
                      <a:pt x="31" y="12"/>
                      <a:pt x="31" y="13"/>
                      <a:pt x="31" y="13"/>
                    </a:cubicBezTo>
                    <a:close/>
                    <a:moveTo>
                      <a:pt x="36" y="17"/>
                    </a:moveTo>
                    <a:cubicBezTo>
                      <a:pt x="36" y="17"/>
                      <a:pt x="36" y="17"/>
                      <a:pt x="36" y="17"/>
                    </a:cubicBezTo>
                    <a:cubicBezTo>
                      <a:pt x="36" y="17"/>
                      <a:pt x="37" y="17"/>
                      <a:pt x="37" y="17"/>
                    </a:cubicBezTo>
                    <a:cubicBezTo>
                      <a:pt x="37" y="17"/>
                      <a:pt x="37" y="17"/>
                      <a:pt x="36" y="17"/>
                    </a:cubicBezTo>
                    <a:close/>
                    <a:moveTo>
                      <a:pt x="38" y="18"/>
                    </a:moveTo>
                    <a:cubicBezTo>
                      <a:pt x="38" y="17"/>
                      <a:pt x="39" y="18"/>
                      <a:pt x="40" y="17"/>
                    </a:cubicBezTo>
                    <a:cubicBezTo>
                      <a:pt x="40" y="17"/>
                      <a:pt x="40" y="17"/>
                      <a:pt x="40" y="17"/>
                    </a:cubicBezTo>
                    <a:cubicBezTo>
                      <a:pt x="40" y="17"/>
                      <a:pt x="42" y="16"/>
                      <a:pt x="42" y="17"/>
                    </a:cubicBezTo>
                    <a:cubicBezTo>
                      <a:pt x="43" y="17"/>
                      <a:pt x="44" y="17"/>
                      <a:pt x="44" y="16"/>
                    </a:cubicBezTo>
                    <a:cubicBezTo>
                      <a:pt x="44" y="16"/>
                      <a:pt x="44" y="16"/>
                      <a:pt x="44" y="16"/>
                    </a:cubicBezTo>
                    <a:cubicBezTo>
                      <a:pt x="44" y="17"/>
                      <a:pt x="43" y="17"/>
                      <a:pt x="43" y="17"/>
                    </a:cubicBezTo>
                    <a:cubicBezTo>
                      <a:pt x="43" y="17"/>
                      <a:pt x="43" y="18"/>
                      <a:pt x="42" y="18"/>
                    </a:cubicBezTo>
                    <a:cubicBezTo>
                      <a:pt x="42" y="18"/>
                      <a:pt x="42" y="18"/>
                      <a:pt x="42" y="18"/>
                    </a:cubicBezTo>
                    <a:cubicBezTo>
                      <a:pt x="41" y="19"/>
                      <a:pt x="40" y="18"/>
                      <a:pt x="38" y="18"/>
                    </a:cubicBezTo>
                    <a:close/>
                    <a:moveTo>
                      <a:pt x="42" y="19"/>
                    </a:moveTo>
                    <a:cubicBezTo>
                      <a:pt x="42" y="19"/>
                      <a:pt x="42" y="20"/>
                      <a:pt x="42" y="20"/>
                    </a:cubicBezTo>
                    <a:cubicBezTo>
                      <a:pt x="41" y="20"/>
                      <a:pt x="41" y="18"/>
                      <a:pt x="42" y="19"/>
                    </a:cubicBezTo>
                    <a:close/>
                    <a:moveTo>
                      <a:pt x="44" y="13"/>
                    </a:moveTo>
                    <a:cubicBezTo>
                      <a:pt x="44" y="13"/>
                      <a:pt x="45" y="13"/>
                      <a:pt x="45" y="13"/>
                    </a:cubicBezTo>
                    <a:cubicBezTo>
                      <a:pt x="45" y="13"/>
                      <a:pt x="45" y="12"/>
                      <a:pt x="45" y="12"/>
                    </a:cubicBezTo>
                    <a:cubicBezTo>
                      <a:pt x="45" y="12"/>
                      <a:pt x="45" y="12"/>
                      <a:pt x="45" y="12"/>
                    </a:cubicBezTo>
                    <a:cubicBezTo>
                      <a:pt x="45" y="13"/>
                      <a:pt x="45" y="13"/>
                      <a:pt x="44" y="13"/>
                    </a:cubicBezTo>
                    <a:close/>
                    <a:moveTo>
                      <a:pt x="53" y="7"/>
                    </a:moveTo>
                    <a:cubicBezTo>
                      <a:pt x="53" y="7"/>
                      <a:pt x="53" y="7"/>
                      <a:pt x="54" y="7"/>
                    </a:cubicBezTo>
                    <a:cubicBezTo>
                      <a:pt x="54" y="7"/>
                      <a:pt x="55" y="7"/>
                      <a:pt x="55" y="7"/>
                    </a:cubicBezTo>
                    <a:cubicBezTo>
                      <a:pt x="55" y="7"/>
                      <a:pt x="55" y="7"/>
                      <a:pt x="55" y="7"/>
                    </a:cubicBezTo>
                    <a:cubicBezTo>
                      <a:pt x="55" y="7"/>
                      <a:pt x="55" y="7"/>
                      <a:pt x="55" y="7"/>
                    </a:cubicBezTo>
                    <a:cubicBezTo>
                      <a:pt x="55" y="7"/>
                      <a:pt x="56" y="7"/>
                      <a:pt x="56" y="7"/>
                    </a:cubicBezTo>
                    <a:cubicBezTo>
                      <a:pt x="55" y="8"/>
                      <a:pt x="55" y="8"/>
                      <a:pt x="55" y="9"/>
                    </a:cubicBezTo>
                    <a:cubicBezTo>
                      <a:pt x="54" y="8"/>
                      <a:pt x="53" y="9"/>
                      <a:pt x="53" y="7"/>
                    </a:cubicBezTo>
                    <a:cubicBezTo>
                      <a:pt x="53" y="7"/>
                      <a:pt x="53" y="7"/>
                      <a:pt x="53" y="7"/>
                    </a:cubicBezTo>
                    <a:close/>
                    <a:moveTo>
                      <a:pt x="68" y="9"/>
                    </a:moveTo>
                    <a:cubicBezTo>
                      <a:pt x="67" y="9"/>
                      <a:pt x="67" y="9"/>
                      <a:pt x="67" y="9"/>
                    </a:cubicBezTo>
                    <a:cubicBezTo>
                      <a:pt x="67" y="9"/>
                      <a:pt x="67" y="9"/>
                      <a:pt x="67" y="8"/>
                    </a:cubicBezTo>
                    <a:cubicBezTo>
                      <a:pt x="67" y="9"/>
                      <a:pt x="67" y="9"/>
                      <a:pt x="68" y="9"/>
                    </a:cubicBezTo>
                    <a:cubicBezTo>
                      <a:pt x="68" y="9"/>
                      <a:pt x="68" y="9"/>
                      <a:pt x="68" y="9"/>
                    </a:cubicBezTo>
                    <a:close/>
                    <a:moveTo>
                      <a:pt x="64" y="17"/>
                    </a:moveTo>
                    <a:cubicBezTo>
                      <a:pt x="63" y="17"/>
                      <a:pt x="63" y="17"/>
                      <a:pt x="62" y="17"/>
                    </a:cubicBezTo>
                    <a:cubicBezTo>
                      <a:pt x="62" y="16"/>
                      <a:pt x="62" y="15"/>
                      <a:pt x="62" y="15"/>
                    </a:cubicBezTo>
                    <a:cubicBezTo>
                      <a:pt x="63" y="15"/>
                      <a:pt x="64" y="15"/>
                      <a:pt x="65" y="16"/>
                    </a:cubicBezTo>
                    <a:cubicBezTo>
                      <a:pt x="65" y="16"/>
                      <a:pt x="65" y="16"/>
                      <a:pt x="65" y="16"/>
                    </a:cubicBezTo>
                    <a:cubicBezTo>
                      <a:pt x="65" y="16"/>
                      <a:pt x="65" y="16"/>
                      <a:pt x="65" y="16"/>
                    </a:cubicBezTo>
                    <a:cubicBezTo>
                      <a:pt x="65" y="17"/>
                      <a:pt x="64" y="17"/>
                      <a:pt x="64" y="17"/>
                    </a:cubicBezTo>
                    <a:close/>
                    <a:moveTo>
                      <a:pt x="64" y="18"/>
                    </a:moveTo>
                    <a:cubicBezTo>
                      <a:pt x="64" y="19"/>
                      <a:pt x="62" y="19"/>
                      <a:pt x="62" y="19"/>
                    </a:cubicBezTo>
                    <a:cubicBezTo>
                      <a:pt x="62" y="19"/>
                      <a:pt x="62" y="19"/>
                      <a:pt x="62" y="18"/>
                    </a:cubicBezTo>
                    <a:cubicBezTo>
                      <a:pt x="63" y="19"/>
                      <a:pt x="63" y="19"/>
                      <a:pt x="64" y="18"/>
                    </a:cubicBezTo>
                    <a:cubicBezTo>
                      <a:pt x="64" y="18"/>
                      <a:pt x="64" y="18"/>
                      <a:pt x="64" y="18"/>
                    </a:cubicBezTo>
                    <a:close/>
                    <a:moveTo>
                      <a:pt x="67" y="13"/>
                    </a:moveTo>
                    <a:cubicBezTo>
                      <a:pt x="67" y="13"/>
                      <a:pt x="67" y="13"/>
                      <a:pt x="66" y="13"/>
                    </a:cubicBezTo>
                    <a:cubicBezTo>
                      <a:pt x="66" y="13"/>
                      <a:pt x="67" y="13"/>
                      <a:pt x="67" y="13"/>
                    </a:cubicBezTo>
                    <a:cubicBezTo>
                      <a:pt x="66" y="14"/>
                      <a:pt x="66" y="14"/>
                      <a:pt x="66" y="14"/>
                    </a:cubicBezTo>
                    <a:cubicBezTo>
                      <a:pt x="65" y="13"/>
                      <a:pt x="67" y="13"/>
                      <a:pt x="67" y="12"/>
                    </a:cubicBezTo>
                    <a:cubicBezTo>
                      <a:pt x="68" y="13"/>
                      <a:pt x="67" y="13"/>
                      <a:pt x="67" y="13"/>
                    </a:cubicBezTo>
                    <a:close/>
                    <a:moveTo>
                      <a:pt x="66" y="12"/>
                    </a:moveTo>
                    <a:cubicBezTo>
                      <a:pt x="66" y="11"/>
                      <a:pt x="66" y="11"/>
                      <a:pt x="67" y="11"/>
                    </a:cubicBezTo>
                    <a:cubicBezTo>
                      <a:pt x="67" y="11"/>
                      <a:pt x="67" y="12"/>
                      <a:pt x="66" y="12"/>
                    </a:cubicBezTo>
                    <a:close/>
                    <a:moveTo>
                      <a:pt x="63" y="12"/>
                    </a:moveTo>
                    <a:cubicBezTo>
                      <a:pt x="63" y="12"/>
                      <a:pt x="63" y="12"/>
                      <a:pt x="63" y="12"/>
                    </a:cubicBezTo>
                    <a:cubicBezTo>
                      <a:pt x="64" y="12"/>
                      <a:pt x="64" y="12"/>
                      <a:pt x="64" y="12"/>
                    </a:cubicBezTo>
                    <a:cubicBezTo>
                      <a:pt x="64" y="12"/>
                      <a:pt x="64" y="12"/>
                      <a:pt x="63" y="12"/>
                    </a:cubicBezTo>
                    <a:close/>
                    <a:moveTo>
                      <a:pt x="67" y="17"/>
                    </a:moveTo>
                    <a:cubicBezTo>
                      <a:pt x="67" y="18"/>
                      <a:pt x="67" y="18"/>
                      <a:pt x="67" y="18"/>
                    </a:cubicBezTo>
                    <a:cubicBezTo>
                      <a:pt x="67" y="18"/>
                      <a:pt x="66" y="18"/>
                      <a:pt x="66" y="17"/>
                    </a:cubicBezTo>
                    <a:cubicBezTo>
                      <a:pt x="66" y="17"/>
                      <a:pt x="66" y="17"/>
                      <a:pt x="66" y="17"/>
                    </a:cubicBezTo>
                    <a:cubicBezTo>
                      <a:pt x="66" y="17"/>
                      <a:pt x="67" y="17"/>
                      <a:pt x="67" y="17"/>
                    </a:cubicBezTo>
                    <a:close/>
                    <a:moveTo>
                      <a:pt x="68" y="7"/>
                    </a:moveTo>
                    <a:cubicBezTo>
                      <a:pt x="68" y="7"/>
                      <a:pt x="68" y="7"/>
                      <a:pt x="68" y="7"/>
                    </a:cubicBezTo>
                    <a:cubicBezTo>
                      <a:pt x="68" y="7"/>
                      <a:pt x="68" y="7"/>
                      <a:pt x="68" y="7"/>
                    </a:cubicBezTo>
                    <a:cubicBezTo>
                      <a:pt x="68" y="7"/>
                      <a:pt x="68" y="7"/>
                      <a:pt x="68" y="7"/>
                    </a:cubicBezTo>
                    <a:close/>
                    <a:moveTo>
                      <a:pt x="65" y="11"/>
                    </a:moveTo>
                    <a:cubicBezTo>
                      <a:pt x="65" y="11"/>
                      <a:pt x="65" y="12"/>
                      <a:pt x="65" y="12"/>
                    </a:cubicBezTo>
                    <a:cubicBezTo>
                      <a:pt x="65" y="11"/>
                      <a:pt x="64" y="11"/>
                      <a:pt x="63" y="11"/>
                    </a:cubicBezTo>
                    <a:cubicBezTo>
                      <a:pt x="63" y="11"/>
                      <a:pt x="64" y="11"/>
                      <a:pt x="64" y="10"/>
                    </a:cubicBezTo>
                    <a:cubicBezTo>
                      <a:pt x="64" y="11"/>
                      <a:pt x="65" y="11"/>
                      <a:pt x="65" y="11"/>
                    </a:cubicBezTo>
                    <a:close/>
                    <a:moveTo>
                      <a:pt x="60" y="12"/>
                    </a:moveTo>
                    <a:cubicBezTo>
                      <a:pt x="60" y="12"/>
                      <a:pt x="60" y="12"/>
                      <a:pt x="59" y="12"/>
                    </a:cubicBezTo>
                    <a:cubicBezTo>
                      <a:pt x="60" y="12"/>
                      <a:pt x="60" y="12"/>
                      <a:pt x="60" y="11"/>
                    </a:cubicBezTo>
                    <a:cubicBezTo>
                      <a:pt x="60" y="11"/>
                      <a:pt x="61" y="11"/>
                      <a:pt x="61" y="11"/>
                    </a:cubicBezTo>
                    <a:cubicBezTo>
                      <a:pt x="61" y="11"/>
                      <a:pt x="61" y="11"/>
                      <a:pt x="61" y="11"/>
                    </a:cubicBezTo>
                    <a:cubicBezTo>
                      <a:pt x="61" y="12"/>
                      <a:pt x="61" y="12"/>
                      <a:pt x="60" y="12"/>
                    </a:cubicBezTo>
                    <a:cubicBezTo>
                      <a:pt x="60" y="12"/>
                      <a:pt x="60" y="12"/>
                      <a:pt x="60" y="12"/>
                    </a:cubicBezTo>
                    <a:close/>
                    <a:moveTo>
                      <a:pt x="48" y="14"/>
                    </a:moveTo>
                    <a:cubicBezTo>
                      <a:pt x="48" y="14"/>
                      <a:pt x="48" y="14"/>
                      <a:pt x="48" y="14"/>
                    </a:cubicBezTo>
                    <a:cubicBezTo>
                      <a:pt x="48" y="14"/>
                      <a:pt x="48" y="14"/>
                      <a:pt x="48" y="14"/>
                    </a:cubicBezTo>
                    <a:cubicBezTo>
                      <a:pt x="48" y="14"/>
                      <a:pt x="48" y="14"/>
                      <a:pt x="48" y="14"/>
                    </a:cubicBezTo>
                    <a:cubicBezTo>
                      <a:pt x="48" y="14"/>
                      <a:pt x="48" y="14"/>
                      <a:pt x="48" y="14"/>
                    </a:cubicBezTo>
                    <a:close/>
                    <a:moveTo>
                      <a:pt x="48" y="10"/>
                    </a:moveTo>
                    <a:cubicBezTo>
                      <a:pt x="48" y="10"/>
                      <a:pt x="47" y="11"/>
                      <a:pt x="48" y="11"/>
                    </a:cubicBezTo>
                    <a:cubicBezTo>
                      <a:pt x="48" y="11"/>
                      <a:pt x="47" y="12"/>
                      <a:pt x="47" y="12"/>
                    </a:cubicBezTo>
                    <a:cubicBezTo>
                      <a:pt x="47" y="11"/>
                      <a:pt x="47" y="11"/>
                      <a:pt x="47" y="10"/>
                    </a:cubicBezTo>
                    <a:cubicBezTo>
                      <a:pt x="47" y="10"/>
                      <a:pt x="47" y="10"/>
                      <a:pt x="46" y="10"/>
                    </a:cubicBezTo>
                    <a:cubicBezTo>
                      <a:pt x="46" y="9"/>
                      <a:pt x="47" y="9"/>
                      <a:pt x="47" y="9"/>
                    </a:cubicBezTo>
                    <a:cubicBezTo>
                      <a:pt x="47" y="10"/>
                      <a:pt x="48" y="10"/>
                      <a:pt x="48" y="10"/>
                    </a:cubicBezTo>
                    <a:close/>
                    <a:moveTo>
                      <a:pt x="52" y="10"/>
                    </a:moveTo>
                    <a:cubicBezTo>
                      <a:pt x="52" y="10"/>
                      <a:pt x="53" y="9"/>
                      <a:pt x="54" y="9"/>
                    </a:cubicBezTo>
                    <a:cubicBezTo>
                      <a:pt x="54" y="10"/>
                      <a:pt x="53" y="10"/>
                      <a:pt x="52" y="10"/>
                    </a:cubicBezTo>
                    <a:close/>
                    <a:moveTo>
                      <a:pt x="55" y="9"/>
                    </a:moveTo>
                    <a:cubicBezTo>
                      <a:pt x="55" y="10"/>
                      <a:pt x="55" y="10"/>
                      <a:pt x="55" y="11"/>
                    </a:cubicBezTo>
                    <a:cubicBezTo>
                      <a:pt x="55" y="10"/>
                      <a:pt x="55" y="10"/>
                      <a:pt x="55" y="9"/>
                    </a:cubicBezTo>
                    <a:close/>
                    <a:moveTo>
                      <a:pt x="55" y="13"/>
                    </a:moveTo>
                    <a:cubicBezTo>
                      <a:pt x="55" y="13"/>
                      <a:pt x="56" y="13"/>
                      <a:pt x="56" y="13"/>
                    </a:cubicBezTo>
                    <a:cubicBezTo>
                      <a:pt x="56" y="13"/>
                      <a:pt x="56" y="13"/>
                      <a:pt x="57" y="13"/>
                    </a:cubicBezTo>
                    <a:cubicBezTo>
                      <a:pt x="56" y="14"/>
                      <a:pt x="56" y="14"/>
                      <a:pt x="55" y="13"/>
                    </a:cubicBezTo>
                    <a:close/>
                    <a:moveTo>
                      <a:pt x="53" y="8"/>
                    </a:moveTo>
                    <a:cubicBezTo>
                      <a:pt x="53" y="9"/>
                      <a:pt x="52" y="9"/>
                      <a:pt x="52" y="9"/>
                    </a:cubicBezTo>
                    <a:cubicBezTo>
                      <a:pt x="52" y="9"/>
                      <a:pt x="51" y="10"/>
                      <a:pt x="51" y="10"/>
                    </a:cubicBezTo>
                    <a:cubicBezTo>
                      <a:pt x="51" y="11"/>
                      <a:pt x="52" y="11"/>
                      <a:pt x="52" y="12"/>
                    </a:cubicBezTo>
                    <a:cubicBezTo>
                      <a:pt x="51" y="12"/>
                      <a:pt x="51" y="12"/>
                      <a:pt x="51" y="12"/>
                    </a:cubicBezTo>
                    <a:cubicBezTo>
                      <a:pt x="50" y="12"/>
                      <a:pt x="51" y="13"/>
                      <a:pt x="51" y="13"/>
                    </a:cubicBezTo>
                    <a:cubicBezTo>
                      <a:pt x="51" y="13"/>
                      <a:pt x="51" y="13"/>
                      <a:pt x="51" y="13"/>
                    </a:cubicBezTo>
                    <a:cubicBezTo>
                      <a:pt x="51" y="12"/>
                      <a:pt x="50" y="12"/>
                      <a:pt x="50" y="11"/>
                    </a:cubicBezTo>
                    <a:cubicBezTo>
                      <a:pt x="50" y="10"/>
                      <a:pt x="52" y="9"/>
                      <a:pt x="51" y="8"/>
                    </a:cubicBezTo>
                    <a:cubicBezTo>
                      <a:pt x="51" y="7"/>
                      <a:pt x="52" y="7"/>
                      <a:pt x="52" y="7"/>
                    </a:cubicBezTo>
                    <a:cubicBezTo>
                      <a:pt x="52" y="8"/>
                      <a:pt x="53" y="8"/>
                      <a:pt x="53" y="8"/>
                    </a:cubicBezTo>
                    <a:close/>
                    <a:moveTo>
                      <a:pt x="47" y="16"/>
                    </a:moveTo>
                    <a:cubicBezTo>
                      <a:pt x="47" y="16"/>
                      <a:pt x="48" y="15"/>
                      <a:pt x="48" y="15"/>
                    </a:cubicBezTo>
                    <a:cubicBezTo>
                      <a:pt x="48" y="15"/>
                      <a:pt x="48" y="15"/>
                      <a:pt x="48" y="16"/>
                    </a:cubicBezTo>
                    <a:cubicBezTo>
                      <a:pt x="48" y="16"/>
                      <a:pt x="49" y="16"/>
                      <a:pt x="50" y="16"/>
                    </a:cubicBezTo>
                    <a:cubicBezTo>
                      <a:pt x="50" y="16"/>
                      <a:pt x="50" y="16"/>
                      <a:pt x="50" y="16"/>
                    </a:cubicBezTo>
                    <a:cubicBezTo>
                      <a:pt x="50" y="16"/>
                      <a:pt x="50" y="16"/>
                      <a:pt x="49" y="17"/>
                    </a:cubicBezTo>
                    <a:cubicBezTo>
                      <a:pt x="49" y="17"/>
                      <a:pt x="50" y="17"/>
                      <a:pt x="51" y="17"/>
                    </a:cubicBezTo>
                    <a:cubicBezTo>
                      <a:pt x="51" y="17"/>
                      <a:pt x="51" y="17"/>
                      <a:pt x="52" y="17"/>
                    </a:cubicBezTo>
                    <a:cubicBezTo>
                      <a:pt x="51" y="18"/>
                      <a:pt x="51" y="18"/>
                      <a:pt x="50" y="18"/>
                    </a:cubicBezTo>
                    <a:cubicBezTo>
                      <a:pt x="50" y="17"/>
                      <a:pt x="49" y="17"/>
                      <a:pt x="48" y="17"/>
                    </a:cubicBezTo>
                    <a:cubicBezTo>
                      <a:pt x="48" y="17"/>
                      <a:pt x="49" y="15"/>
                      <a:pt x="47" y="16"/>
                    </a:cubicBezTo>
                    <a:close/>
                    <a:moveTo>
                      <a:pt x="52" y="24"/>
                    </a:moveTo>
                    <a:cubicBezTo>
                      <a:pt x="52" y="23"/>
                      <a:pt x="53" y="23"/>
                      <a:pt x="54" y="23"/>
                    </a:cubicBezTo>
                    <a:cubicBezTo>
                      <a:pt x="54" y="23"/>
                      <a:pt x="53" y="24"/>
                      <a:pt x="52" y="24"/>
                    </a:cubicBezTo>
                    <a:close/>
                    <a:moveTo>
                      <a:pt x="55" y="20"/>
                    </a:moveTo>
                    <a:cubicBezTo>
                      <a:pt x="54" y="20"/>
                      <a:pt x="54" y="19"/>
                      <a:pt x="54" y="19"/>
                    </a:cubicBezTo>
                    <a:cubicBezTo>
                      <a:pt x="54" y="19"/>
                      <a:pt x="54" y="19"/>
                      <a:pt x="53" y="20"/>
                    </a:cubicBezTo>
                    <a:cubicBezTo>
                      <a:pt x="53" y="20"/>
                      <a:pt x="53" y="20"/>
                      <a:pt x="53" y="20"/>
                    </a:cubicBezTo>
                    <a:cubicBezTo>
                      <a:pt x="53" y="20"/>
                      <a:pt x="53" y="20"/>
                      <a:pt x="52" y="20"/>
                    </a:cubicBezTo>
                    <a:cubicBezTo>
                      <a:pt x="52" y="19"/>
                      <a:pt x="52" y="19"/>
                      <a:pt x="52" y="18"/>
                    </a:cubicBezTo>
                    <a:cubicBezTo>
                      <a:pt x="54" y="18"/>
                      <a:pt x="56" y="19"/>
                      <a:pt x="55" y="20"/>
                    </a:cubicBezTo>
                    <a:close/>
                    <a:moveTo>
                      <a:pt x="60" y="21"/>
                    </a:moveTo>
                    <a:cubicBezTo>
                      <a:pt x="58" y="21"/>
                      <a:pt x="59" y="22"/>
                      <a:pt x="57" y="22"/>
                    </a:cubicBezTo>
                    <a:cubicBezTo>
                      <a:pt x="57" y="22"/>
                      <a:pt x="57" y="22"/>
                      <a:pt x="57" y="21"/>
                    </a:cubicBezTo>
                    <a:cubicBezTo>
                      <a:pt x="57" y="21"/>
                      <a:pt x="58" y="21"/>
                      <a:pt x="58" y="21"/>
                    </a:cubicBezTo>
                    <a:cubicBezTo>
                      <a:pt x="58" y="21"/>
                      <a:pt x="58" y="20"/>
                      <a:pt x="58" y="19"/>
                    </a:cubicBezTo>
                    <a:cubicBezTo>
                      <a:pt x="58" y="19"/>
                      <a:pt x="56" y="19"/>
                      <a:pt x="56" y="18"/>
                    </a:cubicBezTo>
                    <a:cubicBezTo>
                      <a:pt x="56" y="17"/>
                      <a:pt x="55" y="17"/>
                      <a:pt x="55" y="16"/>
                    </a:cubicBezTo>
                    <a:cubicBezTo>
                      <a:pt x="57" y="16"/>
                      <a:pt x="57" y="18"/>
                      <a:pt x="58" y="17"/>
                    </a:cubicBezTo>
                    <a:cubicBezTo>
                      <a:pt x="58" y="16"/>
                      <a:pt x="59" y="17"/>
                      <a:pt x="59" y="17"/>
                    </a:cubicBezTo>
                    <a:cubicBezTo>
                      <a:pt x="60" y="16"/>
                      <a:pt x="59" y="15"/>
                      <a:pt x="60" y="15"/>
                    </a:cubicBezTo>
                    <a:cubicBezTo>
                      <a:pt x="60" y="15"/>
                      <a:pt x="60" y="15"/>
                      <a:pt x="60" y="15"/>
                    </a:cubicBezTo>
                    <a:cubicBezTo>
                      <a:pt x="60" y="15"/>
                      <a:pt x="59" y="17"/>
                      <a:pt x="60" y="17"/>
                    </a:cubicBezTo>
                    <a:cubicBezTo>
                      <a:pt x="60" y="18"/>
                      <a:pt x="58" y="16"/>
                      <a:pt x="58" y="18"/>
                    </a:cubicBezTo>
                    <a:cubicBezTo>
                      <a:pt x="58" y="21"/>
                      <a:pt x="60" y="19"/>
                      <a:pt x="62" y="20"/>
                    </a:cubicBezTo>
                    <a:cubicBezTo>
                      <a:pt x="61" y="21"/>
                      <a:pt x="61" y="21"/>
                      <a:pt x="60" y="21"/>
                    </a:cubicBezTo>
                    <a:close/>
                    <a:moveTo>
                      <a:pt x="65" y="22"/>
                    </a:moveTo>
                    <a:cubicBezTo>
                      <a:pt x="65" y="20"/>
                      <a:pt x="63" y="19"/>
                      <a:pt x="63" y="21"/>
                    </a:cubicBezTo>
                    <a:cubicBezTo>
                      <a:pt x="63" y="21"/>
                      <a:pt x="62" y="20"/>
                      <a:pt x="62" y="20"/>
                    </a:cubicBezTo>
                    <a:cubicBezTo>
                      <a:pt x="64" y="19"/>
                      <a:pt x="64" y="21"/>
                      <a:pt x="66" y="21"/>
                    </a:cubicBezTo>
                    <a:cubicBezTo>
                      <a:pt x="66" y="20"/>
                      <a:pt x="66" y="20"/>
                      <a:pt x="65" y="20"/>
                    </a:cubicBezTo>
                    <a:cubicBezTo>
                      <a:pt x="64" y="19"/>
                      <a:pt x="65" y="19"/>
                      <a:pt x="65" y="18"/>
                    </a:cubicBezTo>
                    <a:cubicBezTo>
                      <a:pt x="65" y="19"/>
                      <a:pt x="66" y="19"/>
                      <a:pt x="66" y="19"/>
                    </a:cubicBezTo>
                    <a:cubicBezTo>
                      <a:pt x="66" y="20"/>
                      <a:pt x="66" y="21"/>
                      <a:pt x="67" y="20"/>
                    </a:cubicBezTo>
                    <a:cubicBezTo>
                      <a:pt x="67" y="21"/>
                      <a:pt x="66" y="22"/>
                      <a:pt x="65" y="22"/>
                    </a:cubicBezTo>
                    <a:close/>
                    <a:moveTo>
                      <a:pt x="76" y="11"/>
                    </a:moveTo>
                    <a:cubicBezTo>
                      <a:pt x="76" y="11"/>
                      <a:pt x="77" y="12"/>
                      <a:pt x="76" y="12"/>
                    </a:cubicBezTo>
                    <a:cubicBezTo>
                      <a:pt x="76" y="12"/>
                      <a:pt x="76" y="12"/>
                      <a:pt x="76" y="12"/>
                    </a:cubicBezTo>
                    <a:cubicBezTo>
                      <a:pt x="76" y="11"/>
                      <a:pt x="77" y="11"/>
                      <a:pt x="78" y="10"/>
                    </a:cubicBezTo>
                    <a:cubicBezTo>
                      <a:pt x="77" y="10"/>
                      <a:pt x="77" y="9"/>
                      <a:pt x="78" y="9"/>
                    </a:cubicBezTo>
                    <a:cubicBezTo>
                      <a:pt x="78" y="9"/>
                      <a:pt x="78" y="9"/>
                      <a:pt x="78" y="9"/>
                    </a:cubicBezTo>
                    <a:cubicBezTo>
                      <a:pt x="78" y="10"/>
                      <a:pt x="78" y="10"/>
                      <a:pt x="78" y="11"/>
                    </a:cubicBezTo>
                    <a:cubicBezTo>
                      <a:pt x="78" y="12"/>
                      <a:pt x="77" y="11"/>
                      <a:pt x="76" y="11"/>
                    </a:cubicBezTo>
                    <a:close/>
                    <a:moveTo>
                      <a:pt x="74" y="19"/>
                    </a:moveTo>
                    <a:cubicBezTo>
                      <a:pt x="73" y="19"/>
                      <a:pt x="74" y="21"/>
                      <a:pt x="72" y="21"/>
                    </a:cubicBezTo>
                    <a:cubicBezTo>
                      <a:pt x="72" y="20"/>
                      <a:pt x="73" y="19"/>
                      <a:pt x="72" y="19"/>
                    </a:cubicBezTo>
                    <a:cubicBezTo>
                      <a:pt x="71" y="18"/>
                      <a:pt x="71" y="21"/>
                      <a:pt x="70" y="18"/>
                    </a:cubicBezTo>
                    <a:cubicBezTo>
                      <a:pt x="70" y="19"/>
                      <a:pt x="71" y="18"/>
                      <a:pt x="71" y="18"/>
                    </a:cubicBezTo>
                    <a:cubicBezTo>
                      <a:pt x="69" y="17"/>
                      <a:pt x="71" y="17"/>
                      <a:pt x="71" y="16"/>
                    </a:cubicBezTo>
                    <a:cubicBezTo>
                      <a:pt x="72" y="16"/>
                      <a:pt x="72" y="17"/>
                      <a:pt x="72" y="17"/>
                    </a:cubicBezTo>
                    <a:cubicBezTo>
                      <a:pt x="73" y="17"/>
                      <a:pt x="73" y="17"/>
                      <a:pt x="74" y="17"/>
                    </a:cubicBezTo>
                    <a:cubicBezTo>
                      <a:pt x="74" y="17"/>
                      <a:pt x="74" y="18"/>
                      <a:pt x="74" y="18"/>
                    </a:cubicBezTo>
                    <a:cubicBezTo>
                      <a:pt x="74" y="19"/>
                      <a:pt x="75" y="17"/>
                      <a:pt x="76" y="18"/>
                    </a:cubicBezTo>
                    <a:cubicBezTo>
                      <a:pt x="76" y="19"/>
                      <a:pt x="75" y="19"/>
                      <a:pt x="75" y="20"/>
                    </a:cubicBezTo>
                    <a:cubicBezTo>
                      <a:pt x="75" y="20"/>
                      <a:pt x="75" y="20"/>
                      <a:pt x="75" y="20"/>
                    </a:cubicBezTo>
                    <a:cubicBezTo>
                      <a:pt x="75" y="20"/>
                      <a:pt x="75" y="20"/>
                      <a:pt x="75" y="20"/>
                    </a:cubicBezTo>
                    <a:cubicBezTo>
                      <a:pt x="75" y="20"/>
                      <a:pt x="75" y="20"/>
                      <a:pt x="75" y="20"/>
                    </a:cubicBezTo>
                    <a:cubicBezTo>
                      <a:pt x="75" y="20"/>
                      <a:pt x="74" y="19"/>
                      <a:pt x="74" y="19"/>
                    </a:cubicBezTo>
                    <a:close/>
                    <a:moveTo>
                      <a:pt x="92" y="11"/>
                    </a:moveTo>
                    <a:cubicBezTo>
                      <a:pt x="93" y="10"/>
                      <a:pt x="93" y="11"/>
                      <a:pt x="94" y="10"/>
                    </a:cubicBezTo>
                    <a:cubicBezTo>
                      <a:pt x="94" y="10"/>
                      <a:pt x="94" y="9"/>
                      <a:pt x="96" y="9"/>
                    </a:cubicBezTo>
                    <a:cubicBezTo>
                      <a:pt x="96" y="9"/>
                      <a:pt x="96" y="9"/>
                      <a:pt x="96" y="8"/>
                    </a:cubicBezTo>
                    <a:cubicBezTo>
                      <a:pt x="97" y="8"/>
                      <a:pt x="98" y="8"/>
                      <a:pt x="98" y="9"/>
                    </a:cubicBezTo>
                    <a:cubicBezTo>
                      <a:pt x="97" y="9"/>
                      <a:pt x="97" y="10"/>
                      <a:pt x="97" y="10"/>
                    </a:cubicBezTo>
                    <a:cubicBezTo>
                      <a:pt x="96" y="10"/>
                      <a:pt x="94" y="11"/>
                      <a:pt x="96" y="11"/>
                    </a:cubicBezTo>
                    <a:cubicBezTo>
                      <a:pt x="96" y="10"/>
                      <a:pt x="98" y="11"/>
                      <a:pt x="99" y="12"/>
                    </a:cubicBezTo>
                    <a:cubicBezTo>
                      <a:pt x="98" y="12"/>
                      <a:pt x="98" y="12"/>
                      <a:pt x="98" y="12"/>
                    </a:cubicBezTo>
                    <a:cubicBezTo>
                      <a:pt x="98" y="12"/>
                      <a:pt x="98" y="12"/>
                      <a:pt x="99" y="12"/>
                    </a:cubicBezTo>
                    <a:cubicBezTo>
                      <a:pt x="97" y="12"/>
                      <a:pt x="97" y="14"/>
                      <a:pt x="95" y="13"/>
                    </a:cubicBezTo>
                    <a:cubicBezTo>
                      <a:pt x="95" y="13"/>
                      <a:pt x="96" y="12"/>
                      <a:pt x="96" y="12"/>
                    </a:cubicBezTo>
                    <a:cubicBezTo>
                      <a:pt x="95" y="12"/>
                      <a:pt x="94" y="12"/>
                      <a:pt x="94" y="12"/>
                    </a:cubicBezTo>
                    <a:cubicBezTo>
                      <a:pt x="93" y="12"/>
                      <a:pt x="92" y="11"/>
                      <a:pt x="92" y="12"/>
                    </a:cubicBezTo>
                    <a:cubicBezTo>
                      <a:pt x="91" y="12"/>
                      <a:pt x="93" y="11"/>
                      <a:pt x="92" y="11"/>
                    </a:cubicBezTo>
                    <a:cubicBezTo>
                      <a:pt x="92" y="11"/>
                      <a:pt x="92" y="11"/>
                      <a:pt x="92" y="11"/>
                    </a:cubicBezTo>
                    <a:cubicBezTo>
                      <a:pt x="92" y="11"/>
                      <a:pt x="92" y="11"/>
                      <a:pt x="92" y="11"/>
                    </a:cubicBezTo>
                    <a:close/>
                    <a:moveTo>
                      <a:pt x="99" y="8"/>
                    </a:moveTo>
                    <a:cubicBezTo>
                      <a:pt x="100" y="9"/>
                      <a:pt x="100" y="8"/>
                      <a:pt x="100" y="8"/>
                    </a:cubicBezTo>
                    <a:cubicBezTo>
                      <a:pt x="100" y="8"/>
                      <a:pt x="101" y="8"/>
                      <a:pt x="101" y="8"/>
                    </a:cubicBezTo>
                    <a:cubicBezTo>
                      <a:pt x="102" y="10"/>
                      <a:pt x="99" y="9"/>
                      <a:pt x="99" y="10"/>
                    </a:cubicBezTo>
                    <a:cubicBezTo>
                      <a:pt x="100" y="11"/>
                      <a:pt x="101" y="10"/>
                      <a:pt x="101" y="10"/>
                    </a:cubicBezTo>
                    <a:cubicBezTo>
                      <a:pt x="102" y="12"/>
                      <a:pt x="100" y="11"/>
                      <a:pt x="99" y="12"/>
                    </a:cubicBezTo>
                    <a:cubicBezTo>
                      <a:pt x="99" y="10"/>
                      <a:pt x="98" y="8"/>
                      <a:pt x="99" y="8"/>
                    </a:cubicBezTo>
                    <a:close/>
                    <a:moveTo>
                      <a:pt x="113" y="12"/>
                    </a:moveTo>
                    <a:cubicBezTo>
                      <a:pt x="113" y="12"/>
                      <a:pt x="113" y="13"/>
                      <a:pt x="114" y="13"/>
                    </a:cubicBezTo>
                    <a:cubicBezTo>
                      <a:pt x="113" y="13"/>
                      <a:pt x="113" y="13"/>
                      <a:pt x="113" y="13"/>
                    </a:cubicBezTo>
                    <a:cubicBezTo>
                      <a:pt x="113" y="13"/>
                      <a:pt x="113" y="13"/>
                      <a:pt x="113" y="13"/>
                    </a:cubicBezTo>
                    <a:cubicBezTo>
                      <a:pt x="113" y="13"/>
                      <a:pt x="113" y="13"/>
                      <a:pt x="113" y="13"/>
                    </a:cubicBezTo>
                    <a:cubicBezTo>
                      <a:pt x="113" y="12"/>
                      <a:pt x="113" y="12"/>
                      <a:pt x="113" y="12"/>
                    </a:cubicBezTo>
                    <a:close/>
                    <a:moveTo>
                      <a:pt x="199" y="10"/>
                    </a:moveTo>
                    <a:cubicBezTo>
                      <a:pt x="199" y="11"/>
                      <a:pt x="199" y="11"/>
                      <a:pt x="199" y="11"/>
                    </a:cubicBezTo>
                    <a:cubicBezTo>
                      <a:pt x="199" y="11"/>
                      <a:pt x="199" y="11"/>
                      <a:pt x="199" y="11"/>
                    </a:cubicBezTo>
                    <a:cubicBezTo>
                      <a:pt x="199" y="11"/>
                      <a:pt x="199" y="11"/>
                      <a:pt x="199" y="10"/>
                    </a:cubicBezTo>
                    <a:close/>
                    <a:moveTo>
                      <a:pt x="199" y="14"/>
                    </a:moveTo>
                    <a:cubicBezTo>
                      <a:pt x="199" y="14"/>
                      <a:pt x="200" y="14"/>
                      <a:pt x="200" y="13"/>
                    </a:cubicBezTo>
                    <a:cubicBezTo>
                      <a:pt x="201" y="14"/>
                      <a:pt x="200" y="14"/>
                      <a:pt x="199" y="15"/>
                    </a:cubicBezTo>
                    <a:cubicBezTo>
                      <a:pt x="199" y="15"/>
                      <a:pt x="199" y="14"/>
                      <a:pt x="199" y="14"/>
                    </a:cubicBezTo>
                    <a:close/>
                    <a:moveTo>
                      <a:pt x="187" y="10"/>
                    </a:moveTo>
                    <a:cubicBezTo>
                      <a:pt x="187" y="10"/>
                      <a:pt x="187" y="10"/>
                      <a:pt x="187" y="11"/>
                    </a:cubicBezTo>
                    <a:cubicBezTo>
                      <a:pt x="186" y="11"/>
                      <a:pt x="187" y="12"/>
                      <a:pt x="187" y="12"/>
                    </a:cubicBezTo>
                    <a:cubicBezTo>
                      <a:pt x="186" y="12"/>
                      <a:pt x="186" y="12"/>
                      <a:pt x="185" y="12"/>
                    </a:cubicBezTo>
                    <a:cubicBezTo>
                      <a:pt x="185" y="11"/>
                      <a:pt x="185" y="11"/>
                      <a:pt x="185" y="10"/>
                    </a:cubicBezTo>
                    <a:cubicBezTo>
                      <a:pt x="183" y="10"/>
                      <a:pt x="185" y="11"/>
                      <a:pt x="184" y="12"/>
                    </a:cubicBezTo>
                    <a:cubicBezTo>
                      <a:pt x="183" y="12"/>
                      <a:pt x="184" y="10"/>
                      <a:pt x="182" y="9"/>
                    </a:cubicBezTo>
                    <a:cubicBezTo>
                      <a:pt x="182" y="9"/>
                      <a:pt x="182" y="9"/>
                      <a:pt x="183" y="9"/>
                    </a:cubicBezTo>
                    <a:cubicBezTo>
                      <a:pt x="183" y="10"/>
                      <a:pt x="185" y="9"/>
                      <a:pt x="186" y="10"/>
                    </a:cubicBezTo>
                    <a:cubicBezTo>
                      <a:pt x="186" y="10"/>
                      <a:pt x="187" y="10"/>
                      <a:pt x="187" y="10"/>
                    </a:cubicBezTo>
                    <a:close/>
                    <a:moveTo>
                      <a:pt x="191" y="15"/>
                    </a:moveTo>
                    <a:cubicBezTo>
                      <a:pt x="191" y="15"/>
                      <a:pt x="192" y="15"/>
                      <a:pt x="192" y="16"/>
                    </a:cubicBezTo>
                    <a:cubicBezTo>
                      <a:pt x="191" y="16"/>
                      <a:pt x="191" y="16"/>
                      <a:pt x="191" y="15"/>
                    </a:cubicBezTo>
                    <a:cubicBezTo>
                      <a:pt x="191" y="15"/>
                      <a:pt x="191" y="15"/>
                      <a:pt x="191" y="15"/>
                    </a:cubicBezTo>
                    <a:close/>
                    <a:moveTo>
                      <a:pt x="190" y="15"/>
                    </a:moveTo>
                    <a:cubicBezTo>
                      <a:pt x="190" y="16"/>
                      <a:pt x="190" y="16"/>
                      <a:pt x="191" y="16"/>
                    </a:cubicBezTo>
                    <a:cubicBezTo>
                      <a:pt x="190" y="16"/>
                      <a:pt x="190" y="16"/>
                      <a:pt x="190" y="16"/>
                    </a:cubicBezTo>
                    <a:cubicBezTo>
                      <a:pt x="189" y="16"/>
                      <a:pt x="188" y="16"/>
                      <a:pt x="188" y="17"/>
                    </a:cubicBezTo>
                    <a:cubicBezTo>
                      <a:pt x="188" y="17"/>
                      <a:pt x="188" y="16"/>
                      <a:pt x="188" y="16"/>
                    </a:cubicBezTo>
                    <a:cubicBezTo>
                      <a:pt x="188" y="16"/>
                      <a:pt x="188" y="15"/>
                      <a:pt x="188" y="14"/>
                    </a:cubicBezTo>
                    <a:cubicBezTo>
                      <a:pt x="189" y="15"/>
                      <a:pt x="189" y="15"/>
                      <a:pt x="189" y="15"/>
                    </a:cubicBezTo>
                    <a:cubicBezTo>
                      <a:pt x="189" y="15"/>
                      <a:pt x="190" y="15"/>
                      <a:pt x="190" y="15"/>
                    </a:cubicBezTo>
                    <a:close/>
                    <a:moveTo>
                      <a:pt x="187" y="12"/>
                    </a:moveTo>
                    <a:cubicBezTo>
                      <a:pt x="187" y="12"/>
                      <a:pt x="188" y="12"/>
                      <a:pt x="188" y="12"/>
                    </a:cubicBezTo>
                    <a:cubicBezTo>
                      <a:pt x="188" y="13"/>
                      <a:pt x="188" y="14"/>
                      <a:pt x="188" y="14"/>
                    </a:cubicBezTo>
                    <a:cubicBezTo>
                      <a:pt x="188" y="14"/>
                      <a:pt x="188" y="14"/>
                      <a:pt x="188" y="14"/>
                    </a:cubicBezTo>
                    <a:cubicBezTo>
                      <a:pt x="188" y="14"/>
                      <a:pt x="188" y="14"/>
                      <a:pt x="188" y="14"/>
                    </a:cubicBezTo>
                    <a:cubicBezTo>
                      <a:pt x="187" y="14"/>
                      <a:pt x="187" y="13"/>
                      <a:pt x="187" y="12"/>
                    </a:cubicBezTo>
                    <a:close/>
                    <a:moveTo>
                      <a:pt x="182" y="11"/>
                    </a:moveTo>
                    <a:cubicBezTo>
                      <a:pt x="182" y="11"/>
                      <a:pt x="182" y="11"/>
                      <a:pt x="182" y="11"/>
                    </a:cubicBezTo>
                    <a:cubicBezTo>
                      <a:pt x="182" y="11"/>
                      <a:pt x="182" y="11"/>
                      <a:pt x="181" y="11"/>
                    </a:cubicBezTo>
                    <a:cubicBezTo>
                      <a:pt x="182" y="11"/>
                      <a:pt x="182" y="11"/>
                      <a:pt x="182" y="11"/>
                    </a:cubicBezTo>
                    <a:close/>
                    <a:moveTo>
                      <a:pt x="179" y="14"/>
                    </a:moveTo>
                    <a:cubicBezTo>
                      <a:pt x="179" y="14"/>
                      <a:pt x="179" y="13"/>
                      <a:pt x="179" y="13"/>
                    </a:cubicBezTo>
                    <a:cubicBezTo>
                      <a:pt x="179" y="13"/>
                      <a:pt x="179" y="12"/>
                      <a:pt x="180" y="12"/>
                    </a:cubicBezTo>
                    <a:cubicBezTo>
                      <a:pt x="180" y="12"/>
                      <a:pt x="180" y="12"/>
                      <a:pt x="180" y="12"/>
                    </a:cubicBezTo>
                    <a:cubicBezTo>
                      <a:pt x="180" y="13"/>
                      <a:pt x="180" y="13"/>
                      <a:pt x="180" y="13"/>
                    </a:cubicBezTo>
                    <a:cubicBezTo>
                      <a:pt x="181" y="13"/>
                      <a:pt x="181" y="13"/>
                      <a:pt x="182" y="13"/>
                    </a:cubicBezTo>
                    <a:cubicBezTo>
                      <a:pt x="182" y="13"/>
                      <a:pt x="182" y="13"/>
                      <a:pt x="182" y="13"/>
                    </a:cubicBezTo>
                    <a:cubicBezTo>
                      <a:pt x="182" y="14"/>
                      <a:pt x="182" y="14"/>
                      <a:pt x="181" y="15"/>
                    </a:cubicBezTo>
                    <a:cubicBezTo>
                      <a:pt x="181" y="14"/>
                      <a:pt x="180" y="14"/>
                      <a:pt x="179" y="14"/>
                    </a:cubicBezTo>
                    <a:close/>
                    <a:moveTo>
                      <a:pt x="192" y="18"/>
                    </a:moveTo>
                    <a:cubicBezTo>
                      <a:pt x="192" y="18"/>
                      <a:pt x="192" y="18"/>
                      <a:pt x="192" y="18"/>
                    </a:cubicBezTo>
                    <a:cubicBezTo>
                      <a:pt x="193" y="19"/>
                      <a:pt x="194" y="20"/>
                      <a:pt x="193" y="21"/>
                    </a:cubicBezTo>
                    <a:cubicBezTo>
                      <a:pt x="192" y="20"/>
                      <a:pt x="193" y="19"/>
                      <a:pt x="192" y="18"/>
                    </a:cubicBezTo>
                    <a:close/>
                    <a:moveTo>
                      <a:pt x="196" y="14"/>
                    </a:moveTo>
                    <a:cubicBezTo>
                      <a:pt x="196" y="14"/>
                      <a:pt x="196" y="14"/>
                      <a:pt x="196" y="14"/>
                    </a:cubicBezTo>
                    <a:cubicBezTo>
                      <a:pt x="196" y="12"/>
                      <a:pt x="195" y="13"/>
                      <a:pt x="194" y="12"/>
                    </a:cubicBezTo>
                    <a:cubicBezTo>
                      <a:pt x="195" y="12"/>
                      <a:pt x="196" y="12"/>
                      <a:pt x="196" y="13"/>
                    </a:cubicBezTo>
                    <a:cubicBezTo>
                      <a:pt x="196" y="13"/>
                      <a:pt x="196" y="13"/>
                      <a:pt x="196" y="14"/>
                    </a:cubicBezTo>
                    <a:close/>
                    <a:moveTo>
                      <a:pt x="182" y="7"/>
                    </a:moveTo>
                    <a:cubicBezTo>
                      <a:pt x="182" y="7"/>
                      <a:pt x="182" y="7"/>
                      <a:pt x="182" y="7"/>
                    </a:cubicBezTo>
                    <a:cubicBezTo>
                      <a:pt x="182" y="7"/>
                      <a:pt x="182" y="7"/>
                      <a:pt x="182" y="7"/>
                    </a:cubicBezTo>
                    <a:cubicBezTo>
                      <a:pt x="182" y="7"/>
                      <a:pt x="182" y="7"/>
                      <a:pt x="182" y="7"/>
                    </a:cubicBezTo>
                    <a:close/>
                    <a:moveTo>
                      <a:pt x="176" y="16"/>
                    </a:moveTo>
                    <a:cubicBezTo>
                      <a:pt x="177" y="17"/>
                      <a:pt x="176" y="17"/>
                      <a:pt x="176" y="18"/>
                    </a:cubicBezTo>
                    <a:cubicBezTo>
                      <a:pt x="177" y="18"/>
                      <a:pt x="177" y="18"/>
                      <a:pt x="177" y="19"/>
                    </a:cubicBezTo>
                    <a:cubicBezTo>
                      <a:pt x="176" y="19"/>
                      <a:pt x="176" y="18"/>
                      <a:pt x="175" y="18"/>
                    </a:cubicBezTo>
                    <a:cubicBezTo>
                      <a:pt x="175" y="18"/>
                      <a:pt x="175" y="17"/>
                      <a:pt x="175" y="17"/>
                    </a:cubicBezTo>
                    <a:cubicBezTo>
                      <a:pt x="175" y="17"/>
                      <a:pt x="175" y="17"/>
                      <a:pt x="176" y="17"/>
                    </a:cubicBezTo>
                    <a:cubicBezTo>
                      <a:pt x="176" y="17"/>
                      <a:pt x="176" y="17"/>
                      <a:pt x="176" y="17"/>
                    </a:cubicBezTo>
                    <a:cubicBezTo>
                      <a:pt x="176" y="17"/>
                      <a:pt x="176" y="16"/>
                      <a:pt x="176" y="16"/>
                    </a:cubicBezTo>
                    <a:cubicBezTo>
                      <a:pt x="176" y="16"/>
                      <a:pt x="176" y="16"/>
                      <a:pt x="176" y="16"/>
                    </a:cubicBezTo>
                    <a:close/>
                    <a:moveTo>
                      <a:pt x="169" y="21"/>
                    </a:moveTo>
                    <a:cubicBezTo>
                      <a:pt x="169" y="21"/>
                      <a:pt x="169" y="21"/>
                      <a:pt x="168" y="22"/>
                    </a:cubicBezTo>
                    <a:cubicBezTo>
                      <a:pt x="168" y="22"/>
                      <a:pt x="168" y="22"/>
                      <a:pt x="168" y="22"/>
                    </a:cubicBezTo>
                    <a:cubicBezTo>
                      <a:pt x="168" y="22"/>
                      <a:pt x="168" y="22"/>
                      <a:pt x="168" y="22"/>
                    </a:cubicBezTo>
                    <a:cubicBezTo>
                      <a:pt x="168" y="22"/>
                      <a:pt x="168" y="22"/>
                      <a:pt x="167" y="22"/>
                    </a:cubicBezTo>
                    <a:cubicBezTo>
                      <a:pt x="168" y="21"/>
                      <a:pt x="168" y="21"/>
                      <a:pt x="168" y="21"/>
                    </a:cubicBezTo>
                    <a:cubicBezTo>
                      <a:pt x="168" y="21"/>
                      <a:pt x="168" y="20"/>
                      <a:pt x="168" y="20"/>
                    </a:cubicBezTo>
                    <a:cubicBezTo>
                      <a:pt x="169" y="20"/>
                      <a:pt x="169" y="20"/>
                      <a:pt x="170" y="20"/>
                    </a:cubicBezTo>
                    <a:cubicBezTo>
                      <a:pt x="170" y="21"/>
                      <a:pt x="169" y="21"/>
                      <a:pt x="169" y="21"/>
                    </a:cubicBezTo>
                    <a:close/>
                    <a:moveTo>
                      <a:pt x="173" y="9"/>
                    </a:moveTo>
                    <a:cubicBezTo>
                      <a:pt x="173" y="9"/>
                      <a:pt x="173" y="9"/>
                      <a:pt x="173" y="9"/>
                    </a:cubicBezTo>
                    <a:cubicBezTo>
                      <a:pt x="173" y="9"/>
                      <a:pt x="173" y="9"/>
                      <a:pt x="173" y="9"/>
                    </a:cubicBezTo>
                    <a:close/>
                    <a:moveTo>
                      <a:pt x="174" y="10"/>
                    </a:moveTo>
                    <a:cubicBezTo>
                      <a:pt x="174" y="10"/>
                      <a:pt x="174" y="10"/>
                      <a:pt x="174" y="10"/>
                    </a:cubicBezTo>
                    <a:cubicBezTo>
                      <a:pt x="174" y="10"/>
                      <a:pt x="174" y="10"/>
                      <a:pt x="174" y="10"/>
                    </a:cubicBezTo>
                    <a:cubicBezTo>
                      <a:pt x="174" y="10"/>
                      <a:pt x="174" y="10"/>
                      <a:pt x="174" y="10"/>
                    </a:cubicBezTo>
                    <a:close/>
                    <a:moveTo>
                      <a:pt x="166" y="20"/>
                    </a:moveTo>
                    <a:cubicBezTo>
                      <a:pt x="166" y="20"/>
                      <a:pt x="166" y="20"/>
                      <a:pt x="166" y="20"/>
                    </a:cubicBezTo>
                    <a:cubicBezTo>
                      <a:pt x="166" y="20"/>
                      <a:pt x="166" y="20"/>
                      <a:pt x="166" y="20"/>
                    </a:cubicBezTo>
                    <a:close/>
                    <a:moveTo>
                      <a:pt x="169" y="15"/>
                    </a:moveTo>
                    <a:cubicBezTo>
                      <a:pt x="170" y="15"/>
                      <a:pt x="170" y="15"/>
                      <a:pt x="170" y="15"/>
                    </a:cubicBezTo>
                    <a:cubicBezTo>
                      <a:pt x="170" y="15"/>
                      <a:pt x="170" y="15"/>
                      <a:pt x="170" y="15"/>
                    </a:cubicBezTo>
                    <a:cubicBezTo>
                      <a:pt x="170" y="16"/>
                      <a:pt x="170" y="16"/>
                      <a:pt x="169" y="16"/>
                    </a:cubicBezTo>
                    <a:cubicBezTo>
                      <a:pt x="169" y="16"/>
                      <a:pt x="169" y="15"/>
                      <a:pt x="169" y="15"/>
                    </a:cubicBezTo>
                    <a:close/>
                    <a:moveTo>
                      <a:pt x="174" y="9"/>
                    </a:moveTo>
                    <a:cubicBezTo>
                      <a:pt x="174" y="9"/>
                      <a:pt x="174" y="9"/>
                      <a:pt x="174" y="9"/>
                    </a:cubicBezTo>
                    <a:cubicBezTo>
                      <a:pt x="173" y="8"/>
                      <a:pt x="174" y="8"/>
                      <a:pt x="174" y="8"/>
                    </a:cubicBezTo>
                    <a:cubicBezTo>
                      <a:pt x="174" y="8"/>
                      <a:pt x="174" y="9"/>
                      <a:pt x="174" y="9"/>
                    </a:cubicBezTo>
                    <a:close/>
                    <a:moveTo>
                      <a:pt x="163" y="12"/>
                    </a:moveTo>
                    <a:cubicBezTo>
                      <a:pt x="163" y="13"/>
                      <a:pt x="163" y="13"/>
                      <a:pt x="162" y="13"/>
                    </a:cubicBezTo>
                    <a:cubicBezTo>
                      <a:pt x="162" y="13"/>
                      <a:pt x="162" y="12"/>
                      <a:pt x="162" y="12"/>
                    </a:cubicBezTo>
                    <a:cubicBezTo>
                      <a:pt x="163" y="12"/>
                      <a:pt x="163" y="12"/>
                      <a:pt x="163" y="12"/>
                    </a:cubicBezTo>
                    <a:close/>
                    <a:moveTo>
                      <a:pt x="162" y="18"/>
                    </a:moveTo>
                    <a:cubicBezTo>
                      <a:pt x="161" y="19"/>
                      <a:pt x="161" y="18"/>
                      <a:pt x="161" y="18"/>
                    </a:cubicBezTo>
                    <a:cubicBezTo>
                      <a:pt x="160" y="18"/>
                      <a:pt x="160" y="18"/>
                      <a:pt x="160" y="18"/>
                    </a:cubicBezTo>
                    <a:cubicBezTo>
                      <a:pt x="160" y="18"/>
                      <a:pt x="160" y="18"/>
                      <a:pt x="159" y="18"/>
                    </a:cubicBezTo>
                    <a:cubicBezTo>
                      <a:pt x="159" y="17"/>
                      <a:pt x="160" y="17"/>
                      <a:pt x="161" y="17"/>
                    </a:cubicBezTo>
                    <a:cubicBezTo>
                      <a:pt x="161" y="17"/>
                      <a:pt x="162" y="18"/>
                      <a:pt x="162" y="18"/>
                    </a:cubicBezTo>
                    <a:cubicBezTo>
                      <a:pt x="162" y="18"/>
                      <a:pt x="162" y="18"/>
                      <a:pt x="162" y="18"/>
                    </a:cubicBezTo>
                    <a:close/>
                    <a:moveTo>
                      <a:pt x="146" y="15"/>
                    </a:moveTo>
                    <a:cubicBezTo>
                      <a:pt x="146" y="15"/>
                      <a:pt x="147" y="15"/>
                      <a:pt x="147" y="15"/>
                    </a:cubicBezTo>
                    <a:cubicBezTo>
                      <a:pt x="147" y="15"/>
                      <a:pt x="147" y="16"/>
                      <a:pt x="146" y="16"/>
                    </a:cubicBezTo>
                    <a:cubicBezTo>
                      <a:pt x="146" y="15"/>
                      <a:pt x="146" y="15"/>
                      <a:pt x="146" y="15"/>
                    </a:cubicBezTo>
                    <a:close/>
                    <a:moveTo>
                      <a:pt x="152" y="11"/>
                    </a:moveTo>
                    <a:cubicBezTo>
                      <a:pt x="152" y="11"/>
                      <a:pt x="152" y="11"/>
                      <a:pt x="152" y="11"/>
                    </a:cubicBezTo>
                    <a:cubicBezTo>
                      <a:pt x="152" y="11"/>
                      <a:pt x="152" y="11"/>
                      <a:pt x="152" y="11"/>
                    </a:cubicBezTo>
                    <a:cubicBezTo>
                      <a:pt x="152" y="11"/>
                      <a:pt x="152" y="11"/>
                      <a:pt x="152" y="11"/>
                    </a:cubicBezTo>
                    <a:close/>
                    <a:moveTo>
                      <a:pt x="151" y="13"/>
                    </a:moveTo>
                    <a:cubicBezTo>
                      <a:pt x="150" y="13"/>
                      <a:pt x="150" y="13"/>
                      <a:pt x="150" y="13"/>
                    </a:cubicBezTo>
                    <a:cubicBezTo>
                      <a:pt x="150" y="13"/>
                      <a:pt x="151" y="13"/>
                      <a:pt x="151" y="13"/>
                    </a:cubicBezTo>
                    <a:close/>
                    <a:moveTo>
                      <a:pt x="150" y="6"/>
                    </a:moveTo>
                    <a:cubicBezTo>
                      <a:pt x="150" y="7"/>
                      <a:pt x="149" y="7"/>
                      <a:pt x="149" y="6"/>
                    </a:cubicBezTo>
                    <a:cubicBezTo>
                      <a:pt x="149" y="6"/>
                      <a:pt x="150" y="6"/>
                      <a:pt x="149" y="6"/>
                    </a:cubicBezTo>
                    <a:cubicBezTo>
                      <a:pt x="150" y="6"/>
                      <a:pt x="150" y="6"/>
                      <a:pt x="150" y="6"/>
                    </a:cubicBezTo>
                    <a:cubicBezTo>
                      <a:pt x="150" y="6"/>
                      <a:pt x="150" y="6"/>
                      <a:pt x="150" y="6"/>
                    </a:cubicBezTo>
                    <a:close/>
                    <a:moveTo>
                      <a:pt x="145" y="16"/>
                    </a:moveTo>
                    <a:cubicBezTo>
                      <a:pt x="146" y="16"/>
                      <a:pt x="146" y="16"/>
                      <a:pt x="146" y="16"/>
                    </a:cubicBezTo>
                    <a:cubicBezTo>
                      <a:pt x="146" y="16"/>
                      <a:pt x="146" y="17"/>
                      <a:pt x="146" y="18"/>
                    </a:cubicBezTo>
                    <a:cubicBezTo>
                      <a:pt x="146" y="18"/>
                      <a:pt x="145" y="18"/>
                      <a:pt x="145" y="18"/>
                    </a:cubicBezTo>
                    <a:cubicBezTo>
                      <a:pt x="145" y="18"/>
                      <a:pt x="145" y="18"/>
                      <a:pt x="143" y="18"/>
                    </a:cubicBezTo>
                    <a:cubicBezTo>
                      <a:pt x="143" y="17"/>
                      <a:pt x="144" y="16"/>
                      <a:pt x="144" y="15"/>
                    </a:cubicBezTo>
                    <a:cubicBezTo>
                      <a:pt x="144" y="16"/>
                      <a:pt x="144" y="16"/>
                      <a:pt x="145" y="16"/>
                    </a:cubicBezTo>
                    <a:close/>
                    <a:moveTo>
                      <a:pt x="138" y="15"/>
                    </a:moveTo>
                    <a:cubicBezTo>
                      <a:pt x="138" y="16"/>
                      <a:pt x="137" y="15"/>
                      <a:pt x="137" y="16"/>
                    </a:cubicBezTo>
                    <a:cubicBezTo>
                      <a:pt x="137" y="16"/>
                      <a:pt x="138" y="16"/>
                      <a:pt x="137" y="17"/>
                    </a:cubicBezTo>
                    <a:cubicBezTo>
                      <a:pt x="137" y="17"/>
                      <a:pt x="137" y="17"/>
                      <a:pt x="137" y="18"/>
                    </a:cubicBezTo>
                    <a:cubicBezTo>
                      <a:pt x="136" y="17"/>
                      <a:pt x="136" y="16"/>
                      <a:pt x="137" y="16"/>
                    </a:cubicBezTo>
                    <a:cubicBezTo>
                      <a:pt x="136" y="15"/>
                      <a:pt x="135" y="15"/>
                      <a:pt x="135" y="14"/>
                    </a:cubicBezTo>
                    <a:cubicBezTo>
                      <a:pt x="135" y="14"/>
                      <a:pt x="136" y="14"/>
                      <a:pt x="136" y="14"/>
                    </a:cubicBezTo>
                    <a:cubicBezTo>
                      <a:pt x="136" y="13"/>
                      <a:pt x="136" y="13"/>
                      <a:pt x="136" y="13"/>
                    </a:cubicBezTo>
                    <a:cubicBezTo>
                      <a:pt x="136" y="13"/>
                      <a:pt x="135" y="13"/>
                      <a:pt x="135" y="12"/>
                    </a:cubicBezTo>
                    <a:cubicBezTo>
                      <a:pt x="136" y="13"/>
                      <a:pt x="136" y="12"/>
                      <a:pt x="137" y="12"/>
                    </a:cubicBezTo>
                    <a:cubicBezTo>
                      <a:pt x="137" y="12"/>
                      <a:pt x="137" y="12"/>
                      <a:pt x="137" y="12"/>
                    </a:cubicBezTo>
                    <a:cubicBezTo>
                      <a:pt x="137" y="13"/>
                      <a:pt x="137" y="13"/>
                      <a:pt x="138" y="13"/>
                    </a:cubicBezTo>
                    <a:cubicBezTo>
                      <a:pt x="137" y="14"/>
                      <a:pt x="138" y="14"/>
                      <a:pt x="138" y="15"/>
                    </a:cubicBezTo>
                    <a:close/>
                    <a:moveTo>
                      <a:pt x="137" y="11"/>
                    </a:moveTo>
                    <a:cubicBezTo>
                      <a:pt x="137" y="11"/>
                      <a:pt x="137" y="11"/>
                      <a:pt x="137" y="10"/>
                    </a:cubicBezTo>
                    <a:cubicBezTo>
                      <a:pt x="137" y="10"/>
                      <a:pt x="138" y="10"/>
                      <a:pt x="138" y="10"/>
                    </a:cubicBezTo>
                    <a:cubicBezTo>
                      <a:pt x="138" y="10"/>
                      <a:pt x="138" y="10"/>
                      <a:pt x="138" y="10"/>
                    </a:cubicBezTo>
                    <a:cubicBezTo>
                      <a:pt x="139" y="10"/>
                      <a:pt x="140" y="10"/>
                      <a:pt x="140" y="11"/>
                    </a:cubicBezTo>
                    <a:cubicBezTo>
                      <a:pt x="140" y="11"/>
                      <a:pt x="140" y="12"/>
                      <a:pt x="140" y="12"/>
                    </a:cubicBezTo>
                    <a:cubicBezTo>
                      <a:pt x="139" y="11"/>
                      <a:pt x="139" y="11"/>
                      <a:pt x="139" y="11"/>
                    </a:cubicBezTo>
                    <a:cubicBezTo>
                      <a:pt x="139" y="11"/>
                      <a:pt x="138" y="11"/>
                      <a:pt x="137" y="11"/>
                    </a:cubicBezTo>
                    <a:close/>
                    <a:moveTo>
                      <a:pt x="142" y="20"/>
                    </a:moveTo>
                    <a:cubicBezTo>
                      <a:pt x="142" y="20"/>
                      <a:pt x="142" y="20"/>
                      <a:pt x="142" y="20"/>
                    </a:cubicBezTo>
                    <a:cubicBezTo>
                      <a:pt x="142" y="20"/>
                      <a:pt x="142" y="20"/>
                      <a:pt x="142" y="20"/>
                    </a:cubicBezTo>
                    <a:cubicBezTo>
                      <a:pt x="142" y="20"/>
                      <a:pt x="142" y="20"/>
                      <a:pt x="142" y="20"/>
                    </a:cubicBezTo>
                    <a:close/>
                    <a:moveTo>
                      <a:pt x="142" y="9"/>
                    </a:moveTo>
                    <a:cubicBezTo>
                      <a:pt x="142" y="9"/>
                      <a:pt x="141" y="9"/>
                      <a:pt x="141" y="9"/>
                    </a:cubicBezTo>
                    <a:cubicBezTo>
                      <a:pt x="142" y="9"/>
                      <a:pt x="142" y="8"/>
                      <a:pt x="141" y="7"/>
                    </a:cubicBezTo>
                    <a:cubicBezTo>
                      <a:pt x="142" y="8"/>
                      <a:pt x="142" y="8"/>
                      <a:pt x="142" y="8"/>
                    </a:cubicBezTo>
                    <a:cubicBezTo>
                      <a:pt x="142" y="8"/>
                      <a:pt x="142" y="9"/>
                      <a:pt x="142" y="9"/>
                    </a:cubicBezTo>
                    <a:close/>
                    <a:moveTo>
                      <a:pt x="129" y="10"/>
                    </a:moveTo>
                    <a:cubicBezTo>
                      <a:pt x="130" y="10"/>
                      <a:pt x="130" y="9"/>
                      <a:pt x="130" y="7"/>
                    </a:cubicBezTo>
                    <a:cubicBezTo>
                      <a:pt x="130" y="8"/>
                      <a:pt x="130" y="8"/>
                      <a:pt x="131" y="8"/>
                    </a:cubicBezTo>
                    <a:cubicBezTo>
                      <a:pt x="131" y="8"/>
                      <a:pt x="130" y="8"/>
                      <a:pt x="130" y="8"/>
                    </a:cubicBezTo>
                    <a:cubicBezTo>
                      <a:pt x="131" y="10"/>
                      <a:pt x="130" y="10"/>
                      <a:pt x="129" y="10"/>
                    </a:cubicBezTo>
                    <a:close/>
                    <a:moveTo>
                      <a:pt x="121" y="17"/>
                    </a:moveTo>
                    <a:cubicBezTo>
                      <a:pt x="121" y="16"/>
                      <a:pt x="121" y="16"/>
                      <a:pt x="122" y="16"/>
                    </a:cubicBezTo>
                    <a:cubicBezTo>
                      <a:pt x="122" y="16"/>
                      <a:pt x="122" y="16"/>
                      <a:pt x="122" y="17"/>
                    </a:cubicBezTo>
                    <a:cubicBezTo>
                      <a:pt x="121" y="17"/>
                      <a:pt x="121" y="17"/>
                      <a:pt x="121" y="17"/>
                    </a:cubicBezTo>
                    <a:close/>
                    <a:moveTo>
                      <a:pt x="125" y="11"/>
                    </a:moveTo>
                    <a:cubicBezTo>
                      <a:pt x="125" y="11"/>
                      <a:pt x="125" y="11"/>
                      <a:pt x="125" y="11"/>
                    </a:cubicBezTo>
                    <a:cubicBezTo>
                      <a:pt x="125" y="11"/>
                      <a:pt x="125" y="11"/>
                      <a:pt x="124" y="12"/>
                    </a:cubicBezTo>
                    <a:cubicBezTo>
                      <a:pt x="124" y="11"/>
                      <a:pt x="125" y="11"/>
                      <a:pt x="125" y="11"/>
                    </a:cubicBezTo>
                    <a:close/>
                    <a:moveTo>
                      <a:pt x="126" y="12"/>
                    </a:moveTo>
                    <a:cubicBezTo>
                      <a:pt x="126" y="12"/>
                      <a:pt x="126" y="12"/>
                      <a:pt x="125" y="12"/>
                    </a:cubicBezTo>
                    <a:cubicBezTo>
                      <a:pt x="126" y="12"/>
                      <a:pt x="127" y="12"/>
                      <a:pt x="126" y="12"/>
                    </a:cubicBezTo>
                    <a:cubicBezTo>
                      <a:pt x="126" y="12"/>
                      <a:pt x="126" y="12"/>
                      <a:pt x="126" y="12"/>
                    </a:cubicBezTo>
                    <a:close/>
                    <a:moveTo>
                      <a:pt x="125" y="10"/>
                    </a:moveTo>
                    <a:cubicBezTo>
                      <a:pt x="125" y="10"/>
                      <a:pt x="125" y="10"/>
                      <a:pt x="125" y="9"/>
                    </a:cubicBezTo>
                    <a:cubicBezTo>
                      <a:pt x="125" y="9"/>
                      <a:pt x="125" y="9"/>
                      <a:pt x="125" y="9"/>
                    </a:cubicBezTo>
                    <a:cubicBezTo>
                      <a:pt x="125" y="9"/>
                      <a:pt x="125" y="10"/>
                      <a:pt x="125" y="10"/>
                    </a:cubicBezTo>
                    <a:close/>
                    <a:moveTo>
                      <a:pt x="122" y="11"/>
                    </a:moveTo>
                    <a:cubicBezTo>
                      <a:pt x="122" y="12"/>
                      <a:pt x="122" y="13"/>
                      <a:pt x="121" y="13"/>
                    </a:cubicBezTo>
                    <a:cubicBezTo>
                      <a:pt x="121" y="13"/>
                      <a:pt x="121" y="13"/>
                      <a:pt x="121" y="12"/>
                    </a:cubicBezTo>
                    <a:cubicBezTo>
                      <a:pt x="121" y="12"/>
                      <a:pt x="121" y="11"/>
                      <a:pt x="122" y="11"/>
                    </a:cubicBezTo>
                    <a:close/>
                    <a:moveTo>
                      <a:pt x="117" y="16"/>
                    </a:moveTo>
                    <a:cubicBezTo>
                      <a:pt x="117" y="16"/>
                      <a:pt x="117" y="16"/>
                      <a:pt x="117" y="16"/>
                    </a:cubicBezTo>
                    <a:cubicBezTo>
                      <a:pt x="117" y="16"/>
                      <a:pt x="117" y="17"/>
                      <a:pt x="117" y="17"/>
                    </a:cubicBezTo>
                    <a:cubicBezTo>
                      <a:pt x="117" y="18"/>
                      <a:pt x="119" y="18"/>
                      <a:pt x="119" y="19"/>
                    </a:cubicBezTo>
                    <a:cubicBezTo>
                      <a:pt x="119" y="19"/>
                      <a:pt x="118" y="19"/>
                      <a:pt x="118" y="19"/>
                    </a:cubicBezTo>
                    <a:cubicBezTo>
                      <a:pt x="118" y="18"/>
                      <a:pt x="118" y="18"/>
                      <a:pt x="118" y="18"/>
                    </a:cubicBezTo>
                    <a:cubicBezTo>
                      <a:pt x="118" y="18"/>
                      <a:pt x="118" y="18"/>
                      <a:pt x="118" y="18"/>
                    </a:cubicBezTo>
                    <a:cubicBezTo>
                      <a:pt x="118" y="18"/>
                      <a:pt x="117" y="17"/>
                      <a:pt x="116" y="17"/>
                    </a:cubicBezTo>
                    <a:cubicBezTo>
                      <a:pt x="116" y="18"/>
                      <a:pt x="116" y="18"/>
                      <a:pt x="116" y="19"/>
                    </a:cubicBezTo>
                    <a:cubicBezTo>
                      <a:pt x="116" y="19"/>
                      <a:pt x="116" y="19"/>
                      <a:pt x="116" y="19"/>
                    </a:cubicBezTo>
                    <a:cubicBezTo>
                      <a:pt x="116" y="19"/>
                      <a:pt x="116" y="19"/>
                      <a:pt x="116" y="19"/>
                    </a:cubicBezTo>
                    <a:cubicBezTo>
                      <a:pt x="115" y="19"/>
                      <a:pt x="115" y="18"/>
                      <a:pt x="115" y="18"/>
                    </a:cubicBezTo>
                    <a:cubicBezTo>
                      <a:pt x="115" y="17"/>
                      <a:pt x="116" y="17"/>
                      <a:pt x="117" y="16"/>
                    </a:cubicBezTo>
                    <a:close/>
                    <a:moveTo>
                      <a:pt x="101" y="14"/>
                    </a:moveTo>
                    <a:cubicBezTo>
                      <a:pt x="100" y="13"/>
                      <a:pt x="100" y="13"/>
                      <a:pt x="99" y="12"/>
                    </a:cubicBezTo>
                    <a:cubicBezTo>
                      <a:pt x="100" y="12"/>
                      <a:pt x="101" y="12"/>
                      <a:pt x="101" y="13"/>
                    </a:cubicBezTo>
                    <a:cubicBezTo>
                      <a:pt x="100" y="13"/>
                      <a:pt x="102" y="15"/>
                      <a:pt x="101" y="14"/>
                    </a:cubicBezTo>
                    <a:close/>
                    <a:moveTo>
                      <a:pt x="94" y="14"/>
                    </a:moveTo>
                    <a:cubicBezTo>
                      <a:pt x="94" y="14"/>
                      <a:pt x="94" y="13"/>
                      <a:pt x="94" y="13"/>
                    </a:cubicBezTo>
                    <a:cubicBezTo>
                      <a:pt x="94" y="13"/>
                      <a:pt x="95" y="13"/>
                      <a:pt x="94" y="14"/>
                    </a:cubicBezTo>
                    <a:cubicBezTo>
                      <a:pt x="94" y="14"/>
                      <a:pt x="93" y="14"/>
                      <a:pt x="93" y="14"/>
                    </a:cubicBezTo>
                    <a:cubicBezTo>
                      <a:pt x="93" y="14"/>
                      <a:pt x="93" y="14"/>
                      <a:pt x="94" y="14"/>
                    </a:cubicBezTo>
                    <a:close/>
                    <a:moveTo>
                      <a:pt x="103" y="20"/>
                    </a:moveTo>
                    <a:cubicBezTo>
                      <a:pt x="103" y="20"/>
                      <a:pt x="103" y="20"/>
                      <a:pt x="103" y="20"/>
                    </a:cubicBezTo>
                    <a:cubicBezTo>
                      <a:pt x="103" y="20"/>
                      <a:pt x="103" y="20"/>
                      <a:pt x="103" y="20"/>
                    </a:cubicBezTo>
                    <a:cubicBezTo>
                      <a:pt x="103" y="19"/>
                      <a:pt x="103" y="19"/>
                      <a:pt x="104" y="19"/>
                    </a:cubicBezTo>
                    <a:cubicBezTo>
                      <a:pt x="104" y="20"/>
                      <a:pt x="104" y="20"/>
                      <a:pt x="104" y="20"/>
                    </a:cubicBezTo>
                    <a:cubicBezTo>
                      <a:pt x="104" y="20"/>
                      <a:pt x="103" y="20"/>
                      <a:pt x="103" y="20"/>
                    </a:cubicBezTo>
                    <a:close/>
                    <a:moveTo>
                      <a:pt x="103" y="19"/>
                    </a:moveTo>
                    <a:cubicBezTo>
                      <a:pt x="104" y="19"/>
                      <a:pt x="104" y="18"/>
                      <a:pt x="104" y="18"/>
                    </a:cubicBezTo>
                    <a:cubicBezTo>
                      <a:pt x="104" y="18"/>
                      <a:pt x="104" y="17"/>
                      <a:pt x="104" y="17"/>
                    </a:cubicBezTo>
                    <a:cubicBezTo>
                      <a:pt x="106" y="17"/>
                      <a:pt x="104" y="20"/>
                      <a:pt x="103" y="19"/>
                    </a:cubicBezTo>
                    <a:close/>
                    <a:moveTo>
                      <a:pt x="113" y="18"/>
                    </a:moveTo>
                    <a:cubicBezTo>
                      <a:pt x="113" y="18"/>
                      <a:pt x="114" y="18"/>
                      <a:pt x="114" y="19"/>
                    </a:cubicBezTo>
                    <a:cubicBezTo>
                      <a:pt x="113" y="19"/>
                      <a:pt x="112" y="19"/>
                      <a:pt x="112" y="18"/>
                    </a:cubicBezTo>
                    <a:cubicBezTo>
                      <a:pt x="112" y="18"/>
                      <a:pt x="113" y="18"/>
                      <a:pt x="113" y="18"/>
                    </a:cubicBezTo>
                    <a:close/>
                    <a:moveTo>
                      <a:pt x="108" y="22"/>
                    </a:moveTo>
                    <a:cubicBezTo>
                      <a:pt x="108" y="21"/>
                      <a:pt x="108" y="21"/>
                      <a:pt x="108" y="21"/>
                    </a:cubicBezTo>
                    <a:cubicBezTo>
                      <a:pt x="109" y="21"/>
                      <a:pt x="109" y="21"/>
                      <a:pt x="109" y="21"/>
                    </a:cubicBezTo>
                    <a:cubicBezTo>
                      <a:pt x="109" y="20"/>
                      <a:pt x="109" y="19"/>
                      <a:pt x="109" y="18"/>
                    </a:cubicBezTo>
                    <a:cubicBezTo>
                      <a:pt x="110" y="18"/>
                      <a:pt x="110" y="19"/>
                      <a:pt x="110" y="19"/>
                    </a:cubicBezTo>
                    <a:cubicBezTo>
                      <a:pt x="110" y="19"/>
                      <a:pt x="109" y="19"/>
                      <a:pt x="109" y="19"/>
                    </a:cubicBezTo>
                    <a:cubicBezTo>
                      <a:pt x="109" y="19"/>
                      <a:pt x="109" y="20"/>
                      <a:pt x="109" y="20"/>
                    </a:cubicBezTo>
                    <a:cubicBezTo>
                      <a:pt x="109" y="20"/>
                      <a:pt x="110" y="20"/>
                      <a:pt x="110" y="20"/>
                    </a:cubicBezTo>
                    <a:cubicBezTo>
                      <a:pt x="110" y="20"/>
                      <a:pt x="110" y="20"/>
                      <a:pt x="110" y="20"/>
                    </a:cubicBezTo>
                    <a:cubicBezTo>
                      <a:pt x="110" y="20"/>
                      <a:pt x="110" y="21"/>
                      <a:pt x="109" y="21"/>
                    </a:cubicBezTo>
                    <a:cubicBezTo>
                      <a:pt x="109" y="21"/>
                      <a:pt x="109" y="21"/>
                      <a:pt x="108" y="22"/>
                    </a:cubicBezTo>
                    <a:close/>
                    <a:moveTo>
                      <a:pt x="103" y="16"/>
                    </a:moveTo>
                    <a:cubicBezTo>
                      <a:pt x="103" y="16"/>
                      <a:pt x="104" y="17"/>
                      <a:pt x="103" y="17"/>
                    </a:cubicBezTo>
                    <a:cubicBezTo>
                      <a:pt x="103" y="17"/>
                      <a:pt x="103" y="18"/>
                      <a:pt x="103" y="18"/>
                    </a:cubicBezTo>
                    <a:cubicBezTo>
                      <a:pt x="103" y="18"/>
                      <a:pt x="103" y="18"/>
                      <a:pt x="102" y="18"/>
                    </a:cubicBezTo>
                    <a:cubicBezTo>
                      <a:pt x="102" y="18"/>
                      <a:pt x="103" y="17"/>
                      <a:pt x="102" y="17"/>
                    </a:cubicBezTo>
                    <a:cubicBezTo>
                      <a:pt x="102" y="16"/>
                      <a:pt x="103" y="16"/>
                      <a:pt x="103" y="16"/>
                    </a:cubicBezTo>
                    <a:close/>
                    <a:moveTo>
                      <a:pt x="94" y="23"/>
                    </a:moveTo>
                    <a:cubicBezTo>
                      <a:pt x="94" y="22"/>
                      <a:pt x="94" y="22"/>
                      <a:pt x="94" y="22"/>
                    </a:cubicBezTo>
                    <a:cubicBezTo>
                      <a:pt x="94" y="22"/>
                      <a:pt x="94" y="22"/>
                      <a:pt x="94" y="21"/>
                    </a:cubicBezTo>
                    <a:cubicBezTo>
                      <a:pt x="95" y="22"/>
                      <a:pt x="95" y="22"/>
                      <a:pt x="94" y="23"/>
                    </a:cubicBezTo>
                    <a:close/>
                    <a:moveTo>
                      <a:pt x="97" y="20"/>
                    </a:moveTo>
                    <a:cubicBezTo>
                      <a:pt x="97" y="19"/>
                      <a:pt x="97" y="19"/>
                      <a:pt x="97" y="18"/>
                    </a:cubicBezTo>
                    <a:cubicBezTo>
                      <a:pt x="97" y="18"/>
                      <a:pt x="98" y="18"/>
                      <a:pt x="98" y="18"/>
                    </a:cubicBezTo>
                    <a:cubicBezTo>
                      <a:pt x="98" y="19"/>
                      <a:pt x="98" y="19"/>
                      <a:pt x="98" y="20"/>
                    </a:cubicBezTo>
                    <a:cubicBezTo>
                      <a:pt x="98" y="20"/>
                      <a:pt x="98" y="20"/>
                      <a:pt x="97" y="20"/>
                    </a:cubicBezTo>
                    <a:close/>
                    <a:moveTo>
                      <a:pt x="100" y="22"/>
                    </a:moveTo>
                    <a:cubicBezTo>
                      <a:pt x="99" y="22"/>
                      <a:pt x="99" y="21"/>
                      <a:pt x="98" y="21"/>
                    </a:cubicBezTo>
                    <a:cubicBezTo>
                      <a:pt x="98" y="21"/>
                      <a:pt x="99" y="21"/>
                      <a:pt x="99" y="20"/>
                    </a:cubicBezTo>
                    <a:cubicBezTo>
                      <a:pt x="99" y="20"/>
                      <a:pt x="99" y="20"/>
                      <a:pt x="100" y="20"/>
                    </a:cubicBezTo>
                    <a:cubicBezTo>
                      <a:pt x="100" y="21"/>
                      <a:pt x="100" y="21"/>
                      <a:pt x="100" y="22"/>
                    </a:cubicBezTo>
                    <a:close/>
                    <a:moveTo>
                      <a:pt x="100" y="20"/>
                    </a:moveTo>
                    <a:cubicBezTo>
                      <a:pt x="100" y="18"/>
                      <a:pt x="99" y="19"/>
                      <a:pt x="99" y="18"/>
                    </a:cubicBezTo>
                    <a:cubicBezTo>
                      <a:pt x="99" y="18"/>
                      <a:pt x="99" y="18"/>
                      <a:pt x="99" y="18"/>
                    </a:cubicBezTo>
                    <a:cubicBezTo>
                      <a:pt x="100" y="18"/>
                      <a:pt x="100" y="18"/>
                      <a:pt x="100" y="17"/>
                    </a:cubicBezTo>
                    <a:cubicBezTo>
                      <a:pt x="101" y="17"/>
                      <a:pt x="101" y="18"/>
                      <a:pt x="101" y="18"/>
                    </a:cubicBezTo>
                    <a:cubicBezTo>
                      <a:pt x="101" y="19"/>
                      <a:pt x="100" y="20"/>
                      <a:pt x="100" y="19"/>
                    </a:cubicBezTo>
                    <a:cubicBezTo>
                      <a:pt x="100" y="20"/>
                      <a:pt x="101" y="20"/>
                      <a:pt x="101" y="20"/>
                    </a:cubicBezTo>
                    <a:cubicBezTo>
                      <a:pt x="101" y="20"/>
                      <a:pt x="101" y="20"/>
                      <a:pt x="101" y="20"/>
                    </a:cubicBezTo>
                    <a:cubicBezTo>
                      <a:pt x="100" y="20"/>
                      <a:pt x="100" y="20"/>
                      <a:pt x="100" y="20"/>
                    </a:cubicBezTo>
                    <a:close/>
                    <a:moveTo>
                      <a:pt x="104" y="22"/>
                    </a:moveTo>
                    <a:cubicBezTo>
                      <a:pt x="104" y="22"/>
                      <a:pt x="104" y="21"/>
                      <a:pt x="104" y="21"/>
                    </a:cubicBezTo>
                    <a:cubicBezTo>
                      <a:pt x="104" y="21"/>
                      <a:pt x="104" y="21"/>
                      <a:pt x="104" y="22"/>
                    </a:cubicBezTo>
                    <a:close/>
                    <a:moveTo>
                      <a:pt x="105" y="24"/>
                    </a:moveTo>
                    <a:cubicBezTo>
                      <a:pt x="104" y="23"/>
                      <a:pt x="105" y="21"/>
                      <a:pt x="104" y="21"/>
                    </a:cubicBezTo>
                    <a:cubicBezTo>
                      <a:pt x="105" y="20"/>
                      <a:pt x="105" y="21"/>
                      <a:pt x="105" y="21"/>
                    </a:cubicBezTo>
                    <a:cubicBezTo>
                      <a:pt x="105" y="21"/>
                      <a:pt x="105" y="21"/>
                      <a:pt x="105" y="22"/>
                    </a:cubicBezTo>
                    <a:cubicBezTo>
                      <a:pt x="106" y="22"/>
                      <a:pt x="106" y="22"/>
                      <a:pt x="106" y="21"/>
                    </a:cubicBezTo>
                    <a:cubicBezTo>
                      <a:pt x="106" y="22"/>
                      <a:pt x="105" y="23"/>
                      <a:pt x="105" y="24"/>
                    </a:cubicBezTo>
                    <a:close/>
                    <a:moveTo>
                      <a:pt x="113" y="21"/>
                    </a:moveTo>
                    <a:cubicBezTo>
                      <a:pt x="113" y="21"/>
                      <a:pt x="113" y="21"/>
                      <a:pt x="113" y="22"/>
                    </a:cubicBezTo>
                    <a:cubicBezTo>
                      <a:pt x="113" y="22"/>
                      <a:pt x="113" y="22"/>
                      <a:pt x="114" y="23"/>
                    </a:cubicBezTo>
                    <a:cubicBezTo>
                      <a:pt x="113" y="23"/>
                      <a:pt x="113" y="23"/>
                      <a:pt x="113" y="23"/>
                    </a:cubicBezTo>
                    <a:cubicBezTo>
                      <a:pt x="113" y="22"/>
                      <a:pt x="112" y="22"/>
                      <a:pt x="113" y="21"/>
                    </a:cubicBezTo>
                    <a:close/>
                    <a:moveTo>
                      <a:pt x="129" y="21"/>
                    </a:moveTo>
                    <a:cubicBezTo>
                      <a:pt x="129" y="21"/>
                      <a:pt x="129" y="21"/>
                      <a:pt x="129" y="21"/>
                    </a:cubicBezTo>
                    <a:cubicBezTo>
                      <a:pt x="129" y="21"/>
                      <a:pt x="129" y="20"/>
                      <a:pt x="128" y="20"/>
                    </a:cubicBezTo>
                    <a:cubicBezTo>
                      <a:pt x="129" y="20"/>
                      <a:pt x="129" y="20"/>
                      <a:pt x="129" y="20"/>
                    </a:cubicBezTo>
                    <a:cubicBezTo>
                      <a:pt x="130" y="20"/>
                      <a:pt x="129" y="20"/>
                      <a:pt x="129" y="21"/>
                    </a:cubicBezTo>
                    <a:close/>
                    <a:moveTo>
                      <a:pt x="134" y="17"/>
                    </a:moveTo>
                    <a:cubicBezTo>
                      <a:pt x="134" y="16"/>
                      <a:pt x="136" y="17"/>
                      <a:pt x="135" y="18"/>
                    </a:cubicBezTo>
                    <a:cubicBezTo>
                      <a:pt x="135" y="18"/>
                      <a:pt x="134" y="18"/>
                      <a:pt x="134" y="17"/>
                    </a:cubicBezTo>
                    <a:close/>
                    <a:moveTo>
                      <a:pt x="135" y="24"/>
                    </a:moveTo>
                    <a:cubicBezTo>
                      <a:pt x="135" y="24"/>
                      <a:pt x="134" y="24"/>
                      <a:pt x="134" y="24"/>
                    </a:cubicBezTo>
                    <a:cubicBezTo>
                      <a:pt x="134" y="23"/>
                      <a:pt x="134" y="23"/>
                      <a:pt x="134" y="23"/>
                    </a:cubicBezTo>
                    <a:cubicBezTo>
                      <a:pt x="135" y="23"/>
                      <a:pt x="136" y="23"/>
                      <a:pt x="135" y="24"/>
                    </a:cubicBezTo>
                    <a:close/>
                    <a:moveTo>
                      <a:pt x="137" y="19"/>
                    </a:moveTo>
                    <a:cubicBezTo>
                      <a:pt x="137" y="19"/>
                      <a:pt x="137" y="19"/>
                      <a:pt x="137" y="19"/>
                    </a:cubicBezTo>
                    <a:cubicBezTo>
                      <a:pt x="137" y="19"/>
                      <a:pt x="136" y="19"/>
                      <a:pt x="136" y="19"/>
                    </a:cubicBezTo>
                    <a:cubicBezTo>
                      <a:pt x="137" y="19"/>
                      <a:pt x="137" y="19"/>
                      <a:pt x="137" y="18"/>
                    </a:cubicBezTo>
                    <a:cubicBezTo>
                      <a:pt x="137" y="18"/>
                      <a:pt x="137" y="18"/>
                      <a:pt x="137" y="18"/>
                    </a:cubicBezTo>
                    <a:cubicBezTo>
                      <a:pt x="137" y="18"/>
                      <a:pt x="137" y="18"/>
                      <a:pt x="138" y="18"/>
                    </a:cubicBezTo>
                    <a:cubicBezTo>
                      <a:pt x="138" y="18"/>
                      <a:pt x="138" y="19"/>
                      <a:pt x="138" y="21"/>
                    </a:cubicBezTo>
                    <a:cubicBezTo>
                      <a:pt x="138" y="21"/>
                      <a:pt x="137" y="20"/>
                      <a:pt x="137" y="19"/>
                    </a:cubicBezTo>
                    <a:close/>
                    <a:moveTo>
                      <a:pt x="141" y="22"/>
                    </a:moveTo>
                    <a:cubicBezTo>
                      <a:pt x="141" y="22"/>
                      <a:pt x="142" y="22"/>
                      <a:pt x="142" y="21"/>
                    </a:cubicBezTo>
                    <a:cubicBezTo>
                      <a:pt x="142" y="22"/>
                      <a:pt x="142" y="22"/>
                      <a:pt x="142" y="22"/>
                    </a:cubicBezTo>
                    <a:cubicBezTo>
                      <a:pt x="142" y="22"/>
                      <a:pt x="141" y="22"/>
                      <a:pt x="141" y="22"/>
                    </a:cubicBezTo>
                    <a:close/>
                    <a:moveTo>
                      <a:pt x="147" y="23"/>
                    </a:moveTo>
                    <a:cubicBezTo>
                      <a:pt x="147" y="22"/>
                      <a:pt x="147" y="21"/>
                      <a:pt x="149" y="22"/>
                    </a:cubicBezTo>
                    <a:cubicBezTo>
                      <a:pt x="149" y="22"/>
                      <a:pt x="149" y="21"/>
                      <a:pt x="149" y="21"/>
                    </a:cubicBezTo>
                    <a:cubicBezTo>
                      <a:pt x="149" y="21"/>
                      <a:pt x="149" y="22"/>
                      <a:pt x="149" y="22"/>
                    </a:cubicBezTo>
                    <a:cubicBezTo>
                      <a:pt x="148" y="22"/>
                      <a:pt x="148" y="23"/>
                      <a:pt x="147" y="23"/>
                    </a:cubicBezTo>
                    <a:close/>
                    <a:moveTo>
                      <a:pt x="150" y="21"/>
                    </a:moveTo>
                    <a:cubicBezTo>
                      <a:pt x="150" y="21"/>
                      <a:pt x="151" y="22"/>
                      <a:pt x="150" y="22"/>
                    </a:cubicBezTo>
                    <a:cubicBezTo>
                      <a:pt x="150" y="22"/>
                      <a:pt x="151" y="22"/>
                      <a:pt x="151" y="22"/>
                    </a:cubicBezTo>
                    <a:cubicBezTo>
                      <a:pt x="151" y="23"/>
                      <a:pt x="150" y="23"/>
                      <a:pt x="150" y="23"/>
                    </a:cubicBezTo>
                    <a:cubicBezTo>
                      <a:pt x="150" y="22"/>
                      <a:pt x="149" y="22"/>
                      <a:pt x="149" y="21"/>
                    </a:cubicBezTo>
                    <a:cubicBezTo>
                      <a:pt x="152" y="21"/>
                      <a:pt x="149" y="20"/>
                      <a:pt x="149" y="19"/>
                    </a:cubicBezTo>
                    <a:cubicBezTo>
                      <a:pt x="149" y="20"/>
                      <a:pt x="150" y="19"/>
                      <a:pt x="150" y="19"/>
                    </a:cubicBezTo>
                    <a:cubicBezTo>
                      <a:pt x="151" y="18"/>
                      <a:pt x="149" y="17"/>
                      <a:pt x="150" y="17"/>
                    </a:cubicBezTo>
                    <a:cubicBezTo>
                      <a:pt x="151" y="16"/>
                      <a:pt x="151" y="17"/>
                      <a:pt x="151" y="18"/>
                    </a:cubicBezTo>
                    <a:cubicBezTo>
                      <a:pt x="151" y="18"/>
                      <a:pt x="151" y="19"/>
                      <a:pt x="152" y="20"/>
                    </a:cubicBezTo>
                    <a:cubicBezTo>
                      <a:pt x="151" y="21"/>
                      <a:pt x="151" y="20"/>
                      <a:pt x="150" y="21"/>
                    </a:cubicBezTo>
                    <a:close/>
                    <a:moveTo>
                      <a:pt x="156" y="20"/>
                    </a:moveTo>
                    <a:cubicBezTo>
                      <a:pt x="156" y="20"/>
                      <a:pt x="156" y="20"/>
                      <a:pt x="157" y="20"/>
                    </a:cubicBezTo>
                    <a:cubicBezTo>
                      <a:pt x="156" y="19"/>
                      <a:pt x="156" y="19"/>
                      <a:pt x="156" y="19"/>
                    </a:cubicBezTo>
                    <a:cubicBezTo>
                      <a:pt x="156" y="19"/>
                      <a:pt x="156" y="19"/>
                      <a:pt x="156" y="19"/>
                    </a:cubicBezTo>
                    <a:cubicBezTo>
                      <a:pt x="157" y="19"/>
                      <a:pt x="158" y="19"/>
                      <a:pt x="157" y="20"/>
                    </a:cubicBezTo>
                    <a:cubicBezTo>
                      <a:pt x="157" y="21"/>
                      <a:pt x="156" y="20"/>
                      <a:pt x="156" y="20"/>
                    </a:cubicBezTo>
                    <a:close/>
                    <a:moveTo>
                      <a:pt x="162" y="23"/>
                    </a:moveTo>
                    <a:cubicBezTo>
                      <a:pt x="162" y="22"/>
                      <a:pt x="162" y="22"/>
                      <a:pt x="162" y="21"/>
                    </a:cubicBezTo>
                    <a:cubicBezTo>
                      <a:pt x="164" y="21"/>
                      <a:pt x="164" y="23"/>
                      <a:pt x="162" y="23"/>
                    </a:cubicBezTo>
                    <a:close/>
                    <a:moveTo>
                      <a:pt x="164" y="16"/>
                    </a:moveTo>
                    <a:cubicBezTo>
                      <a:pt x="163" y="16"/>
                      <a:pt x="162" y="15"/>
                      <a:pt x="162" y="15"/>
                    </a:cubicBezTo>
                    <a:cubicBezTo>
                      <a:pt x="162" y="15"/>
                      <a:pt x="163" y="14"/>
                      <a:pt x="163" y="14"/>
                    </a:cubicBezTo>
                    <a:cubicBezTo>
                      <a:pt x="163" y="15"/>
                      <a:pt x="164" y="16"/>
                      <a:pt x="165" y="17"/>
                    </a:cubicBezTo>
                    <a:cubicBezTo>
                      <a:pt x="165" y="17"/>
                      <a:pt x="165" y="17"/>
                      <a:pt x="165" y="17"/>
                    </a:cubicBezTo>
                    <a:cubicBezTo>
                      <a:pt x="165" y="17"/>
                      <a:pt x="164" y="17"/>
                      <a:pt x="164" y="17"/>
                    </a:cubicBezTo>
                    <a:cubicBezTo>
                      <a:pt x="164" y="17"/>
                      <a:pt x="164" y="18"/>
                      <a:pt x="164" y="18"/>
                    </a:cubicBezTo>
                    <a:cubicBezTo>
                      <a:pt x="163" y="17"/>
                      <a:pt x="163" y="16"/>
                      <a:pt x="164" y="16"/>
                    </a:cubicBezTo>
                    <a:close/>
                    <a:moveTo>
                      <a:pt x="166" y="23"/>
                    </a:moveTo>
                    <a:cubicBezTo>
                      <a:pt x="166" y="23"/>
                      <a:pt x="166" y="23"/>
                      <a:pt x="166" y="23"/>
                    </a:cubicBezTo>
                    <a:cubicBezTo>
                      <a:pt x="166" y="23"/>
                      <a:pt x="166" y="23"/>
                      <a:pt x="166" y="23"/>
                    </a:cubicBezTo>
                    <a:cubicBezTo>
                      <a:pt x="165" y="24"/>
                      <a:pt x="166" y="24"/>
                      <a:pt x="166" y="24"/>
                    </a:cubicBezTo>
                    <a:cubicBezTo>
                      <a:pt x="166" y="24"/>
                      <a:pt x="166" y="25"/>
                      <a:pt x="166" y="25"/>
                    </a:cubicBezTo>
                    <a:cubicBezTo>
                      <a:pt x="166" y="23"/>
                      <a:pt x="164" y="24"/>
                      <a:pt x="164" y="23"/>
                    </a:cubicBezTo>
                    <a:cubicBezTo>
                      <a:pt x="164" y="23"/>
                      <a:pt x="164" y="22"/>
                      <a:pt x="165" y="21"/>
                    </a:cubicBezTo>
                    <a:cubicBezTo>
                      <a:pt x="165" y="21"/>
                      <a:pt x="165" y="20"/>
                      <a:pt x="165" y="20"/>
                    </a:cubicBezTo>
                    <a:cubicBezTo>
                      <a:pt x="165" y="20"/>
                      <a:pt x="166" y="21"/>
                      <a:pt x="165" y="21"/>
                    </a:cubicBezTo>
                    <a:cubicBezTo>
                      <a:pt x="166" y="21"/>
                      <a:pt x="167" y="21"/>
                      <a:pt x="167" y="21"/>
                    </a:cubicBezTo>
                    <a:cubicBezTo>
                      <a:pt x="167" y="22"/>
                      <a:pt x="167" y="23"/>
                      <a:pt x="168" y="23"/>
                    </a:cubicBezTo>
                    <a:cubicBezTo>
                      <a:pt x="167" y="23"/>
                      <a:pt x="167" y="22"/>
                      <a:pt x="166" y="23"/>
                    </a:cubicBezTo>
                    <a:close/>
                    <a:moveTo>
                      <a:pt x="169" y="24"/>
                    </a:moveTo>
                    <a:cubicBezTo>
                      <a:pt x="169" y="24"/>
                      <a:pt x="169" y="23"/>
                      <a:pt x="169" y="23"/>
                    </a:cubicBezTo>
                    <a:cubicBezTo>
                      <a:pt x="169" y="23"/>
                      <a:pt x="169" y="24"/>
                      <a:pt x="169" y="24"/>
                    </a:cubicBezTo>
                    <a:cubicBezTo>
                      <a:pt x="169" y="24"/>
                      <a:pt x="169" y="24"/>
                      <a:pt x="169" y="24"/>
                    </a:cubicBezTo>
                    <a:close/>
                    <a:moveTo>
                      <a:pt x="170" y="23"/>
                    </a:moveTo>
                    <a:cubicBezTo>
                      <a:pt x="170" y="23"/>
                      <a:pt x="170" y="23"/>
                      <a:pt x="170" y="23"/>
                    </a:cubicBezTo>
                    <a:cubicBezTo>
                      <a:pt x="170" y="23"/>
                      <a:pt x="170" y="23"/>
                      <a:pt x="170" y="23"/>
                    </a:cubicBezTo>
                    <a:cubicBezTo>
                      <a:pt x="170" y="23"/>
                      <a:pt x="170" y="23"/>
                      <a:pt x="170" y="23"/>
                    </a:cubicBezTo>
                    <a:close/>
                    <a:moveTo>
                      <a:pt x="171" y="19"/>
                    </a:moveTo>
                    <a:cubicBezTo>
                      <a:pt x="171" y="19"/>
                      <a:pt x="171" y="19"/>
                      <a:pt x="171" y="19"/>
                    </a:cubicBezTo>
                    <a:cubicBezTo>
                      <a:pt x="171" y="19"/>
                      <a:pt x="171" y="19"/>
                      <a:pt x="171" y="19"/>
                    </a:cubicBezTo>
                    <a:cubicBezTo>
                      <a:pt x="170" y="19"/>
                      <a:pt x="169" y="19"/>
                      <a:pt x="169" y="18"/>
                    </a:cubicBezTo>
                    <a:cubicBezTo>
                      <a:pt x="169" y="19"/>
                      <a:pt x="169" y="18"/>
                      <a:pt x="170" y="18"/>
                    </a:cubicBezTo>
                    <a:cubicBezTo>
                      <a:pt x="170" y="19"/>
                      <a:pt x="170" y="19"/>
                      <a:pt x="170" y="19"/>
                    </a:cubicBezTo>
                    <a:cubicBezTo>
                      <a:pt x="170" y="19"/>
                      <a:pt x="170" y="19"/>
                      <a:pt x="171" y="18"/>
                    </a:cubicBezTo>
                    <a:cubicBezTo>
                      <a:pt x="171" y="19"/>
                      <a:pt x="171" y="19"/>
                      <a:pt x="171" y="19"/>
                    </a:cubicBezTo>
                    <a:cubicBezTo>
                      <a:pt x="171" y="19"/>
                      <a:pt x="171" y="19"/>
                      <a:pt x="171" y="19"/>
                    </a:cubicBezTo>
                    <a:close/>
                    <a:moveTo>
                      <a:pt x="175" y="23"/>
                    </a:moveTo>
                    <a:cubicBezTo>
                      <a:pt x="174" y="23"/>
                      <a:pt x="174" y="22"/>
                      <a:pt x="175" y="22"/>
                    </a:cubicBezTo>
                    <a:cubicBezTo>
                      <a:pt x="175" y="22"/>
                      <a:pt x="175" y="22"/>
                      <a:pt x="175" y="22"/>
                    </a:cubicBezTo>
                    <a:cubicBezTo>
                      <a:pt x="175" y="23"/>
                      <a:pt x="175" y="23"/>
                      <a:pt x="175" y="23"/>
                    </a:cubicBezTo>
                    <a:close/>
                    <a:moveTo>
                      <a:pt x="179" y="17"/>
                    </a:moveTo>
                    <a:cubicBezTo>
                      <a:pt x="180" y="17"/>
                      <a:pt x="180" y="17"/>
                      <a:pt x="180" y="17"/>
                    </a:cubicBezTo>
                    <a:cubicBezTo>
                      <a:pt x="180" y="17"/>
                      <a:pt x="180" y="18"/>
                      <a:pt x="180" y="18"/>
                    </a:cubicBezTo>
                    <a:cubicBezTo>
                      <a:pt x="180" y="18"/>
                      <a:pt x="180" y="18"/>
                      <a:pt x="180" y="17"/>
                    </a:cubicBezTo>
                    <a:cubicBezTo>
                      <a:pt x="180" y="18"/>
                      <a:pt x="179" y="18"/>
                      <a:pt x="179" y="17"/>
                    </a:cubicBezTo>
                    <a:close/>
                    <a:moveTo>
                      <a:pt x="180" y="19"/>
                    </a:moveTo>
                    <a:cubicBezTo>
                      <a:pt x="181" y="19"/>
                      <a:pt x="181" y="19"/>
                      <a:pt x="181" y="20"/>
                    </a:cubicBezTo>
                    <a:cubicBezTo>
                      <a:pt x="180" y="20"/>
                      <a:pt x="180" y="20"/>
                      <a:pt x="180" y="19"/>
                    </a:cubicBezTo>
                    <a:close/>
                    <a:moveTo>
                      <a:pt x="194" y="24"/>
                    </a:moveTo>
                    <a:cubicBezTo>
                      <a:pt x="192" y="24"/>
                      <a:pt x="192" y="22"/>
                      <a:pt x="191" y="22"/>
                    </a:cubicBezTo>
                    <a:cubicBezTo>
                      <a:pt x="191" y="22"/>
                      <a:pt x="191" y="22"/>
                      <a:pt x="191" y="22"/>
                    </a:cubicBezTo>
                    <a:cubicBezTo>
                      <a:pt x="191" y="22"/>
                      <a:pt x="192" y="22"/>
                      <a:pt x="193" y="22"/>
                    </a:cubicBezTo>
                    <a:cubicBezTo>
                      <a:pt x="193" y="23"/>
                      <a:pt x="193" y="23"/>
                      <a:pt x="194" y="23"/>
                    </a:cubicBezTo>
                    <a:cubicBezTo>
                      <a:pt x="194" y="23"/>
                      <a:pt x="194" y="24"/>
                      <a:pt x="194" y="24"/>
                    </a:cubicBezTo>
                    <a:close/>
                    <a:moveTo>
                      <a:pt x="204" y="16"/>
                    </a:moveTo>
                    <a:cubicBezTo>
                      <a:pt x="204" y="16"/>
                      <a:pt x="204" y="16"/>
                      <a:pt x="204" y="16"/>
                    </a:cubicBezTo>
                    <a:cubicBezTo>
                      <a:pt x="204" y="16"/>
                      <a:pt x="203" y="16"/>
                      <a:pt x="203" y="16"/>
                    </a:cubicBezTo>
                    <a:cubicBezTo>
                      <a:pt x="203" y="16"/>
                      <a:pt x="203" y="16"/>
                      <a:pt x="203" y="16"/>
                    </a:cubicBezTo>
                    <a:cubicBezTo>
                      <a:pt x="202" y="15"/>
                      <a:pt x="202" y="14"/>
                      <a:pt x="201" y="14"/>
                    </a:cubicBezTo>
                    <a:cubicBezTo>
                      <a:pt x="203" y="14"/>
                      <a:pt x="203" y="15"/>
                      <a:pt x="204" y="15"/>
                    </a:cubicBezTo>
                    <a:cubicBezTo>
                      <a:pt x="204" y="15"/>
                      <a:pt x="204" y="15"/>
                      <a:pt x="204" y="15"/>
                    </a:cubicBezTo>
                    <a:cubicBezTo>
                      <a:pt x="204" y="15"/>
                      <a:pt x="204" y="16"/>
                      <a:pt x="204" y="16"/>
                    </a:cubicBezTo>
                    <a:cubicBezTo>
                      <a:pt x="204" y="16"/>
                      <a:pt x="204" y="16"/>
                      <a:pt x="204" y="16"/>
                    </a:cubicBezTo>
                    <a:close/>
                    <a:moveTo>
                      <a:pt x="207" y="12"/>
                    </a:moveTo>
                    <a:cubicBezTo>
                      <a:pt x="207" y="12"/>
                      <a:pt x="207" y="12"/>
                      <a:pt x="207" y="12"/>
                    </a:cubicBezTo>
                    <a:cubicBezTo>
                      <a:pt x="208" y="12"/>
                      <a:pt x="208" y="12"/>
                      <a:pt x="208" y="12"/>
                    </a:cubicBezTo>
                    <a:cubicBezTo>
                      <a:pt x="207" y="12"/>
                      <a:pt x="207" y="13"/>
                      <a:pt x="207" y="13"/>
                    </a:cubicBezTo>
                    <a:cubicBezTo>
                      <a:pt x="207" y="13"/>
                      <a:pt x="206" y="12"/>
                      <a:pt x="207" y="12"/>
                    </a:cubicBezTo>
                    <a:close/>
                    <a:moveTo>
                      <a:pt x="210" y="12"/>
                    </a:moveTo>
                    <a:cubicBezTo>
                      <a:pt x="210" y="12"/>
                      <a:pt x="211" y="13"/>
                      <a:pt x="211" y="12"/>
                    </a:cubicBezTo>
                    <a:cubicBezTo>
                      <a:pt x="211" y="12"/>
                      <a:pt x="211" y="13"/>
                      <a:pt x="211" y="14"/>
                    </a:cubicBezTo>
                    <a:cubicBezTo>
                      <a:pt x="210" y="14"/>
                      <a:pt x="210" y="14"/>
                      <a:pt x="209" y="14"/>
                    </a:cubicBezTo>
                    <a:cubicBezTo>
                      <a:pt x="209" y="13"/>
                      <a:pt x="209" y="12"/>
                      <a:pt x="210" y="12"/>
                    </a:cubicBezTo>
                    <a:close/>
                    <a:moveTo>
                      <a:pt x="220" y="22"/>
                    </a:moveTo>
                    <a:cubicBezTo>
                      <a:pt x="220" y="21"/>
                      <a:pt x="220" y="21"/>
                      <a:pt x="221" y="20"/>
                    </a:cubicBezTo>
                    <a:cubicBezTo>
                      <a:pt x="221" y="20"/>
                      <a:pt x="221" y="21"/>
                      <a:pt x="221" y="22"/>
                    </a:cubicBezTo>
                    <a:cubicBezTo>
                      <a:pt x="220" y="22"/>
                      <a:pt x="220" y="22"/>
                      <a:pt x="220" y="22"/>
                    </a:cubicBezTo>
                    <a:close/>
                    <a:moveTo>
                      <a:pt x="221" y="19"/>
                    </a:moveTo>
                    <a:cubicBezTo>
                      <a:pt x="222" y="19"/>
                      <a:pt x="222" y="19"/>
                      <a:pt x="222" y="19"/>
                    </a:cubicBezTo>
                    <a:cubicBezTo>
                      <a:pt x="222" y="19"/>
                      <a:pt x="222" y="20"/>
                      <a:pt x="222" y="20"/>
                    </a:cubicBezTo>
                    <a:cubicBezTo>
                      <a:pt x="222" y="20"/>
                      <a:pt x="222" y="20"/>
                      <a:pt x="222" y="20"/>
                    </a:cubicBezTo>
                    <a:cubicBezTo>
                      <a:pt x="222" y="20"/>
                      <a:pt x="222" y="19"/>
                      <a:pt x="221" y="19"/>
                    </a:cubicBezTo>
                    <a:close/>
                    <a:moveTo>
                      <a:pt x="218" y="14"/>
                    </a:moveTo>
                    <a:cubicBezTo>
                      <a:pt x="218" y="14"/>
                      <a:pt x="219" y="14"/>
                      <a:pt x="219" y="14"/>
                    </a:cubicBezTo>
                    <a:cubicBezTo>
                      <a:pt x="219" y="14"/>
                      <a:pt x="219" y="14"/>
                      <a:pt x="219" y="14"/>
                    </a:cubicBezTo>
                    <a:cubicBezTo>
                      <a:pt x="219" y="14"/>
                      <a:pt x="219" y="14"/>
                      <a:pt x="219" y="14"/>
                    </a:cubicBezTo>
                    <a:cubicBezTo>
                      <a:pt x="218" y="15"/>
                      <a:pt x="218" y="15"/>
                      <a:pt x="218" y="15"/>
                    </a:cubicBezTo>
                    <a:cubicBezTo>
                      <a:pt x="218" y="15"/>
                      <a:pt x="218" y="15"/>
                      <a:pt x="217" y="15"/>
                    </a:cubicBezTo>
                    <a:cubicBezTo>
                      <a:pt x="218" y="15"/>
                      <a:pt x="218" y="14"/>
                      <a:pt x="218" y="14"/>
                    </a:cubicBezTo>
                    <a:close/>
                    <a:moveTo>
                      <a:pt x="210" y="18"/>
                    </a:moveTo>
                    <a:cubicBezTo>
                      <a:pt x="210" y="18"/>
                      <a:pt x="210" y="17"/>
                      <a:pt x="211" y="17"/>
                    </a:cubicBezTo>
                    <a:cubicBezTo>
                      <a:pt x="211" y="17"/>
                      <a:pt x="211" y="17"/>
                      <a:pt x="211" y="17"/>
                    </a:cubicBezTo>
                    <a:cubicBezTo>
                      <a:pt x="211" y="18"/>
                      <a:pt x="211" y="18"/>
                      <a:pt x="210" y="18"/>
                    </a:cubicBezTo>
                    <a:cubicBezTo>
                      <a:pt x="210" y="18"/>
                      <a:pt x="210" y="18"/>
                      <a:pt x="210" y="18"/>
                    </a:cubicBezTo>
                    <a:close/>
                    <a:moveTo>
                      <a:pt x="215" y="23"/>
                    </a:moveTo>
                    <a:cubicBezTo>
                      <a:pt x="215" y="22"/>
                      <a:pt x="214" y="22"/>
                      <a:pt x="214" y="22"/>
                    </a:cubicBezTo>
                    <a:cubicBezTo>
                      <a:pt x="214" y="22"/>
                      <a:pt x="215" y="22"/>
                      <a:pt x="215" y="22"/>
                    </a:cubicBezTo>
                    <a:cubicBezTo>
                      <a:pt x="215" y="21"/>
                      <a:pt x="215" y="20"/>
                      <a:pt x="216" y="20"/>
                    </a:cubicBezTo>
                    <a:cubicBezTo>
                      <a:pt x="216" y="21"/>
                      <a:pt x="215" y="22"/>
                      <a:pt x="215" y="23"/>
                    </a:cubicBezTo>
                    <a:close/>
                    <a:moveTo>
                      <a:pt x="216" y="20"/>
                    </a:moveTo>
                    <a:cubicBezTo>
                      <a:pt x="216" y="19"/>
                      <a:pt x="217" y="19"/>
                      <a:pt x="218" y="19"/>
                    </a:cubicBezTo>
                    <a:cubicBezTo>
                      <a:pt x="218" y="19"/>
                      <a:pt x="218" y="19"/>
                      <a:pt x="219" y="19"/>
                    </a:cubicBezTo>
                    <a:cubicBezTo>
                      <a:pt x="218" y="20"/>
                      <a:pt x="218" y="20"/>
                      <a:pt x="218" y="21"/>
                    </a:cubicBezTo>
                    <a:cubicBezTo>
                      <a:pt x="217" y="21"/>
                      <a:pt x="217" y="19"/>
                      <a:pt x="216" y="20"/>
                    </a:cubicBezTo>
                    <a:close/>
                    <a:moveTo>
                      <a:pt x="231" y="9"/>
                    </a:moveTo>
                    <a:cubicBezTo>
                      <a:pt x="231" y="9"/>
                      <a:pt x="231" y="9"/>
                      <a:pt x="231" y="9"/>
                    </a:cubicBezTo>
                    <a:cubicBezTo>
                      <a:pt x="231" y="9"/>
                      <a:pt x="231" y="9"/>
                      <a:pt x="231" y="9"/>
                    </a:cubicBezTo>
                    <a:cubicBezTo>
                      <a:pt x="231" y="9"/>
                      <a:pt x="231" y="9"/>
                      <a:pt x="231" y="9"/>
                    </a:cubicBezTo>
                    <a:close/>
                    <a:moveTo>
                      <a:pt x="244" y="21"/>
                    </a:moveTo>
                    <a:cubicBezTo>
                      <a:pt x="243" y="21"/>
                      <a:pt x="243" y="21"/>
                      <a:pt x="243" y="22"/>
                    </a:cubicBezTo>
                    <a:cubicBezTo>
                      <a:pt x="243" y="21"/>
                      <a:pt x="243" y="21"/>
                      <a:pt x="242" y="21"/>
                    </a:cubicBezTo>
                    <a:cubicBezTo>
                      <a:pt x="243" y="21"/>
                      <a:pt x="243" y="21"/>
                      <a:pt x="243" y="21"/>
                    </a:cubicBezTo>
                    <a:cubicBezTo>
                      <a:pt x="243" y="21"/>
                      <a:pt x="243" y="21"/>
                      <a:pt x="243" y="21"/>
                    </a:cubicBezTo>
                    <a:cubicBezTo>
                      <a:pt x="243" y="21"/>
                      <a:pt x="243" y="21"/>
                      <a:pt x="243" y="21"/>
                    </a:cubicBezTo>
                    <a:cubicBezTo>
                      <a:pt x="243" y="21"/>
                      <a:pt x="244" y="20"/>
                      <a:pt x="244" y="21"/>
                    </a:cubicBezTo>
                    <a:close/>
                    <a:moveTo>
                      <a:pt x="231" y="11"/>
                    </a:moveTo>
                    <a:cubicBezTo>
                      <a:pt x="231" y="11"/>
                      <a:pt x="231" y="12"/>
                      <a:pt x="231" y="12"/>
                    </a:cubicBezTo>
                    <a:cubicBezTo>
                      <a:pt x="231" y="12"/>
                      <a:pt x="231" y="11"/>
                      <a:pt x="231" y="11"/>
                    </a:cubicBezTo>
                    <a:close/>
                    <a:moveTo>
                      <a:pt x="233" y="14"/>
                    </a:moveTo>
                    <a:cubicBezTo>
                      <a:pt x="233" y="14"/>
                      <a:pt x="233" y="14"/>
                      <a:pt x="233" y="14"/>
                    </a:cubicBezTo>
                    <a:cubicBezTo>
                      <a:pt x="234" y="14"/>
                      <a:pt x="234" y="15"/>
                      <a:pt x="234" y="15"/>
                    </a:cubicBezTo>
                    <a:cubicBezTo>
                      <a:pt x="234" y="16"/>
                      <a:pt x="234" y="16"/>
                      <a:pt x="233" y="16"/>
                    </a:cubicBezTo>
                    <a:cubicBezTo>
                      <a:pt x="233" y="16"/>
                      <a:pt x="233" y="15"/>
                      <a:pt x="233" y="14"/>
                    </a:cubicBezTo>
                    <a:close/>
                    <a:moveTo>
                      <a:pt x="238" y="16"/>
                    </a:moveTo>
                    <a:cubicBezTo>
                      <a:pt x="238" y="16"/>
                      <a:pt x="238" y="16"/>
                      <a:pt x="238" y="17"/>
                    </a:cubicBezTo>
                    <a:cubicBezTo>
                      <a:pt x="238" y="16"/>
                      <a:pt x="237" y="17"/>
                      <a:pt x="237" y="17"/>
                    </a:cubicBezTo>
                    <a:cubicBezTo>
                      <a:pt x="237" y="16"/>
                      <a:pt x="238" y="16"/>
                      <a:pt x="238" y="16"/>
                    </a:cubicBezTo>
                    <a:close/>
                    <a:moveTo>
                      <a:pt x="243" y="17"/>
                    </a:moveTo>
                    <a:cubicBezTo>
                      <a:pt x="243" y="17"/>
                      <a:pt x="243" y="17"/>
                      <a:pt x="243" y="17"/>
                    </a:cubicBezTo>
                    <a:cubicBezTo>
                      <a:pt x="243" y="17"/>
                      <a:pt x="243" y="17"/>
                      <a:pt x="244" y="17"/>
                    </a:cubicBezTo>
                    <a:cubicBezTo>
                      <a:pt x="244" y="17"/>
                      <a:pt x="243" y="17"/>
                      <a:pt x="243" y="17"/>
                    </a:cubicBezTo>
                    <a:close/>
                    <a:moveTo>
                      <a:pt x="243" y="15"/>
                    </a:moveTo>
                    <a:cubicBezTo>
                      <a:pt x="243" y="15"/>
                      <a:pt x="242" y="16"/>
                      <a:pt x="242" y="16"/>
                    </a:cubicBezTo>
                    <a:cubicBezTo>
                      <a:pt x="242" y="15"/>
                      <a:pt x="242" y="15"/>
                      <a:pt x="243" y="15"/>
                    </a:cubicBezTo>
                    <a:cubicBezTo>
                      <a:pt x="243" y="15"/>
                      <a:pt x="243" y="15"/>
                      <a:pt x="243" y="15"/>
                    </a:cubicBezTo>
                    <a:close/>
                    <a:moveTo>
                      <a:pt x="244" y="13"/>
                    </a:moveTo>
                    <a:cubicBezTo>
                      <a:pt x="244" y="13"/>
                      <a:pt x="244" y="14"/>
                      <a:pt x="244" y="14"/>
                    </a:cubicBezTo>
                    <a:cubicBezTo>
                      <a:pt x="244" y="14"/>
                      <a:pt x="243" y="14"/>
                      <a:pt x="243" y="14"/>
                    </a:cubicBezTo>
                    <a:cubicBezTo>
                      <a:pt x="243" y="13"/>
                      <a:pt x="244" y="13"/>
                      <a:pt x="244" y="13"/>
                    </a:cubicBezTo>
                    <a:cubicBezTo>
                      <a:pt x="244" y="13"/>
                      <a:pt x="244" y="13"/>
                      <a:pt x="244" y="13"/>
                    </a:cubicBezTo>
                    <a:close/>
                    <a:moveTo>
                      <a:pt x="242" y="23"/>
                    </a:moveTo>
                    <a:cubicBezTo>
                      <a:pt x="241" y="22"/>
                      <a:pt x="240" y="24"/>
                      <a:pt x="240" y="23"/>
                    </a:cubicBezTo>
                    <a:cubicBezTo>
                      <a:pt x="240" y="23"/>
                      <a:pt x="240" y="23"/>
                      <a:pt x="240" y="23"/>
                    </a:cubicBezTo>
                    <a:cubicBezTo>
                      <a:pt x="240" y="22"/>
                      <a:pt x="240" y="22"/>
                      <a:pt x="240" y="22"/>
                    </a:cubicBezTo>
                    <a:cubicBezTo>
                      <a:pt x="240" y="22"/>
                      <a:pt x="240" y="22"/>
                      <a:pt x="240" y="22"/>
                    </a:cubicBezTo>
                    <a:cubicBezTo>
                      <a:pt x="240" y="21"/>
                      <a:pt x="240" y="21"/>
                      <a:pt x="240" y="22"/>
                    </a:cubicBezTo>
                    <a:cubicBezTo>
                      <a:pt x="239" y="22"/>
                      <a:pt x="238" y="22"/>
                      <a:pt x="238" y="20"/>
                    </a:cubicBezTo>
                    <a:cubicBezTo>
                      <a:pt x="238" y="19"/>
                      <a:pt x="239" y="19"/>
                      <a:pt x="239" y="19"/>
                    </a:cubicBezTo>
                    <a:cubicBezTo>
                      <a:pt x="239" y="19"/>
                      <a:pt x="239" y="19"/>
                      <a:pt x="239" y="18"/>
                    </a:cubicBezTo>
                    <a:cubicBezTo>
                      <a:pt x="240" y="18"/>
                      <a:pt x="240" y="18"/>
                      <a:pt x="240" y="18"/>
                    </a:cubicBezTo>
                    <a:cubicBezTo>
                      <a:pt x="240" y="19"/>
                      <a:pt x="239" y="20"/>
                      <a:pt x="239" y="20"/>
                    </a:cubicBezTo>
                    <a:cubicBezTo>
                      <a:pt x="239" y="21"/>
                      <a:pt x="241" y="20"/>
                      <a:pt x="241" y="21"/>
                    </a:cubicBezTo>
                    <a:cubicBezTo>
                      <a:pt x="242" y="21"/>
                      <a:pt x="241" y="20"/>
                      <a:pt x="241" y="20"/>
                    </a:cubicBezTo>
                    <a:cubicBezTo>
                      <a:pt x="242" y="20"/>
                      <a:pt x="242" y="20"/>
                      <a:pt x="242" y="20"/>
                    </a:cubicBezTo>
                    <a:cubicBezTo>
                      <a:pt x="242" y="20"/>
                      <a:pt x="242" y="21"/>
                      <a:pt x="242" y="21"/>
                    </a:cubicBezTo>
                    <a:cubicBezTo>
                      <a:pt x="242" y="21"/>
                      <a:pt x="242" y="21"/>
                      <a:pt x="242" y="21"/>
                    </a:cubicBezTo>
                    <a:cubicBezTo>
                      <a:pt x="241" y="21"/>
                      <a:pt x="243" y="23"/>
                      <a:pt x="242" y="24"/>
                    </a:cubicBezTo>
                    <a:cubicBezTo>
                      <a:pt x="242" y="24"/>
                      <a:pt x="242" y="23"/>
                      <a:pt x="242" y="23"/>
                    </a:cubicBezTo>
                    <a:close/>
                    <a:moveTo>
                      <a:pt x="246" y="24"/>
                    </a:moveTo>
                    <a:cubicBezTo>
                      <a:pt x="245" y="24"/>
                      <a:pt x="245" y="24"/>
                      <a:pt x="245" y="24"/>
                    </a:cubicBezTo>
                    <a:cubicBezTo>
                      <a:pt x="245" y="23"/>
                      <a:pt x="245" y="23"/>
                      <a:pt x="245" y="23"/>
                    </a:cubicBezTo>
                    <a:cubicBezTo>
                      <a:pt x="245" y="23"/>
                      <a:pt x="245" y="23"/>
                      <a:pt x="246" y="24"/>
                    </a:cubicBezTo>
                    <a:close/>
                    <a:moveTo>
                      <a:pt x="247" y="22"/>
                    </a:moveTo>
                    <a:cubicBezTo>
                      <a:pt x="247" y="22"/>
                      <a:pt x="247" y="21"/>
                      <a:pt x="247" y="21"/>
                    </a:cubicBezTo>
                    <a:cubicBezTo>
                      <a:pt x="245" y="20"/>
                      <a:pt x="246" y="22"/>
                      <a:pt x="244" y="22"/>
                    </a:cubicBezTo>
                    <a:cubicBezTo>
                      <a:pt x="244" y="21"/>
                      <a:pt x="245" y="21"/>
                      <a:pt x="245" y="20"/>
                    </a:cubicBezTo>
                    <a:cubicBezTo>
                      <a:pt x="245" y="20"/>
                      <a:pt x="245" y="20"/>
                      <a:pt x="245" y="20"/>
                    </a:cubicBezTo>
                    <a:cubicBezTo>
                      <a:pt x="245" y="20"/>
                      <a:pt x="246" y="20"/>
                      <a:pt x="246" y="20"/>
                    </a:cubicBezTo>
                    <a:cubicBezTo>
                      <a:pt x="246" y="20"/>
                      <a:pt x="246" y="20"/>
                      <a:pt x="246" y="20"/>
                    </a:cubicBezTo>
                    <a:cubicBezTo>
                      <a:pt x="246" y="20"/>
                      <a:pt x="246" y="20"/>
                      <a:pt x="247" y="20"/>
                    </a:cubicBezTo>
                    <a:cubicBezTo>
                      <a:pt x="247" y="21"/>
                      <a:pt x="247" y="21"/>
                      <a:pt x="248" y="21"/>
                    </a:cubicBezTo>
                    <a:cubicBezTo>
                      <a:pt x="248" y="22"/>
                      <a:pt x="247" y="22"/>
                      <a:pt x="247" y="22"/>
                    </a:cubicBezTo>
                    <a:close/>
                    <a:moveTo>
                      <a:pt x="248" y="19"/>
                    </a:moveTo>
                    <a:cubicBezTo>
                      <a:pt x="248" y="19"/>
                      <a:pt x="248" y="19"/>
                      <a:pt x="248" y="19"/>
                    </a:cubicBezTo>
                    <a:cubicBezTo>
                      <a:pt x="248" y="19"/>
                      <a:pt x="248" y="19"/>
                      <a:pt x="248" y="19"/>
                    </a:cubicBezTo>
                    <a:cubicBezTo>
                      <a:pt x="248" y="19"/>
                      <a:pt x="248" y="19"/>
                      <a:pt x="248" y="19"/>
                    </a:cubicBezTo>
                    <a:close/>
                    <a:moveTo>
                      <a:pt x="250" y="20"/>
                    </a:moveTo>
                    <a:cubicBezTo>
                      <a:pt x="249" y="20"/>
                      <a:pt x="249" y="19"/>
                      <a:pt x="249" y="18"/>
                    </a:cubicBezTo>
                    <a:cubicBezTo>
                      <a:pt x="249" y="18"/>
                      <a:pt x="249" y="18"/>
                      <a:pt x="249" y="19"/>
                    </a:cubicBezTo>
                    <a:cubicBezTo>
                      <a:pt x="249" y="18"/>
                      <a:pt x="249" y="18"/>
                      <a:pt x="249" y="18"/>
                    </a:cubicBezTo>
                    <a:cubicBezTo>
                      <a:pt x="250" y="17"/>
                      <a:pt x="251" y="16"/>
                      <a:pt x="250" y="15"/>
                    </a:cubicBezTo>
                    <a:cubicBezTo>
                      <a:pt x="249" y="15"/>
                      <a:pt x="249" y="15"/>
                      <a:pt x="249" y="15"/>
                    </a:cubicBezTo>
                    <a:cubicBezTo>
                      <a:pt x="249" y="15"/>
                      <a:pt x="249" y="15"/>
                      <a:pt x="248" y="15"/>
                    </a:cubicBezTo>
                    <a:cubicBezTo>
                      <a:pt x="248" y="15"/>
                      <a:pt x="248" y="15"/>
                      <a:pt x="248" y="15"/>
                    </a:cubicBezTo>
                    <a:cubicBezTo>
                      <a:pt x="248" y="15"/>
                      <a:pt x="246" y="15"/>
                      <a:pt x="247" y="14"/>
                    </a:cubicBezTo>
                    <a:cubicBezTo>
                      <a:pt x="247" y="14"/>
                      <a:pt x="247" y="14"/>
                      <a:pt x="248" y="14"/>
                    </a:cubicBezTo>
                    <a:cubicBezTo>
                      <a:pt x="248" y="14"/>
                      <a:pt x="248" y="14"/>
                      <a:pt x="248" y="14"/>
                    </a:cubicBezTo>
                    <a:cubicBezTo>
                      <a:pt x="248" y="14"/>
                      <a:pt x="248" y="14"/>
                      <a:pt x="248" y="14"/>
                    </a:cubicBezTo>
                    <a:cubicBezTo>
                      <a:pt x="248" y="14"/>
                      <a:pt x="248" y="14"/>
                      <a:pt x="248" y="14"/>
                    </a:cubicBezTo>
                    <a:cubicBezTo>
                      <a:pt x="250" y="14"/>
                      <a:pt x="251" y="14"/>
                      <a:pt x="252" y="14"/>
                    </a:cubicBezTo>
                    <a:cubicBezTo>
                      <a:pt x="252" y="14"/>
                      <a:pt x="253" y="14"/>
                      <a:pt x="253" y="14"/>
                    </a:cubicBezTo>
                    <a:cubicBezTo>
                      <a:pt x="254" y="13"/>
                      <a:pt x="255" y="13"/>
                      <a:pt x="257" y="13"/>
                    </a:cubicBezTo>
                    <a:cubicBezTo>
                      <a:pt x="258" y="14"/>
                      <a:pt x="256" y="14"/>
                      <a:pt x="256" y="15"/>
                    </a:cubicBezTo>
                    <a:cubicBezTo>
                      <a:pt x="256" y="15"/>
                      <a:pt x="256" y="15"/>
                      <a:pt x="256" y="15"/>
                    </a:cubicBezTo>
                    <a:cubicBezTo>
                      <a:pt x="256" y="16"/>
                      <a:pt x="254" y="14"/>
                      <a:pt x="254" y="15"/>
                    </a:cubicBezTo>
                    <a:cubicBezTo>
                      <a:pt x="255" y="15"/>
                      <a:pt x="255" y="15"/>
                      <a:pt x="255" y="16"/>
                    </a:cubicBezTo>
                    <a:cubicBezTo>
                      <a:pt x="254" y="16"/>
                      <a:pt x="254" y="16"/>
                      <a:pt x="254" y="16"/>
                    </a:cubicBezTo>
                    <a:cubicBezTo>
                      <a:pt x="254" y="16"/>
                      <a:pt x="254" y="16"/>
                      <a:pt x="254" y="16"/>
                    </a:cubicBezTo>
                    <a:cubicBezTo>
                      <a:pt x="254" y="16"/>
                      <a:pt x="254" y="16"/>
                      <a:pt x="254" y="16"/>
                    </a:cubicBezTo>
                    <a:cubicBezTo>
                      <a:pt x="253" y="16"/>
                      <a:pt x="253" y="16"/>
                      <a:pt x="253" y="16"/>
                    </a:cubicBezTo>
                    <a:cubicBezTo>
                      <a:pt x="253" y="16"/>
                      <a:pt x="253" y="16"/>
                      <a:pt x="253" y="17"/>
                    </a:cubicBezTo>
                    <a:cubicBezTo>
                      <a:pt x="253" y="17"/>
                      <a:pt x="253" y="17"/>
                      <a:pt x="252" y="17"/>
                    </a:cubicBezTo>
                    <a:cubicBezTo>
                      <a:pt x="253" y="16"/>
                      <a:pt x="253" y="16"/>
                      <a:pt x="253" y="15"/>
                    </a:cubicBezTo>
                    <a:cubicBezTo>
                      <a:pt x="252" y="15"/>
                      <a:pt x="252" y="16"/>
                      <a:pt x="251" y="16"/>
                    </a:cubicBezTo>
                    <a:cubicBezTo>
                      <a:pt x="251" y="16"/>
                      <a:pt x="251" y="15"/>
                      <a:pt x="250" y="16"/>
                    </a:cubicBezTo>
                    <a:cubicBezTo>
                      <a:pt x="250" y="16"/>
                      <a:pt x="250" y="17"/>
                      <a:pt x="250" y="17"/>
                    </a:cubicBezTo>
                    <a:cubicBezTo>
                      <a:pt x="250" y="17"/>
                      <a:pt x="250" y="17"/>
                      <a:pt x="250" y="17"/>
                    </a:cubicBezTo>
                    <a:cubicBezTo>
                      <a:pt x="251" y="18"/>
                      <a:pt x="250" y="19"/>
                      <a:pt x="250" y="20"/>
                    </a:cubicBezTo>
                    <a:close/>
                    <a:moveTo>
                      <a:pt x="259" y="15"/>
                    </a:moveTo>
                    <a:cubicBezTo>
                      <a:pt x="258" y="15"/>
                      <a:pt x="258" y="14"/>
                      <a:pt x="257" y="13"/>
                    </a:cubicBezTo>
                    <a:cubicBezTo>
                      <a:pt x="258" y="13"/>
                      <a:pt x="258" y="13"/>
                      <a:pt x="258" y="13"/>
                    </a:cubicBezTo>
                    <a:cubicBezTo>
                      <a:pt x="258" y="14"/>
                      <a:pt x="259" y="14"/>
                      <a:pt x="259" y="15"/>
                    </a:cubicBezTo>
                    <a:cubicBezTo>
                      <a:pt x="259" y="15"/>
                      <a:pt x="259" y="15"/>
                      <a:pt x="259" y="15"/>
                    </a:cubicBezTo>
                    <a:cubicBezTo>
                      <a:pt x="259" y="15"/>
                      <a:pt x="259" y="15"/>
                      <a:pt x="259" y="15"/>
                    </a:cubicBezTo>
                    <a:close/>
                    <a:moveTo>
                      <a:pt x="251" y="23"/>
                    </a:moveTo>
                    <a:cubicBezTo>
                      <a:pt x="251" y="24"/>
                      <a:pt x="251" y="24"/>
                      <a:pt x="251" y="25"/>
                    </a:cubicBezTo>
                    <a:cubicBezTo>
                      <a:pt x="250" y="25"/>
                      <a:pt x="250" y="23"/>
                      <a:pt x="251" y="23"/>
                    </a:cubicBezTo>
                    <a:close/>
                    <a:moveTo>
                      <a:pt x="253" y="21"/>
                    </a:moveTo>
                    <a:cubicBezTo>
                      <a:pt x="253" y="20"/>
                      <a:pt x="253" y="20"/>
                      <a:pt x="252" y="20"/>
                    </a:cubicBezTo>
                    <a:cubicBezTo>
                      <a:pt x="252" y="20"/>
                      <a:pt x="251" y="20"/>
                      <a:pt x="251" y="20"/>
                    </a:cubicBezTo>
                    <a:cubicBezTo>
                      <a:pt x="252" y="20"/>
                      <a:pt x="252" y="19"/>
                      <a:pt x="252" y="19"/>
                    </a:cubicBezTo>
                    <a:cubicBezTo>
                      <a:pt x="252" y="19"/>
                      <a:pt x="253" y="20"/>
                      <a:pt x="254" y="20"/>
                    </a:cubicBezTo>
                    <a:cubicBezTo>
                      <a:pt x="254" y="20"/>
                      <a:pt x="254" y="21"/>
                      <a:pt x="253" y="21"/>
                    </a:cubicBezTo>
                    <a:close/>
                    <a:moveTo>
                      <a:pt x="258" y="22"/>
                    </a:moveTo>
                    <a:cubicBezTo>
                      <a:pt x="257" y="21"/>
                      <a:pt x="257" y="23"/>
                      <a:pt x="256" y="22"/>
                    </a:cubicBezTo>
                    <a:cubicBezTo>
                      <a:pt x="255" y="20"/>
                      <a:pt x="257" y="21"/>
                      <a:pt x="258" y="20"/>
                    </a:cubicBezTo>
                    <a:cubicBezTo>
                      <a:pt x="258" y="21"/>
                      <a:pt x="258" y="22"/>
                      <a:pt x="258" y="22"/>
                    </a:cubicBezTo>
                    <a:close/>
                    <a:moveTo>
                      <a:pt x="261" y="15"/>
                    </a:moveTo>
                    <a:cubicBezTo>
                      <a:pt x="261" y="14"/>
                      <a:pt x="261" y="14"/>
                      <a:pt x="260" y="13"/>
                    </a:cubicBezTo>
                    <a:cubicBezTo>
                      <a:pt x="261" y="13"/>
                      <a:pt x="261" y="13"/>
                      <a:pt x="261" y="13"/>
                    </a:cubicBezTo>
                    <a:cubicBezTo>
                      <a:pt x="261" y="13"/>
                      <a:pt x="261" y="13"/>
                      <a:pt x="261" y="13"/>
                    </a:cubicBezTo>
                    <a:cubicBezTo>
                      <a:pt x="262" y="13"/>
                      <a:pt x="262" y="13"/>
                      <a:pt x="262" y="13"/>
                    </a:cubicBezTo>
                    <a:cubicBezTo>
                      <a:pt x="263" y="13"/>
                      <a:pt x="262" y="15"/>
                      <a:pt x="263" y="15"/>
                    </a:cubicBezTo>
                    <a:cubicBezTo>
                      <a:pt x="263" y="15"/>
                      <a:pt x="262" y="15"/>
                      <a:pt x="261" y="15"/>
                    </a:cubicBezTo>
                    <a:close/>
                    <a:moveTo>
                      <a:pt x="263" y="15"/>
                    </a:moveTo>
                    <a:cubicBezTo>
                      <a:pt x="264" y="14"/>
                      <a:pt x="265" y="14"/>
                      <a:pt x="265" y="13"/>
                    </a:cubicBezTo>
                    <a:cubicBezTo>
                      <a:pt x="265" y="13"/>
                      <a:pt x="265" y="13"/>
                      <a:pt x="265" y="13"/>
                    </a:cubicBezTo>
                    <a:cubicBezTo>
                      <a:pt x="266" y="13"/>
                      <a:pt x="266" y="13"/>
                      <a:pt x="267" y="13"/>
                    </a:cubicBezTo>
                    <a:cubicBezTo>
                      <a:pt x="267" y="14"/>
                      <a:pt x="267" y="14"/>
                      <a:pt x="268" y="14"/>
                    </a:cubicBezTo>
                    <a:cubicBezTo>
                      <a:pt x="269" y="14"/>
                      <a:pt x="269" y="13"/>
                      <a:pt x="270" y="13"/>
                    </a:cubicBezTo>
                    <a:cubicBezTo>
                      <a:pt x="270" y="13"/>
                      <a:pt x="270" y="13"/>
                      <a:pt x="270" y="13"/>
                    </a:cubicBezTo>
                    <a:cubicBezTo>
                      <a:pt x="270" y="14"/>
                      <a:pt x="269" y="15"/>
                      <a:pt x="269" y="16"/>
                    </a:cubicBezTo>
                    <a:cubicBezTo>
                      <a:pt x="269" y="16"/>
                      <a:pt x="269" y="16"/>
                      <a:pt x="269" y="17"/>
                    </a:cubicBezTo>
                    <a:cubicBezTo>
                      <a:pt x="269" y="17"/>
                      <a:pt x="269" y="17"/>
                      <a:pt x="268" y="17"/>
                    </a:cubicBezTo>
                    <a:cubicBezTo>
                      <a:pt x="268" y="17"/>
                      <a:pt x="269" y="17"/>
                      <a:pt x="269" y="17"/>
                    </a:cubicBezTo>
                    <a:cubicBezTo>
                      <a:pt x="269" y="16"/>
                      <a:pt x="267" y="16"/>
                      <a:pt x="267" y="16"/>
                    </a:cubicBezTo>
                    <a:cubicBezTo>
                      <a:pt x="267" y="16"/>
                      <a:pt x="267" y="16"/>
                      <a:pt x="266" y="16"/>
                    </a:cubicBezTo>
                    <a:cubicBezTo>
                      <a:pt x="266" y="16"/>
                      <a:pt x="266" y="15"/>
                      <a:pt x="265" y="15"/>
                    </a:cubicBezTo>
                    <a:cubicBezTo>
                      <a:pt x="265" y="15"/>
                      <a:pt x="264" y="15"/>
                      <a:pt x="263" y="15"/>
                    </a:cubicBezTo>
                    <a:close/>
                    <a:moveTo>
                      <a:pt x="270" y="12"/>
                    </a:moveTo>
                    <a:cubicBezTo>
                      <a:pt x="270" y="12"/>
                      <a:pt x="270" y="13"/>
                      <a:pt x="270" y="13"/>
                    </a:cubicBezTo>
                    <a:cubicBezTo>
                      <a:pt x="270" y="13"/>
                      <a:pt x="270" y="12"/>
                      <a:pt x="270" y="12"/>
                    </a:cubicBezTo>
                    <a:cubicBezTo>
                      <a:pt x="270" y="12"/>
                      <a:pt x="270" y="12"/>
                      <a:pt x="270" y="12"/>
                    </a:cubicBezTo>
                    <a:close/>
                    <a:moveTo>
                      <a:pt x="269" y="10"/>
                    </a:moveTo>
                    <a:cubicBezTo>
                      <a:pt x="269" y="10"/>
                      <a:pt x="269" y="10"/>
                      <a:pt x="269" y="10"/>
                    </a:cubicBezTo>
                    <a:cubicBezTo>
                      <a:pt x="269" y="10"/>
                      <a:pt x="269" y="10"/>
                      <a:pt x="269" y="10"/>
                    </a:cubicBezTo>
                    <a:cubicBezTo>
                      <a:pt x="269" y="10"/>
                      <a:pt x="269" y="10"/>
                      <a:pt x="269" y="10"/>
                    </a:cubicBezTo>
                    <a:close/>
                    <a:moveTo>
                      <a:pt x="269" y="17"/>
                    </a:moveTo>
                    <a:cubicBezTo>
                      <a:pt x="269" y="17"/>
                      <a:pt x="269" y="17"/>
                      <a:pt x="269" y="17"/>
                    </a:cubicBezTo>
                    <a:cubicBezTo>
                      <a:pt x="269" y="17"/>
                      <a:pt x="269" y="17"/>
                      <a:pt x="269" y="17"/>
                    </a:cubicBezTo>
                    <a:cubicBezTo>
                      <a:pt x="269" y="17"/>
                      <a:pt x="269" y="17"/>
                      <a:pt x="269" y="17"/>
                    </a:cubicBezTo>
                    <a:close/>
                    <a:moveTo>
                      <a:pt x="267" y="21"/>
                    </a:moveTo>
                    <a:cubicBezTo>
                      <a:pt x="267" y="21"/>
                      <a:pt x="267" y="21"/>
                      <a:pt x="267" y="21"/>
                    </a:cubicBezTo>
                    <a:cubicBezTo>
                      <a:pt x="268" y="21"/>
                      <a:pt x="268" y="21"/>
                      <a:pt x="268" y="20"/>
                    </a:cubicBezTo>
                    <a:cubicBezTo>
                      <a:pt x="268" y="21"/>
                      <a:pt x="268" y="21"/>
                      <a:pt x="267" y="21"/>
                    </a:cubicBezTo>
                    <a:close/>
                    <a:moveTo>
                      <a:pt x="270" y="20"/>
                    </a:moveTo>
                    <a:cubicBezTo>
                      <a:pt x="269" y="20"/>
                      <a:pt x="269" y="20"/>
                      <a:pt x="269" y="20"/>
                    </a:cubicBezTo>
                    <a:cubicBezTo>
                      <a:pt x="269" y="20"/>
                      <a:pt x="269" y="20"/>
                      <a:pt x="269" y="19"/>
                    </a:cubicBezTo>
                    <a:cubicBezTo>
                      <a:pt x="269" y="19"/>
                      <a:pt x="269" y="19"/>
                      <a:pt x="269" y="19"/>
                    </a:cubicBezTo>
                    <a:cubicBezTo>
                      <a:pt x="268" y="19"/>
                      <a:pt x="269" y="19"/>
                      <a:pt x="269" y="18"/>
                    </a:cubicBezTo>
                    <a:cubicBezTo>
                      <a:pt x="269" y="18"/>
                      <a:pt x="269" y="18"/>
                      <a:pt x="269" y="18"/>
                    </a:cubicBezTo>
                    <a:cubicBezTo>
                      <a:pt x="270" y="18"/>
                      <a:pt x="270" y="18"/>
                      <a:pt x="270" y="19"/>
                    </a:cubicBezTo>
                    <a:cubicBezTo>
                      <a:pt x="270" y="19"/>
                      <a:pt x="270" y="19"/>
                      <a:pt x="270" y="19"/>
                    </a:cubicBezTo>
                    <a:cubicBezTo>
                      <a:pt x="270" y="19"/>
                      <a:pt x="270" y="19"/>
                      <a:pt x="270" y="19"/>
                    </a:cubicBezTo>
                    <a:cubicBezTo>
                      <a:pt x="270" y="19"/>
                      <a:pt x="270" y="19"/>
                      <a:pt x="270" y="20"/>
                    </a:cubicBezTo>
                    <a:close/>
                    <a:moveTo>
                      <a:pt x="276" y="17"/>
                    </a:moveTo>
                    <a:cubicBezTo>
                      <a:pt x="276" y="18"/>
                      <a:pt x="276" y="19"/>
                      <a:pt x="275" y="19"/>
                    </a:cubicBezTo>
                    <a:cubicBezTo>
                      <a:pt x="275" y="18"/>
                      <a:pt x="275" y="18"/>
                      <a:pt x="275" y="18"/>
                    </a:cubicBezTo>
                    <a:cubicBezTo>
                      <a:pt x="275" y="17"/>
                      <a:pt x="275" y="17"/>
                      <a:pt x="275" y="17"/>
                    </a:cubicBezTo>
                    <a:cubicBezTo>
                      <a:pt x="275" y="16"/>
                      <a:pt x="275" y="16"/>
                      <a:pt x="275" y="16"/>
                    </a:cubicBezTo>
                    <a:cubicBezTo>
                      <a:pt x="276" y="16"/>
                      <a:pt x="276" y="16"/>
                      <a:pt x="277" y="17"/>
                    </a:cubicBezTo>
                    <a:cubicBezTo>
                      <a:pt x="277" y="15"/>
                      <a:pt x="276" y="15"/>
                      <a:pt x="276" y="15"/>
                    </a:cubicBezTo>
                    <a:cubicBezTo>
                      <a:pt x="275" y="14"/>
                      <a:pt x="276" y="14"/>
                      <a:pt x="276" y="14"/>
                    </a:cubicBezTo>
                    <a:cubicBezTo>
                      <a:pt x="276" y="13"/>
                      <a:pt x="275" y="14"/>
                      <a:pt x="275" y="13"/>
                    </a:cubicBezTo>
                    <a:cubicBezTo>
                      <a:pt x="275" y="12"/>
                      <a:pt x="276" y="12"/>
                      <a:pt x="275" y="11"/>
                    </a:cubicBezTo>
                    <a:cubicBezTo>
                      <a:pt x="275" y="11"/>
                      <a:pt x="275" y="11"/>
                      <a:pt x="275" y="11"/>
                    </a:cubicBezTo>
                    <a:cubicBezTo>
                      <a:pt x="277" y="12"/>
                      <a:pt x="275" y="15"/>
                      <a:pt x="278" y="14"/>
                    </a:cubicBezTo>
                    <a:cubicBezTo>
                      <a:pt x="278" y="15"/>
                      <a:pt x="277" y="15"/>
                      <a:pt x="277" y="15"/>
                    </a:cubicBezTo>
                    <a:cubicBezTo>
                      <a:pt x="277" y="16"/>
                      <a:pt x="277" y="16"/>
                      <a:pt x="278" y="16"/>
                    </a:cubicBezTo>
                    <a:cubicBezTo>
                      <a:pt x="278" y="17"/>
                      <a:pt x="278" y="17"/>
                      <a:pt x="277" y="17"/>
                    </a:cubicBezTo>
                    <a:cubicBezTo>
                      <a:pt x="277" y="17"/>
                      <a:pt x="277" y="17"/>
                      <a:pt x="277" y="17"/>
                    </a:cubicBezTo>
                    <a:cubicBezTo>
                      <a:pt x="277" y="17"/>
                      <a:pt x="277" y="17"/>
                      <a:pt x="277" y="17"/>
                    </a:cubicBezTo>
                    <a:cubicBezTo>
                      <a:pt x="277" y="17"/>
                      <a:pt x="277" y="17"/>
                      <a:pt x="277" y="17"/>
                    </a:cubicBezTo>
                    <a:cubicBezTo>
                      <a:pt x="276" y="17"/>
                      <a:pt x="276" y="17"/>
                      <a:pt x="276" y="17"/>
                    </a:cubicBezTo>
                    <a:close/>
                    <a:moveTo>
                      <a:pt x="278" y="26"/>
                    </a:moveTo>
                    <a:cubicBezTo>
                      <a:pt x="278" y="25"/>
                      <a:pt x="278" y="25"/>
                      <a:pt x="279" y="25"/>
                    </a:cubicBezTo>
                    <a:cubicBezTo>
                      <a:pt x="279" y="25"/>
                      <a:pt x="279" y="25"/>
                      <a:pt x="279" y="26"/>
                    </a:cubicBezTo>
                    <a:cubicBezTo>
                      <a:pt x="279" y="26"/>
                      <a:pt x="279" y="26"/>
                      <a:pt x="278" y="26"/>
                    </a:cubicBezTo>
                    <a:close/>
                    <a:moveTo>
                      <a:pt x="278" y="20"/>
                    </a:moveTo>
                    <a:cubicBezTo>
                      <a:pt x="278" y="20"/>
                      <a:pt x="278" y="20"/>
                      <a:pt x="278" y="20"/>
                    </a:cubicBezTo>
                    <a:cubicBezTo>
                      <a:pt x="278" y="20"/>
                      <a:pt x="278" y="20"/>
                      <a:pt x="279" y="20"/>
                    </a:cubicBezTo>
                    <a:cubicBezTo>
                      <a:pt x="279" y="19"/>
                      <a:pt x="279" y="19"/>
                      <a:pt x="278" y="19"/>
                    </a:cubicBezTo>
                    <a:cubicBezTo>
                      <a:pt x="279" y="19"/>
                      <a:pt x="280" y="19"/>
                      <a:pt x="280" y="19"/>
                    </a:cubicBezTo>
                    <a:cubicBezTo>
                      <a:pt x="279" y="20"/>
                      <a:pt x="278" y="20"/>
                      <a:pt x="278" y="20"/>
                    </a:cubicBezTo>
                    <a:close/>
                    <a:moveTo>
                      <a:pt x="280" y="16"/>
                    </a:moveTo>
                    <a:cubicBezTo>
                      <a:pt x="280" y="15"/>
                      <a:pt x="280" y="15"/>
                      <a:pt x="280" y="14"/>
                    </a:cubicBezTo>
                    <a:cubicBezTo>
                      <a:pt x="280" y="14"/>
                      <a:pt x="281" y="14"/>
                      <a:pt x="281" y="14"/>
                    </a:cubicBezTo>
                    <a:cubicBezTo>
                      <a:pt x="281" y="14"/>
                      <a:pt x="281" y="15"/>
                      <a:pt x="281" y="15"/>
                    </a:cubicBezTo>
                    <a:cubicBezTo>
                      <a:pt x="283" y="15"/>
                      <a:pt x="284" y="15"/>
                      <a:pt x="284" y="15"/>
                    </a:cubicBezTo>
                    <a:cubicBezTo>
                      <a:pt x="284" y="15"/>
                      <a:pt x="284" y="15"/>
                      <a:pt x="284" y="15"/>
                    </a:cubicBezTo>
                    <a:cubicBezTo>
                      <a:pt x="285" y="15"/>
                      <a:pt x="283" y="16"/>
                      <a:pt x="283" y="16"/>
                    </a:cubicBezTo>
                    <a:cubicBezTo>
                      <a:pt x="282" y="16"/>
                      <a:pt x="281" y="15"/>
                      <a:pt x="280" y="16"/>
                    </a:cubicBezTo>
                    <a:close/>
                    <a:moveTo>
                      <a:pt x="300" y="11"/>
                    </a:moveTo>
                    <a:cubicBezTo>
                      <a:pt x="300" y="11"/>
                      <a:pt x="300" y="11"/>
                      <a:pt x="300" y="11"/>
                    </a:cubicBezTo>
                    <a:cubicBezTo>
                      <a:pt x="300" y="11"/>
                      <a:pt x="300" y="12"/>
                      <a:pt x="300" y="12"/>
                    </a:cubicBezTo>
                    <a:cubicBezTo>
                      <a:pt x="299" y="11"/>
                      <a:pt x="300" y="11"/>
                      <a:pt x="300" y="10"/>
                    </a:cubicBezTo>
                    <a:cubicBezTo>
                      <a:pt x="300" y="11"/>
                      <a:pt x="300" y="11"/>
                      <a:pt x="300" y="11"/>
                    </a:cubicBezTo>
                    <a:close/>
                    <a:moveTo>
                      <a:pt x="305" y="8"/>
                    </a:moveTo>
                    <a:cubicBezTo>
                      <a:pt x="306" y="9"/>
                      <a:pt x="306" y="9"/>
                      <a:pt x="306" y="9"/>
                    </a:cubicBezTo>
                    <a:cubicBezTo>
                      <a:pt x="306" y="9"/>
                      <a:pt x="305" y="9"/>
                      <a:pt x="305" y="9"/>
                    </a:cubicBezTo>
                    <a:cubicBezTo>
                      <a:pt x="305" y="9"/>
                      <a:pt x="306" y="9"/>
                      <a:pt x="305" y="8"/>
                    </a:cubicBezTo>
                    <a:cubicBezTo>
                      <a:pt x="305" y="8"/>
                      <a:pt x="305" y="8"/>
                      <a:pt x="305" y="8"/>
                    </a:cubicBezTo>
                    <a:close/>
                    <a:moveTo>
                      <a:pt x="313" y="17"/>
                    </a:moveTo>
                    <a:cubicBezTo>
                      <a:pt x="313" y="17"/>
                      <a:pt x="312" y="17"/>
                      <a:pt x="312" y="17"/>
                    </a:cubicBezTo>
                    <a:cubicBezTo>
                      <a:pt x="312" y="16"/>
                      <a:pt x="312" y="15"/>
                      <a:pt x="313" y="15"/>
                    </a:cubicBezTo>
                    <a:cubicBezTo>
                      <a:pt x="313" y="16"/>
                      <a:pt x="313" y="16"/>
                      <a:pt x="313" y="16"/>
                    </a:cubicBezTo>
                    <a:cubicBezTo>
                      <a:pt x="313" y="16"/>
                      <a:pt x="313" y="17"/>
                      <a:pt x="313" y="17"/>
                    </a:cubicBezTo>
                    <a:close/>
                    <a:moveTo>
                      <a:pt x="310" y="18"/>
                    </a:moveTo>
                    <a:cubicBezTo>
                      <a:pt x="310" y="18"/>
                      <a:pt x="310" y="18"/>
                      <a:pt x="310" y="18"/>
                    </a:cubicBezTo>
                    <a:cubicBezTo>
                      <a:pt x="310" y="18"/>
                      <a:pt x="310" y="17"/>
                      <a:pt x="310" y="17"/>
                    </a:cubicBezTo>
                    <a:cubicBezTo>
                      <a:pt x="310" y="17"/>
                      <a:pt x="310" y="16"/>
                      <a:pt x="310" y="16"/>
                    </a:cubicBezTo>
                    <a:cubicBezTo>
                      <a:pt x="308" y="16"/>
                      <a:pt x="308" y="15"/>
                      <a:pt x="307" y="15"/>
                    </a:cubicBezTo>
                    <a:cubicBezTo>
                      <a:pt x="307" y="15"/>
                      <a:pt x="307" y="15"/>
                      <a:pt x="307" y="15"/>
                    </a:cubicBezTo>
                    <a:cubicBezTo>
                      <a:pt x="307" y="15"/>
                      <a:pt x="306" y="14"/>
                      <a:pt x="306" y="14"/>
                    </a:cubicBezTo>
                    <a:cubicBezTo>
                      <a:pt x="307" y="14"/>
                      <a:pt x="307" y="13"/>
                      <a:pt x="308" y="13"/>
                    </a:cubicBezTo>
                    <a:cubicBezTo>
                      <a:pt x="308" y="13"/>
                      <a:pt x="308" y="14"/>
                      <a:pt x="309" y="14"/>
                    </a:cubicBezTo>
                    <a:cubicBezTo>
                      <a:pt x="309" y="14"/>
                      <a:pt x="311" y="14"/>
                      <a:pt x="311" y="15"/>
                    </a:cubicBezTo>
                    <a:cubicBezTo>
                      <a:pt x="310" y="15"/>
                      <a:pt x="311" y="17"/>
                      <a:pt x="310" y="18"/>
                    </a:cubicBezTo>
                    <a:close/>
                    <a:moveTo>
                      <a:pt x="303" y="14"/>
                    </a:moveTo>
                    <a:cubicBezTo>
                      <a:pt x="303" y="14"/>
                      <a:pt x="303" y="14"/>
                      <a:pt x="303" y="14"/>
                    </a:cubicBezTo>
                    <a:cubicBezTo>
                      <a:pt x="302" y="14"/>
                      <a:pt x="302" y="13"/>
                      <a:pt x="301" y="12"/>
                    </a:cubicBezTo>
                    <a:cubicBezTo>
                      <a:pt x="301" y="12"/>
                      <a:pt x="301" y="12"/>
                      <a:pt x="301" y="12"/>
                    </a:cubicBezTo>
                    <a:cubicBezTo>
                      <a:pt x="302" y="13"/>
                      <a:pt x="302" y="14"/>
                      <a:pt x="304" y="14"/>
                    </a:cubicBezTo>
                    <a:cubicBezTo>
                      <a:pt x="304" y="14"/>
                      <a:pt x="304" y="14"/>
                      <a:pt x="303" y="14"/>
                    </a:cubicBezTo>
                    <a:close/>
                    <a:moveTo>
                      <a:pt x="312" y="11"/>
                    </a:moveTo>
                    <a:cubicBezTo>
                      <a:pt x="312" y="11"/>
                      <a:pt x="312" y="11"/>
                      <a:pt x="312" y="11"/>
                    </a:cubicBezTo>
                    <a:cubicBezTo>
                      <a:pt x="312" y="11"/>
                      <a:pt x="312" y="11"/>
                      <a:pt x="312" y="11"/>
                    </a:cubicBezTo>
                    <a:cubicBezTo>
                      <a:pt x="312" y="10"/>
                      <a:pt x="313" y="10"/>
                      <a:pt x="314" y="10"/>
                    </a:cubicBezTo>
                    <a:cubicBezTo>
                      <a:pt x="313" y="11"/>
                      <a:pt x="313" y="11"/>
                      <a:pt x="312" y="12"/>
                    </a:cubicBezTo>
                    <a:cubicBezTo>
                      <a:pt x="311" y="13"/>
                      <a:pt x="313" y="11"/>
                      <a:pt x="312" y="11"/>
                    </a:cubicBezTo>
                    <a:close/>
                    <a:moveTo>
                      <a:pt x="318" y="14"/>
                    </a:moveTo>
                    <a:cubicBezTo>
                      <a:pt x="318" y="14"/>
                      <a:pt x="317" y="14"/>
                      <a:pt x="317" y="14"/>
                    </a:cubicBezTo>
                    <a:cubicBezTo>
                      <a:pt x="317" y="14"/>
                      <a:pt x="317" y="14"/>
                      <a:pt x="317" y="14"/>
                    </a:cubicBezTo>
                    <a:cubicBezTo>
                      <a:pt x="317" y="14"/>
                      <a:pt x="317" y="15"/>
                      <a:pt x="316" y="15"/>
                    </a:cubicBezTo>
                    <a:cubicBezTo>
                      <a:pt x="316" y="15"/>
                      <a:pt x="316" y="14"/>
                      <a:pt x="315" y="14"/>
                    </a:cubicBezTo>
                    <a:cubicBezTo>
                      <a:pt x="315" y="14"/>
                      <a:pt x="315" y="14"/>
                      <a:pt x="315" y="13"/>
                    </a:cubicBezTo>
                    <a:cubicBezTo>
                      <a:pt x="316" y="13"/>
                      <a:pt x="317" y="12"/>
                      <a:pt x="317" y="13"/>
                    </a:cubicBezTo>
                    <a:cubicBezTo>
                      <a:pt x="317" y="13"/>
                      <a:pt x="318" y="13"/>
                      <a:pt x="318" y="13"/>
                    </a:cubicBezTo>
                    <a:cubicBezTo>
                      <a:pt x="318" y="13"/>
                      <a:pt x="318" y="14"/>
                      <a:pt x="318" y="14"/>
                    </a:cubicBezTo>
                    <a:close/>
                    <a:moveTo>
                      <a:pt x="314" y="12"/>
                    </a:moveTo>
                    <a:cubicBezTo>
                      <a:pt x="314" y="12"/>
                      <a:pt x="314" y="12"/>
                      <a:pt x="314" y="12"/>
                    </a:cubicBezTo>
                    <a:cubicBezTo>
                      <a:pt x="314" y="12"/>
                      <a:pt x="314" y="12"/>
                      <a:pt x="314" y="12"/>
                    </a:cubicBezTo>
                    <a:cubicBezTo>
                      <a:pt x="314" y="12"/>
                      <a:pt x="314" y="12"/>
                      <a:pt x="314" y="12"/>
                    </a:cubicBezTo>
                    <a:close/>
                    <a:moveTo>
                      <a:pt x="314" y="11"/>
                    </a:moveTo>
                    <a:cubicBezTo>
                      <a:pt x="314" y="11"/>
                      <a:pt x="314" y="11"/>
                      <a:pt x="314" y="11"/>
                    </a:cubicBezTo>
                    <a:cubicBezTo>
                      <a:pt x="314" y="11"/>
                      <a:pt x="314" y="11"/>
                      <a:pt x="314" y="11"/>
                    </a:cubicBezTo>
                    <a:close/>
                    <a:moveTo>
                      <a:pt x="313" y="9"/>
                    </a:moveTo>
                    <a:cubicBezTo>
                      <a:pt x="312" y="9"/>
                      <a:pt x="312" y="9"/>
                      <a:pt x="312" y="8"/>
                    </a:cubicBezTo>
                    <a:cubicBezTo>
                      <a:pt x="313" y="8"/>
                      <a:pt x="313" y="9"/>
                      <a:pt x="313" y="9"/>
                    </a:cubicBezTo>
                    <a:close/>
                    <a:moveTo>
                      <a:pt x="303" y="9"/>
                    </a:moveTo>
                    <a:cubicBezTo>
                      <a:pt x="303" y="9"/>
                      <a:pt x="304" y="9"/>
                      <a:pt x="305" y="9"/>
                    </a:cubicBezTo>
                    <a:cubicBezTo>
                      <a:pt x="305" y="10"/>
                      <a:pt x="305" y="10"/>
                      <a:pt x="305" y="10"/>
                    </a:cubicBezTo>
                    <a:cubicBezTo>
                      <a:pt x="305" y="10"/>
                      <a:pt x="305" y="11"/>
                      <a:pt x="305" y="11"/>
                    </a:cubicBezTo>
                    <a:cubicBezTo>
                      <a:pt x="305" y="10"/>
                      <a:pt x="304" y="10"/>
                      <a:pt x="304" y="10"/>
                    </a:cubicBezTo>
                    <a:cubicBezTo>
                      <a:pt x="303" y="12"/>
                      <a:pt x="303" y="11"/>
                      <a:pt x="302" y="11"/>
                    </a:cubicBezTo>
                    <a:cubicBezTo>
                      <a:pt x="303" y="10"/>
                      <a:pt x="303" y="10"/>
                      <a:pt x="303" y="9"/>
                    </a:cubicBezTo>
                    <a:close/>
                    <a:moveTo>
                      <a:pt x="298" y="10"/>
                    </a:moveTo>
                    <a:cubicBezTo>
                      <a:pt x="297" y="10"/>
                      <a:pt x="297" y="10"/>
                      <a:pt x="297" y="9"/>
                    </a:cubicBezTo>
                    <a:cubicBezTo>
                      <a:pt x="297" y="9"/>
                      <a:pt x="297" y="9"/>
                      <a:pt x="297" y="9"/>
                    </a:cubicBezTo>
                    <a:cubicBezTo>
                      <a:pt x="298" y="9"/>
                      <a:pt x="298" y="10"/>
                      <a:pt x="298" y="10"/>
                    </a:cubicBezTo>
                    <a:close/>
                    <a:moveTo>
                      <a:pt x="296" y="11"/>
                    </a:moveTo>
                    <a:cubicBezTo>
                      <a:pt x="296" y="11"/>
                      <a:pt x="296" y="11"/>
                      <a:pt x="296" y="11"/>
                    </a:cubicBezTo>
                    <a:cubicBezTo>
                      <a:pt x="296" y="11"/>
                      <a:pt x="296" y="11"/>
                      <a:pt x="296" y="11"/>
                    </a:cubicBezTo>
                    <a:cubicBezTo>
                      <a:pt x="296" y="11"/>
                      <a:pt x="296" y="11"/>
                      <a:pt x="296" y="11"/>
                    </a:cubicBezTo>
                    <a:close/>
                    <a:moveTo>
                      <a:pt x="291" y="15"/>
                    </a:moveTo>
                    <a:cubicBezTo>
                      <a:pt x="292" y="14"/>
                      <a:pt x="291" y="13"/>
                      <a:pt x="291" y="13"/>
                    </a:cubicBezTo>
                    <a:cubicBezTo>
                      <a:pt x="291" y="13"/>
                      <a:pt x="291" y="13"/>
                      <a:pt x="291" y="12"/>
                    </a:cubicBezTo>
                    <a:cubicBezTo>
                      <a:pt x="292" y="13"/>
                      <a:pt x="292" y="14"/>
                      <a:pt x="292" y="14"/>
                    </a:cubicBezTo>
                    <a:cubicBezTo>
                      <a:pt x="293" y="15"/>
                      <a:pt x="292" y="15"/>
                      <a:pt x="291" y="15"/>
                    </a:cubicBezTo>
                    <a:close/>
                    <a:moveTo>
                      <a:pt x="289" y="21"/>
                    </a:moveTo>
                    <a:cubicBezTo>
                      <a:pt x="289" y="21"/>
                      <a:pt x="288" y="21"/>
                      <a:pt x="289" y="21"/>
                    </a:cubicBezTo>
                    <a:cubicBezTo>
                      <a:pt x="289" y="21"/>
                      <a:pt x="289" y="21"/>
                      <a:pt x="290" y="21"/>
                    </a:cubicBezTo>
                    <a:cubicBezTo>
                      <a:pt x="289" y="21"/>
                      <a:pt x="289" y="21"/>
                      <a:pt x="289" y="21"/>
                    </a:cubicBezTo>
                    <a:close/>
                    <a:moveTo>
                      <a:pt x="284" y="18"/>
                    </a:moveTo>
                    <a:cubicBezTo>
                      <a:pt x="284" y="18"/>
                      <a:pt x="284" y="18"/>
                      <a:pt x="284" y="18"/>
                    </a:cubicBezTo>
                    <a:cubicBezTo>
                      <a:pt x="284" y="18"/>
                      <a:pt x="284" y="18"/>
                      <a:pt x="284" y="18"/>
                    </a:cubicBezTo>
                    <a:close/>
                    <a:moveTo>
                      <a:pt x="287" y="20"/>
                    </a:moveTo>
                    <a:cubicBezTo>
                      <a:pt x="287" y="20"/>
                      <a:pt x="287" y="20"/>
                      <a:pt x="287" y="20"/>
                    </a:cubicBezTo>
                    <a:cubicBezTo>
                      <a:pt x="288" y="20"/>
                      <a:pt x="288" y="20"/>
                      <a:pt x="289" y="20"/>
                    </a:cubicBezTo>
                    <a:cubicBezTo>
                      <a:pt x="289" y="21"/>
                      <a:pt x="288" y="21"/>
                      <a:pt x="288" y="21"/>
                    </a:cubicBezTo>
                    <a:cubicBezTo>
                      <a:pt x="288" y="21"/>
                      <a:pt x="287" y="22"/>
                      <a:pt x="287" y="20"/>
                    </a:cubicBezTo>
                    <a:close/>
                    <a:moveTo>
                      <a:pt x="289" y="24"/>
                    </a:moveTo>
                    <a:cubicBezTo>
                      <a:pt x="289" y="23"/>
                      <a:pt x="289" y="23"/>
                      <a:pt x="288" y="22"/>
                    </a:cubicBezTo>
                    <a:cubicBezTo>
                      <a:pt x="289" y="23"/>
                      <a:pt x="290" y="21"/>
                      <a:pt x="290" y="22"/>
                    </a:cubicBezTo>
                    <a:cubicBezTo>
                      <a:pt x="289" y="22"/>
                      <a:pt x="290" y="24"/>
                      <a:pt x="289" y="24"/>
                    </a:cubicBezTo>
                    <a:close/>
                    <a:moveTo>
                      <a:pt x="290" y="21"/>
                    </a:moveTo>
                    <a:cubicBezTo>
                      <a:pt x="290" y="21"/>
                      <a:pt x="290" y="21"/>
                      <a:pt x="291" y="21"/>
                    </a:cubicBezTo>
                    <a:cubicBezTo>
                      <a:pt x="291" y="21"/>
                      <a:pt x="291" y="21"/>
                      <a:pt x="291" y="21"/>
                    </a:cubicBezTo>
                    <a:cubicBezTo>
                      <a:pt x="290" y="21"/>
                      <a:pt x="290" y="21"/>
                      <a:pt x="290" y="21"/>
                    </a:cubicBezTo>
                    <a:close/>
                    <a:moveTo>
                      <a:pt x="297" y="17"/>
                    </a:moveTo>
                    <a:cubicBezTo>
                      <a:pt x="297" y="17"/>
                      <a:pt x="297" y="17"/>
                      <a:pt x="297" y="16"/>
                    </a:cubicBezTo>
                    <a:cubicBezTo>
                      <a:pt x="297" y="16"/>
                      <a:pt x="297" y="16"/>
                      <a:pt x="297" y="16"/>
                    </a:cubicBezTo>
                    <a:cubicBezTo>
                      <a:pt x="297" y="16"/>
                      <a:pt x="297" y="16"/>
                      <a:pt x="297" y="16"/>
                    </a:cubicBezTo>
                    <a:cubicBezTo>
                      <a:pt x="297" y="16"/>
                      <a:pt x="297" y="16"/>
                      <a:pt x="297" y="16"/>
                    </a:cubicBezTo>
                    <a:cubicBezTo>
                      <a:pt x="297" y="15"/>
                      <a:pt x="297" y="15"/>
                      <a:pt x="297" y="15"/>
                    </a:cubicBezTo>
                    <a:cubicBezTo>
                      <a:pt x="296" y="15"/>
                      <a:pt x="296" y="15"/>
                      <a:pt x="296" y="14"/>
                    </a:cubicBezTo>
                    <a:cubicBezTo>
                      <a:pt x="296" y="14"/>
                      <a:pt x="298" y="15"/>
                      <a:pt x="298" y="16"/>
                    </a:cubicBezTo>
                    <a:cubicBezTo>
                      <a:pt x="298" y="16"/>
                      <a:pt x="298" y="16"/>
                      <a:pt x="298" y="16"/>
                    </a:cubicBezTo>
                    <a:cubicBezTo>
                      <a:pt x="298" y="17"/>
                      <a:pt x="298" y="17"/>
                      <a:pt x="297" y="17"/>
                    </a:cubicBezTo>
                    <a:close/>
                    <a:moveTo>
                      <a:pt x="303" y="19"/>
                    </a:moveTo>
                    <a:cubicBezTo>
                      <a:pt x="303" y="19"/>
                      <a:pt x="304" y="19"/>
                      <a:pt x="303" y="18"/>
                    </a:cubicBezTo>
                    <a:cubicBezTo>
                      <a:pt x="303" y="18"/>
                      <a:pt x="304" y="18"/>
                      <a:pt x="304" y="18"/>
                    </a:cubicBezTo>
                    <a:cubicBezTo>
                      <a:pt x="304" y="18"/>
                      <a:pt x="304" y="18"/>
                      <a:pt x="304" y="18"/>
                    </a:cubicBezTo>
                    <a:cubicBezTo>
                      <a:pt x="304" y="18"/>
                      <a:pt x="304" y="18"/>
                      <a:pt x="304" y="19"/>
                    </a:cubicBezTo>
                    <a:cubicBezTo>
                      <a:pt x="304" y="19"/>
                      <a:pt x="304" y="19"/>
                      <a:pt x="305" y="19"/>
                    </a:cubicBezTo>
                    <a:cubicBezTo>
                      <a:pt x="304" y="19"/>
                      <a:pt x="305" y="19"/>
                      <a:pt x="306" y="19"/>
                    </a:cubicBezTo>
                    <a:cubicBezTo>
                      <a:pt x="306" y="20"/>
                      <a:pt x="306" y="20"/>
                      <a:pt x="306" y="20"/>
                    </a:cubicBezTo>
                    <a:cubicBezTo>
                      <a:pt x="305" y="20"/>
                      <a:pt x="304" y="19"/>
                      <a:pt x="303" y="19"/>
                    </a:cubicBezTo>
                    <a:close/>
                    <a:moveTo>
                      <a:pt x="308" y="26"/>
                    </a:moveTo>
                    <a:cubicBezTo>
                      <a:pt x="308" y="24"/>
                      <a:pt x="307" y="24"/>
                      <a:pt x="307" y="23"/>
                    </a:cubicBezTo>
                    <a:cubicBezTo>
                      <a:pt x="308" y="23"/>
                      <a:pt x="309" y="22"/>
                      <a:pt x="309" y="23"/>
                    </a:cubicBezTo>
                    <a:cubicBezTo>
                      <a:pt x="308" y="23"/>
                      <a:pt x="309" y="25"/>
                      <a:pt x="308" y="26"/>
                    </a:cubicBezTo>
                    <a:close/>
                    <a:moveTo>
                      <a:pt x="309" y="19"/>
                    </a:moveTo>
                    <a:cubicBezTo>
                      <a:pt x="309" y="20"/>
                      <a:pt x="309" y="20"/>
                      <a:pt x="309" y="20"/>
                    </a:cubicBezTo>
                    <a:cubicBezTo>
                      <a:pt x="309" y="20"/>
                      <a:pt x="310" y="21"/>
                      <a:pt x="310" y="21"/>
                    </a:cubicBezTo>
                    <a:cubicBezTo>
                      <a:pt x="309" y="21"/>
                      <a:pt x="308" y="19"/>
                      <a:pt x="309" y="19"/>
                    </a:cubicBezTo>
                    <a:close/>
                    <a:moveTo>
                      <a:pt x="309" y="24"/>
                    </a:moveTo>
                    <a:cubicBezTo>
                      <a:pt x="309" y="22"/>
                      <a:pt x="311" y="23"/>
                      <a:pt x="310" y="22"/>
                    </a:cubicBezTo>
                    <a:cubicBezTo>
                      <a:pt x="310" y="22"/>
                      <a:pt x="309" y="22"/>
                      <a:pt x="309" y="21"/>
                    </a:cubicBezTo>
                    <a:cubicBezTo>
                      <a:pt x="311" y="21"/>
                      <a:pt x="311" y="23"/>
                      <a:pt x="311" y="23"/>
                    </a:cubicBezTo>
                    <a:cubicBezTo>
                      <a:pt x="310" y="23"/>
                      <a:pt x="310" y="23"/>
                      <a:pt x="309" y="24"/>
                    </a:cubicBezTo>
                    <a:close/>
                    <a:moveTo>
                      <a:pt x="312" y="22"/>
                    </a:moveTo>
                    <a:cubicBezTo>
                      <a:pt x="311" y="22"/>
                      <a:pt x="312" y="21"/>
                      <a:pt x="312" y="21"/>
                    </a:cubicBezTo>
                    <a:cubicBezTo>
                      <a:pt x="311" y="21"/>
                      <a:pt x="311" y="20"/>
                      <a:pt x="311" y="20"/>
                    </a:cubicBezTo>
                    <a:cubicBezTo>
                      <a:pt x="312" y="20"/>
                      <a:pt x="312" y="20"/>
                      <a:pt x="313" y="21"/>
                    </a:cubicBezTo>
                    <a:cubicBezTo>
                      <a:pt x="313" y="20"/>
                      <a:pt x="312" y="20"/>
                      <a:pt x="312" y="19"/>
                    </a:cubicBezTo>
                    <a:cubicBezTo>
                      <a:pt x="311" y="19"/>
                      <a:pt x="312" y="18"/>
                      <a:pt x="313" y="18"/>
                    </a:cubicBezTo>
                    <a:cubicBezTo>
                      <a:pt x="315" y="18"/>
                      <a:pt x="313" y="20"/>
                      <a:pt x="314" y="20"/>
                    </a:cubicBezTo>
                    <a:cubicBezTo>
                      <a:pt x="314" y="21"/>
                      <a:pt x="313" y="20"/>
                      <a:pt x="313" y="22"/>
                    </a:cubicBezTo>
                    <a:cubicBezTo>
                      <a:pt x="313" y="22"/>
                      <a:pt x="313" y="22"/>
                      <a:pt x="312" y="22"/>
                    </a:cubicBezTo>
                    <a:close/>
                    <a:moveTo>
                      <a:pt x="313" y="24"/>
                    </a:moveTo>
                    <a:cubicBezTo>
                      <a:pt x="313" y="23"/>
                      <a:pt x="313" y="23"/>
                      <a:pt x="313" y="22"/>
                    </a:cubicBezTo>
                    <a:cubicBezTo>
                      <a:pt x="314" y="22"/>
                      <a:pt x="314" y="22"/>
                      <a:pt x="314" y="22"/>
                    </a:cubicBezTo>
                    <a:cubicBezTo>
                      <a:pt x="314" y="23"/>
                      <a:pt x="315" y="23"/>
                      <a:pt x="315" y="23"/>
                    </a:cubicBezTo>
                    <a:cubicBezTo>
                      <a:pt x="314" y="23"/>
                      <a:pt x="314" y="23"/>
                      <a:pt x="313" y="24"/>
                    </a:cubicBezTo>
                    <a:close/>
                    <a:moveTo>
                      <a:pt x="321" y="23"/>
                    </a:moveTo>
                    <a:cubicBezTo>
                      <a:pt x="321" y="24"/>
                      <a:pt x="318" y="23"/>
                      <a:pt x="319" y="25"/>
                    </a:cubicBezTo>
                    <a:cubicBezTo>
                      <a:pt x="318" y="24"/>
                      <a:pt x="320" y="23"/>
                      <a:pt x="319" y="21"/>
                    </a:cubicBezTo>
                    <a:cubicBezTo>
                      <a:pt x="318" y="21"/>
                      <a:pt x="317" y="22"/>
                      <a:pt x="315" y="22"/>
                    </a:cubicBezTo>
                    <a:cubicBezTo>
                      <a:pt x="315" y="20"/>
                      <a:pt x="315" y="21"/>
                      <a:pt x="315" y="19"/>
                    </a:cubicBezTo>
                    <a:cubicBezTo>
                      <a:pt x="316" y="19"/>
                      <a:pt x="316" y="19"/>
                      <a:pt x="316" y="20"/>
                    </a:cubicBezTo>
                    <a:cubicBezTo>
                      <a:pt x="317" y="20"/>
                      <a:pt x="317" y="20"/>
                      <a:pt x="318" y="19"/>
                    </a:cubicBezTo>
                    <a:cubicBezTo>
                      <a:pt x="318" y="19"/>
                      <a:pt x="318" y="19"/>
                      <a:pt x="318" y="19"/>
                    </a:cubicBezTo>
                    <a:cubicBezTo>
                      <a:pt x="318" y="19"/>
                      <a:pt x="318" y="19"/>
                      <a:pt x="319" y="19"/>
                    </a:cubicBezTo>
                    <a:cubicBezTo>
                      <a:pt x="319" y="20"/>
                      <a:pt x="319" y="21"/>
                      <a:pt x="320" y="21"/>
                    </a:cubicBezTo>
                    <a:cubicBezTo>
                      <a:pt x="320" y="21"/>
                      <a:pt x="320" y="21"/>
                      <a:pt x="320" y="21"/>
                    </a:cubicBezTo>
                    <a:cubicBezTo>
                      <a:pt x="319" y="23"/>
                      <a:pt x="321" y="22"/>
                      <a:pt x="321" y="23"/>
                    </a:cubicBezTo>
                    <a:close/>
                    <a:moveTo>
                      <a:pt x="322" y="21"/>
                    </a:moveTo>
                    <a:cubicBezTo>
                      <a:pt x="321" y="21"/>
                      <a:pt x="321" y="21"/>
                      <a:pt x="320" y="21"/>
                    </a:cubicBezTo>
                    <a:cubicBezTo>
                      <a:pt x="321" y="20"/>
                      <a:pt x="322" y="21"/>
                      <a:pt x="321" y="19"/>
                    </a:cubicBezTo>
                    <a:cubicBezTo>
                      <a:pt x="322" y="19"/>
                      <a:pt x="322" y="19"/>
                      <a:pt x="322" y="19"/>
                    </a:cubicBezTo>
                    <a:cubicBezTo>
                      <a:pt x="322" y="20"/>
                      <a:pt x="322" y="20"/>
                      <a:pt x="322" y="21"/>
                    </a:cubicBezTo>
                    <a:close/>
                    <a:moveTo>
                      <a:pt x="334" y="21"/>
                    </a:moveTo>
                    <a:cubicBezTo>
                      <a:pt x="334" y="21"/>
                      <a:pt x="334" y="21"/>
                      <a:pt x="334" y="21"/>
                    </a:cubicBezTo>
                    <a:cubicBezTo>
                      <a:pt x="334" y="21"/>
                      <a:pt x="334" y="21"/>
                      <a:pt x="333" y="20"/>
                    </a:cubicBezTo>
                    <a:cubicBezTo>
                      <a:pt x="335" y="21"/>
                      <a:pt x="333" y="18"/>
                      <a:pt x="334" y="18"/>
                    </a:cubicBezTo>
                    <a:cubicBezTo>
                      <a:pt x="335" y="18"/>
                      <a:pt x="335" y="18"/>
                      <a:pt x="335" y="18"/>
                    </a:cubicBezTo>
                    <a:cubicBezTo>
                      <a:pt x="335" y="19"/>
                      <a:pt x="335" y="19"/>
                      <a:pt x="335" y="19"/>
                    </a:cubicBezTo>
                    <a:cubicBezTo>
                      <a:pt x="335" y="19"/>
                      <a:pt x="335" y="19"/>
                      <a:pt x="335" y="19"/>
                    </a:cubicBezTo>
                    <a:cubicBezTo>
                      <a:pt x="335" y="20"/>
                      <a:pt x="334" y="21"/>
                      <a:pt x="335" y="21"/>
                    </a:cubicBezTo>
                    <a:cubicBezTo>
                      <a:pt x="335" y="21"/>
                      <a:pt x="335" y="21"/>
                      <a:pt x="334" y="21"/>
                    </a:cubicBezTo>
                    <a:close/>
                    <a:moveTo>
                      <a:pt x="342" y="12"/>
                    </a:moveTo>
                    <a:cubicBezTo>
                      <a:pt x="341" y="12"/>
                      <a:pt x="341" y="12"/>
                      <a:pt x="341" y="12"/>
                    </a:cubicBezTo>
                    <a:cubicBezTo>
                      <a:pt x="340" y="11"/>
                      <a:pt x="343" y="11"/>
                      <a:pt x="342" y="12"/>
                    </a:cubicBezTo>
                    <a:close/>
                    <a:moveTo>
                      <a:pt x="349" y="18"/>
                    </a:moveTo>
                    <a:cubicBezTo>
                      <a:pt x="348" y="18"/>
                      <a:pt x="348" y="18"/>
                      <a:pt x="348" y="18"/>
                    </a:cubicBezTo>
                    <a:cubicBezTo>
                      <a:pt x="348" y="18"/>
                      <a:pt x="348" y="18"/>
                      <a:pt x="348" y="17"/>
                    </a:cubicBezTo>
                    <a:cubicBezTo>
                      <a:pt x="348" y="17"/>
                      <a:pt x="348" y="17"/>
                      <a:pt x="349" y="17"/>
                    </a:cubicBezTo>
                    <a:cubicBezTo>
                      <a:pt x="349" y="18"/>
                      <a:pt x="349" y="18"/>
                      <a:pt x="349" y="18"/>
                    </a:cubicBezTo>
                    <a:close/>
                    <a:moveTo>
                      <a:pt x="346" y="13"/>
                    </a:moveTo>
                    <a:cubicBezTo>
                      <a:pt x="347" y="13"/>
                      <a:pt x="348" y="13"/>
                      <a:pt x="347" y="14"/>
                    </a:cubicBezTo>
                    <a:cubicBezTo>
                      <a:pt x="347" y="14"/>
                      <a:pt x="346" y="13"/>
                      <a:pt x="346" y="13"/>
                    </a:cubicBezTo>
                    <a:close/>
                    <a:moveTo>
                      <a:pt x="346" y="14"/>
                    </a:moveTo>
                    <a:cubicBezTo>
                      <a:pt x="346" y="14"/>
                      <a:pt x="346" y="14"/>
                      <a:pt x="346" y="14"/>
                    </a:cubicBezTo>
                    <a:cubicBezTo>
                      <a:pt x="346" y="14"/>
                      <a:pt x="346" y="14"/>
                      <a:pt x="346" y="14"/>
                    </a:cubicBezTo>
                    <a:cubicBezTo>
                      <a:pt x="346" y="14"/>
                      <a:pt x="346" y="14"/>
                      <a:pt x="346" y="14"/>
                    </a:cubicBezTo>
                    <a:close/>
                    <a:moveTo>
                      <a:pt x="347" y="16"/>
                    </a:moveTo>
                    <a:cubicBezTo>
                      <a:pt x="347" y="16"/>
                      <a:pt x="347" y="16"/>
                      <a:pt x="347" y="16"/>
                    </a:cubicBezTo>
                    <a:cubicBezTo>
                      <a:pt x="347" y="16"/>
                      <a:pt x="346" y="15"/>
                      <a:pt x="346" y="15"/>
                    </a:cubicBezTo>
                    <a:cubicBezTo>
                      <a:pt x="347" y="15"/>
                      <a:pt x="347" y="15"/>
                      <a:pt x="347" y="16"/>
                    </a:cubicBezTo>
                    <a:close/>
                    <a:moveTo>
                      <a:pt x="349" y="10"/>
                    </a:moveTo>
                    <a:cubicBezTo>
                      <a:pt x="349" y="10"/>
                      <a:pt x="349" y="10"/>
                      <a:pt x="349" y="10"/>
                    </a:cubicBezTo>
                    <a:cubicBezTo>
                      <a:pt x="349" y="10"/>
                      <a:pt x="349" y="10"/>
                      <a:pt x="349" y="11"/>
                    </a:cubicBezTo>
                    <a:cubicBezTo>
                      <a:pt x="349" y="10"/>
                      <a:pt x="349" y="10"/>
                      <a:pt x="349" y="10"/>
                    </a:cubicBezTo>
                    <a:close/>
                    <a:moveTo>
                      <a:pt x="351" y="17"/>
                    </a:moveTo>
                    <a:cubicBezTo>
                      <a:pt x="350" y="17"/>
                      <a:pt x="350" y="17"/>
                      <a:pt x="350" y="17"/>
                    </a:cubicBezTo>
                    <a:cubicBezTo>
                      <a:pt x="350" y="17"/>
                      <a:pt x="350" y="17"/>
                      <a:pt x="351" y="17"/>
                    </a:cubicBezTo>
                    <a:cubicBezTo>
                      <a:pt x="351" y="17"/>
                      <a:pt x="351" y="17"/>
                      <a:pt x="351" y="17"/>
                    </a:cubicBezTo>
                    <a:close/>
                    <a:moveTo>
                      <a:pt x="346" y="7"/>
                    </a:moveTo>
                    <a:cubicBezTo>
                      <a:pt x="346" y="7"/>
                      <a:pt x="346" y="7"/>
                      <a:pt x="346" y="7"/>
                    </a:cubicBezTo>
                    <a:cubicBezTo>
                      <a:pt x="346" y="7"/>
                      <a:pt x="346" y="7"/>
                      <a:pt x="346" y="7"/>
                    </a:cubicBezTo>
                    <a:cubicBezTo>
                      <a:pt x="346" y="7"/>
                      <a:pt x="346" y="7"/>
                      <a:pt x="346" y="7"/>
                    </a:cubicBezTo>
                    <a:cubicBezTo>
                      <a:pt x="346" y="7"/>
                      <a:pt x="346" y="7"/>
                      <a:pt x="346" y="7"/>
                    </a:cubicBezTo>
                    <a:close/>
                    <a:moveTo>
                      <a:pt x="348" y="10"/>
                    </a:moveTo>
                    <a:cubicBezTo>
                      <a:pt x="348" y="11"/>
                      <a:pt x="348" y="12"/>
                      <a:pt x="349" y="12"/>
                    </a:cubicBezTo>
                    <a:cubicBezTo>
                      <a:pt x="349" y="12"/>
                      <a:pt x="349" y="12"/>
                      <a:pt x="349" y="12"/>
                    </a:cubicBezTo>
                    <a:cubicBezTo>
                      <a:pt x="350" y="12"/>
                      <a:pt x="350" y="13"/>
                      <a:pt x="350" y="14"/>
                    </a:cubicBezTo>
                    <a:cubicBezTo>
                      <a:pt x="349" y="14"/>
                      <a:pt x="349" y="14"/>
                      <a:pt x="348" y="14"/>
                    </a:cubicBezTo>
                    <a:cubicBezTo>
                      <a:pt x="348" y="14"/>
                      <a:pt x="348" y="14"/>
                      <a:pt x="348" y="14"/>
                    </a:cubicBezTo>
                    <a:cubicBezTo>
                      <a:pt x="348" y="12"/>
                      <a:pt x="348" y="11"/>
                      <a:pt x="346" y="11"/>
                    </a:cubicBezTo>
                    <a:cubicBezTo>
                      <a:pt x="346" y="11"/>
                      <a:pt x="346" y="11"/>
                      <a:pt x="345" y="11"/>
                    </a:cubicBezTo>
                    <a:cubicBezTo>
                      <a:pt x="346" y="10"/>
                      <a:pt x="347" y="10"/>
                      <a:pt x="348" y="10"/>
                    </a:cubicBezTo>
                    <a:close/>
                    <a:moveTo>
                      <a:pt x="336" y="20"/>
                    </a:moveTo>
                    <a:cubicBezTo>
                      <a:pt x="336" y="20"/>
                      <a:pt x="336" y="20"/>
                      <a:pt x="336" y="20"/>
                    </a:cubicBezTo>
                    <a:cubicBezTo>
                      <a:pt x="336" y="20"/>
                      <a:pt x="336" y="20"/>
                      <a:pt x="336" y="20"/>
                    </a:cubicBezTo>
                    <a:cubicBezTo>
                      <a:pt x="336" y="20"/>
                      <a:pt x="336" y="20"/>
                      <a:pt x="336" y="20"/>
                    </a:cubicBezTo>
                    <a:cubicBezTo>
                      <a:pt x="336" y="20"/>
                      <a:pt x="336" y="20"/>
                      <a:pt x="336" y="20"/>
                    </a:cubicBezTo>
                    <a:close/>
                    <a:moveTo>
                      <a:pt x="332" y="16"/>
                    </a:moveTo>
                    <a:cubicBezTo>
                      <a:pt x="332" y="16"/>
                      <a:pt x="332" y="16"/>
                      <a:pt x="332" y="16"/>
                    </a:cubicBezTo>
                    <a:cubicBezTo>
                      <a:pt x="332" y="15"/>
                      <a:pt x="333" y="16"/>
                      <a:pt x="333" y="16"/>
                    </a:cubicBezTo>
                    <a:cubicBezTo>
                      <a:pt x="333" y="16"/>
                      <a:pt x="333" y="16"/>
                      <a:pt x="332" y="16"/>
                    </a:cubicBezTo>
                    <a:close/>
                    <a:moveTo>
                      <a:pt x="341" y="21"/>
                    </a:moveTo>
                    <a:cubicBezTo>
                      <a:pt x="340" y="21"/>
                      <a:pt x="341" y="22"/>
                      <a:pt x="341" y="23"/>
                    </a:cubicBezTo>
                    <a:cubicBezTo>
                      <a:pt x="339" y="23"/>
                      <a:pt x="340" y="21"/>
                      <a:pt x="339" y="21"/>
                    </a:cubicBezTo>
                    <a:cubicBezTo>
                      <a:pt x="339" y="21"/>
                      <a:pt x="339" y="22"/>
                      <a:pt x="338" y="22"/>
                    </a:cubicBezTo>
                    <a:cubicBezTo>
                      <a:pt x="338" y="21"/>
                      <a:pt x="338" y="21"/>
                      <a:pt x="337" y="20"/>
                    </a:cubicBezTo>
                    <a:cubicBezTo>
                      <a:pt x="338" y="19"/>
                      <a:pt x="339" y="21"/>
                      <a:pt x="339" y="20"/>
                    </a:cubicBezTo>
                    <a:cubicBezTo>
                      <a:pt x="339" y="19"/>
                      <a:pt x="339" y="18"/>
                      <a:pt x="339" y="18"/>
                    </a:cubicBezTo>
                    <a:cubicBezTo>
                      <a:pt x="339" y="18"/>
                      <a:pt x="340" y="18"/>
                      <a:pt x="340" y="18"/>
                    </a:cubicBezTo>
                    <a:cubicBezTo>
                      <a:pt x="340" y="18"/>
                      <a:pt x="340" y="17"/>
                      <a:pt x="340" y="17"/>
                    </a:cubicBezTo>
                    <a:cubicBezTo>
                      <a:pt x="341" y="17"/>
                      <a:pt x="341" y="17"/>
                      <a:pt x="342" y="17"/>
                    </a:cubicBezTo>
                    <a:cubicBezTo>
                      <a:pt x="342" y="17"/>
                      <a:pt x="342" y="17"/>
                      <a:pt x="342" y="18"/>
                    </a:cubicBezTo>
                    <a:cubicBezTo>
                      <a:pt x="342" y="18"/>
                      <a:pt x="342" y="18"/>
                      <a:pt x="341" y="17"/>
                    </a:cubicBezTo>
                    <a:cubicBezTo>
                      <a:pt x="341" y="19"/>
                      <a:pt x="342" y="19"/>
                      <a:pt x="342" y="19"/>
                    </a:cubicBezTo>
                    <a:cubicBezTo>
                      <a:pt x="343" y="19"/>
                      <a:pt x="343" y="19"/>
                      <a:pt x="343" y="20"/>
                    </a:cubicBezTo>
                    <a:cubicBezTo>
                      <a:pt x="342" y="20"/>
                      <a:pt x="343" y="21"/>
                      <a:pt x="343" y="20"/>
                    </a:cubicBezTo>
                    <a:cubicBezTo>
                      <a:pt x="342" y="23"/>
                      <a:pt x="342" y="20"/>
                      <a:pt x="341" y="21"/>
                    </a:cubicBezTo>
                    <a:close/>
                    <a:moveTo>
                      <a:pt x="344" y="14"/>
                    </a:moveTo>
                    <a:cubicBezTo>
                      <a:pt x="344" y="14"/>
                      <a:pt x="344" y="13"/>
                      <a:pt x="344" y="13"/>
                    </a:cubicBezTo>
                    <a:cubicBezTo>
                      <a:pt x="345" y="13"/>
                      <a:pt x="345" y="13"/>
                      <a:pt x="345" y="13"/>
                    </a:cubicBezTo>
                    <a:cubicBezTo>
                      <a:pt x="345" y="14"/>
                      <a:pt x="345" y="14"/>
                      <a:pt x="344" y="14"/>
                    </a:cubicBezTo>
                    <a:close/>
                    <a:moveTo>
                      <a:pt x="346" y="14"/>
                    </a:moveTo>
                    <a:cubicBezTo>
                      <a:pt x="346" y="14"/>
                      <a:pt x="346" y="15"/>
                      <a:pt x="346" y="15"/>
                    </a:cubicBezTo>
                    <a:cubicBezTo>
                      <a:pt x="346" y="14"/>
                      <a:pt x="346" y="14"/>
                      <a:pt x="346" y="14"/>
                    </a:cubicBezTo>
                    <a:close/>
                    <a:moveTo>
                      <a:pt x="350" y="23"/>
                    </a:moveTo>
                    <a:cubicBezTo>
                      <a:pt x="350" y="21"/>
                      <a:pt x="348" y="22"/>
                      <a:pt x="348" y="24"/>
                    </a:cubicBezTo>
                    <a:cubicBezTo>
                      <a:pt x="347" y="24"/>
                      <a:pt x="346" y="23"/>
                      <a:pt x="346" y="22"/>
                    </a:cubicBezTo>
                    <a:cubicBezTo>
                      <a:pt x="347" y="23"/>
                      <a:pt x="347" y="21"/>
                      <a:pt x="347" y="20"/>
                    </a:cubicBezTo>
                    <a:cubicBezTo>
                      <a:pt x="347" y="20"/>
                      <a:pt x="346" y="20"/>
                      <a:pt x="346" y="19"/>
                    </a:cubicBezTo>
                    <a:cubicBezTo>
                      <a:pt x="347" y="19"/>
                      <a:pt x="348" y="19"/>
                      <a:pt x="348" y="19"/>
                    </a:cubicBezTo>
                    <a:cubicBezTo>
                      <a:pt x="349" y="18"/>
                      <a:pt x="349" y="18"/>
                      <a:pt x="351" y="18"/>
                    </a:cubicBezTo>
                    <a:cubicBezTo>
                      <a:pt x="351" y="18"/>
                      <a:pt x="351" y="19"/>
                      <a:pt x="351" y="19"/>
                    </a:cubicBezTo>
                    <a:cubicBezTo>
                      <a:pt x="350" y="19"/>
                      <a:pt x="349" y="19"/>
                      <a:pt x="349" y="20"/>
                    </a:cubicBezTo>
                    <a:cubicBezTo>
                      <a:pt x="350" y="20"/>
                      <a:pt x="350" y="21"/>
                      <a:pt x="351" y="20"/>
                    </a:cubicBezTo>
                    <a:cubicBezTo>
                      <a:pt x="351" y="22"/>
                      <a:pt x="351" y="22"/>
                      <a:pt x="350" y="23"/>
                    </a:cubicBezTo>
                    <a:close/>
                    <a:moveTo>
                      <a:pt x="354" y="15"/>
                    </a:moveTo>
                    <a:cubicBezTo>
                      <a:pt x="354" y="13"/>
                      <a:pt x="351" y="15"/>
                      <a:pt x="352" y="13"/>
                    </a:cubicBezTo>
                    <a:cubicBezTo>
                      <a:pt x="352" y="13"/>
                      <a:pt x="353" y="13"/>
                      <a:pt x="353" y="13"/>
                    </a:cubicBezTo>
                    <a:cubicBezTo>
                      <a:pt x="353" y="13"/>
                      <a:pt x="353" y="13"/>
                      <a:pt x="353" y="14"/>
                    </a:cubicBezTo>
                    <a:cubicBezTo>
                      <a:pt x="354" y="14"/>
                      <a:pt x="354" y="14"/>
                      <a:pt x="354" y="14"/>
                    </a:cubicBezTo>
                    <a:cubicBezTo>
                      <a:pt x="354" y="14"/>
                      <a:pt x="354" y="14"/>
                      <a:pt x="354" y="15"/>
                    </a:cubicBezTo>
                    <a:cubicBezTo>
                      <a:pt x="354" y="15"/>
                      <a:pt x="354" y="15"/>
                      <a:pt x="354" y="15"/>
                    </a:cubicBezTo>
                    <a:cubicBezTo>
                      <a:pt x="354" y="15"/>
                      <a:pt x="354" y="15"/>
                      <a:pt x="354" y="15"/>
                    </a:cubicBezTo>
                    <a:close/>
                    <a:moveTo>
                      <a:pt x="356" y="11"/>
                    </a:moveTo>
                    <a:cubicBezTo>
                      <a:pt x="356" y="9"/>
                      <a:pt x="357" y="11"/>
                      <a:pt x="358" y="11"/>
                    </a:cubicBezTo>
                    <a:cubicBezTo>
                      <a:pt x="357" y="13"/>
                      <a:pt x="356" y="11"/>
                      <a:pt x="356" y="11"/>
                    </a:cubicBezTo>
                    <a:close/>
                    <a:moveTo>
                      <a:pt x="357" y="20"/>
                    </a:moveTo>
                    <a:cubicBezTo>
                      <a:pt x="357" y="21"/>
                      <a:pt x="356" y="21"/>
                      <a:pt x="355" y="21"/>
                    </a:cubicBezTo>
                    <a:cubicBezTo>
                      <a:pt x="356" y="22"/>
                      <a:pt x="355" y="22"/>
                      <a:pt x="355" y="23"/>
                    </a:cubicBezTo>
                    <a:cubicBezTo>
                      <a:pt x="356" y="23"/>
                      <a:pt x="356" y="23"/>
                      <a:pt x="356" y="23"/>
                    </a:cubicBezTo>
                    <a:cubicBezTo>
                      <a:pt x="357" y="23"/>
                      <a:pt x="356" y="24"/>
                      <a:pt x="356" y="24"/>
                    </a:cubicBezTo>
                    <a:cubicBezTo>
                      <a:pt x="355" y="24"/>
                      <a:pt x="355" y="23"/>
                      <a:pt x="354" y="23"/>
                    </a:cubicBezTo>
                    <a:cubicBezTo>
                      <a:pt x="352" y="23"/>
                      <a:pt x="352" y="23"/>
                      <a:pt x="352" y="22"/>
                    </a:cubicBezTo>
                    <a:cubicBezTo>
                      <a:pt x="353" y="21"/>
                      <a:pt x="355" y="23"/>
                      <a:pt x="355" y="20"/>
                    </a:cubicBezTo>
                    <a:cubicBezTo>
                      <a:pt x="355" y="18"/>
                      <a:pt x="353" y="20"/>
                      <a:pt x="353" y="19"/>
                    </a:cubicBezTo>
                    <a:cubicBezTo>
                      <a:pt x="354" y="19"/>
                      <a:pt x="353" y="17"/>
                      <a:pt x="353" y="17"/>
                    </a:cubicBezTo>
                    <a:cubicBezTo>
                      <a:pt x="354" y="17"/>
                      <a:pt x="354" y="16"/>
                      <a:pt x="356" y="16"/>
                    </a:cubicBezTo>
                    <a:cubicBezTo>
                      <a:pt x="356" y="15"/>
                      <a:pt x="357" y="15"/>
                      <a:pt x="358" y="15"/>
                    </a:cubicBezTo>
                    <a:cubicBezTo>
                      <a:pt x="359" y="17"/>
                      <a:pt x="357" y="16"/>
                      <a:pt x="357" y="17"/>
                    </a:cubicBezTo>
                    <a:cubicBezTo>
                      <a:pt x="357" y="18"/>
                      <a:pt x="358" y="18"/>
                      <a:pt x="358" y="18"/>
                    </a:cubicBezTo>
                    <a:cubicBezTo>
                      <a:pt x="358" y="19"/>
                      <a:pt x="357" y="19"/>
                      <a:pt x="357" y="20"/>
                    </a:cubicBezTo>
                    <a:close/>
                    <a:moveTo>
                      <a:pt x="359" y="21"/>
                    </a:moveTo>
                    <a:cubicBezTo>
                      <a:pt x="359" y="21"/>
                      <a:pt x="359" y="22"/>
                      <a:pt x="358" y="22"/>
                    </a:cubicBezTo>
                    <a:cubicBezTo>
                      <a:pt x="357" y="21"/>
                      <a:pt x="359" y="19"/>
                      <a:pt x="361" y="20"/>
                    </a:cubicBezTo>
                    <a:cubicBezTo>
                      <a:pt x="361" y="21"/>
                      <a:pt x="361" y="21"/>
                      <a:pt x="361" y="22"/>
                    </a:cubicBezTo>
                    <a:cubicBezTo>
                      <a:pt x="359" y="22"/>
                      <a:pt x="360" y="21"/>
                      <a:pt x="359" y="21"/>
                    </a:cubicBezTo>
                    <a:close/>
                    <a:moveTo>
                      <a:pt x="360" y="12"/>
                    </a:moveTo>
                    <a:cubicBezTo>
                      <a:pt x="360" y="12"/>
                      <a:pt x="359" y="12"/>
                      <a:pt x="359" y="11"/>
                    </a:cubicBezTo>
                    <a:cubicBezTo>
                      <a:pt x="360" y="11"/>
                      <a:pt x="360" y="11"/>
                      <a:pt x="360" y="12"/>
                    </a:cubicBezTo>
                    <a:cubicBezTo>
                      <a:pt x="360" y="12"/>
                      <a:pt x="360" y="12"/>
                      <a:pt x="360" y="12"/>
                    </a:cubicBezTo>
                    <a:close/>
                    <a:moveTo>
                      <a:pt x="359" y="25"/>
                    </a:moveTo>
                    <a:cubicBezTo>
                      <a:pt x="360" y="25"/>
                      <a:pt x="361" y="25"/>
                      <a:pt x="361" y="26"/>
                    </a:cubicBezTo>
                    <a:cubicBezTo>
                      <a:pt x="360" y="26"/>
                      <a:pt x="359" y="25"/>
                      <a:pt x="359" y="25"/>
                    </a:cubicBezTo>
                    <a:close/>
                    <a:moveTo>
                      <a:pt x="362" y="23"/>
                    </a:moveTo>
                    <a:cubicBezTo>
                      <a:pt x="362" y="23"/>
                      <a:pt x="361" y="22"/>
                      <a:pt x="361" y="22"/>
                    </a:cubicBezTo>
                    <a:cubicBezTo>
                      <a:pt x="361" y="22"/>
                      <a:pt x="362" y="22"/>
                      <a:pt x="362" y="22"/>
                    </a:cubicBezTo>
                    <a:cubicBezTo>
                      <a:pt x="362" y="22"/>
                      <a:pt x="362" y="23"/>
                      <a:pt x="362" y="23"/>
                    </a:cubicBezTo>
                    <a:cubicBezTo>
                      <a:pt x="362" y="23"/>
                      <a:pt x="362" y="23"/>
                      <a:pt x="362" y="23"/>
                    </a:cubicBezTo>
                    <a:close/>
                    <a:moveTo>
                      <a:pt x="365" y="19"/>
                    </a:moveTo>
                    <a:cubicBezTo>
                      <a:pt x="365" y="19"/>
                      <a:pt x="363" y="19"/>
                      <a:pt x="364" y="20"/>
                    </a:cubicBezTo>
                    <a:cubicBezTo>
                      <a:pt x="363" y="20"/>
                      <a:pt x="363" y="20"/>
                      <a:pt x="362" y="20"/>
                    </a:cubicBezTo>
                    <a:cubicBezTo>
                      <a:pt x="362" y="19"/>
                      <a:pt x="362" y="19"/>
                      <a:pt x="362" y="19"/>
                    </a:cubicBezTo>
                    <a:cubicBezTo>
                      <a:pt x="363" y="19"/>
                      <a:pt x="363" y="18"/>
                      <a:pt x="363" y="18"/>
                    </a:cubicBezTo>
                    <a:cubicBezTo>
                      <a:pt x="364" y="18"/>
                      <a:pt x="365" y="18"/>
                      <a:pt x="365" y="17"/>
                    </a:cubicBezTo>
                    <a:cubicBezTo>
                      <a:pt x="365" y="17"/>
                      <a:pt x="364" y="17"/>
                      <a:pt x="364" y="17"/>
                    </a:cubicBezTo>
                    <a:cubicBezTo>
                      <a:pt x="364" y="16"/>
                      <a:pt x="365" y="15"/>
                      <a:pt x="365" y="16"/>
                    </a:cubicBezTo>
                    <a:cubicBezTo>
                      <a:pt x="363" y="17"/>
                      <a:pt x="366" y="17"/>
                      <a:pt x="366" y="18"/>
                    </a:cubicBezTo>
                    <a:cubicBezTo>
                      <a:pt x="364" y="17"/>
                      <a:pt x="365" y="19"/>
                      <a:pt x="365" y="19"/>
                    </a:cubicBezTo>
                    <a:close/>
                    <a:moveTo>
                      <a:pt x="366" y="12"/>
                    </a:moveTo>
                    <a:cubicBezTo>
                      <a:pt x="367" y="13"/>
                      <a:pt x="366" y="13"/>
                      <a:pt x="366" y="14"/>
                    </a:cubicBezTo>
                    <a:cubicBezTo>
                      <a:pt x="365" y="14"/>
                      <a:pt x="364" y="14"/>
                      <a:pt x="364" y="15"/>
                    </a:cubicBezTo>
                    <a:cubicBezTo>
                      <a:pt x="362" y="14"/>
                      <a:pt x="365" y="14"/>
                      <a:pt x="365" y="14"/>
                    </a:cubicBezTo>
                    <a:cubicBezTo>
                      <a:pt x="365" y="13"/>
                      <a:pt x="365" y="13"/>
                      <a:pt x="365" y="12"/>
                    </a:cubicBezTo>
                    <a:cubicBezTo>
                      <a:pt x="365" y="12"/>
                      <a:pt x="365" y="12"/>
                      <a:pt x="365" y="12"/>
                    </a:cubicBezTo>
                    <a:cubicBezTo>
                      <a:pt x="365" y="12"/>
                      <a:pt x="365" y="12"/>
                      <a:pt x="365" y="12"/>
                    </a:cubicBezTo>
                    <a:cubicBezTo>
                      <a:pt x="365" y="12"/>
                      <a:pt x="365" y="12"/>
                      <a:pt x="365" y="12"/>
                    </a:cubicBezTo>
                    <a:cubicBezTo>
                      <a:pt x="365" y="12"/>
                      <a:pt x="366" y="11"/>
                      <a:pt x="367" y="11"/>
                    </a:cubicBezTo>
                    <a:cubicBezTo>
                      <a:pt x="367" y="11"/>
                      <a:pt x="367" y="11"/>
                      <a:pt x="367" y="12"/>
                    </a:cubicBezTo>
                    <a:cubicBezTo>
                      <a:pt x="367" y="12"/>
                      <a:pt x="366" y="12"/>
                      <a:pt x="366" y="12"/>
                    </a:cubicBezTo>
                    <a:close/>
                    <a:moveTo>
                      <a:pt x="367" y="11"/>
                    </a:moveTo>
                    <a:cubicBezTo>
                      <a:pt x="367" y="10"/>
                      <a:pt x="367" y="10"/>
                      <a:pt x="366" y="10"/>
                    </a:cubicBezTo>
                    <a:cubicBezTo>
                      <a:pt x="366" y="9"/>
                      <a:pt x="366" y="8"/>
                      <a:pt x="366" y="8"/>
                    </a:cubicBezTo>
                    <a:cubicBezTo>
                      <a:pt x="366" y="8"/>
                      <a:pt x="366" y="8"/>
                      <a:pt x="366" y="7"/>
                    </a:cubicBezTo>
                    <a:cubicBezTo>
                      <a:pt x="366" y="7"/>
                      <a:pt x="365" y="7"/>
                      <a:pt x="365" y="7"/>
                    </a:cubicBezTo>
                    <a:cubicBezTo>
                      <a:pt x="365" y="7"/>
                      <a:pt x="366" y="7"/>
                      <a:pt x="366" y="7"/>
                    </a:cubicBezTo>
                    <a:cubicBezTo>
                      <a:pt x="367" y="7"/>
                      <a:pt x="367" y="7"/>
                      <a:pt x="367" y="7"/>
                    </a:cubicBezTo>
                    <a:cubicBezTo>
                      <a:pt x="367" y="7"/>
                      <a:pt x="367" y="7"/>
                      <a:pt x="367" y="7"/>
                    </a:cubicBezTo>
                    <a:cubicBezTo>
                      <a:pt x="368" y="8"/>
                      <a:pt x="367" y="10"/>
                      <a:pt x="368" y="10"/>
                    </a:cubicBezTo>
                    <a:cubicBezTo>
                      <a:pt x="368" y="10"/>
                      <a:pt x="369" y="9"/>
                      <a:pt x="368" y="9"/>
                    </a:cubicBezTo>
                    <a:cubicBezTo>
                      <a:pt x="369" y="9"/>
                      <a:pt x="370" y="8"/>
                      <a:pt x="369" y="7"/>
                    </a:cubicBezTo>
                    <a:cubicBezTo>
                      <a:pt x="369" y="7"/>
                      <a:pt x="370" y="7"/>
                      <a:pt x="370" y="7"/>
                    </a:cubicBezTo>
                    <a:cubicBezTo>
                      <a:pt x="369" y="8"/>
                      <a:pt x="369" y="10"/>
                      <a:pt x="368" y="11"/>
                    </a:cubicBezTo>
                    <a:cubicBezTo>
                      <a:pt x="369" y="11"/>
                      <a:pt x="369" y="12"/>
                      <a:pt x="370" y="13"/>
                    </a:cubicBezTo>
                    <a:cubicBezTo>
                      <a:pt x="370" y="13"/>
                      <a:pt x="370" y="13"/>
                      <a:pt x="369" y="13"/>
                    </a:cubicBezTo>
                    <a:cubicBezTo>
                      <a:pt x="369" y="13"/>
                      <a:pt x="369" y="13"/>
                      <a:pt x="369" y="13"/>
                    </a:cubicBezTo>
                    <a:cubicBezTo>
                      <a:pt x="369" y="13"/>
                      <a:pt x="368" y="12"/>
                      <a:pt x="368" y="12"/>
                    </a:cubicBezTo>
                    <a:cubicBezTo>
                      <a:pt x="368" y="12"/>
                      <a:pt x="368" y="11"/>
                      <a:pt x="368" y="11"/>
                    </a:cubicBezTo>
                    <a:cubicBezTo>
                      <a:pt x="368" y="11"/>
                      <a:pt x="368" y="11"/>
                      <a:pt x="367" y="11"/>
                    </a:cubicBezTo>
                    <a:close/>
                    <a:moveTo>
                      <a:pt x="369" y="7"/>
                    </a:moveTo>
                    <a:cubicBezTo>
                      <a:pt x="368" y="7"/>
                      <a:pt x="368" y="7"/>
                      <a:pt x="369" y="7"/>
                    </a:cubicBezTo>
                    <a:cubicBezTo>
                      <a:pt x="369" y="7"/>
                      <a:pt x="369" y="7"/>
                      <a:pt x="369" y="7"/>
                    </a:cubicBezTo>
                    <a:close/>
                    <a:moveTo>
                      <a:pt x="381" y="12"/>
                    </a:moveTo>
                    <a:cubicBezTo>
                      <a:pt x="381" y="13"/>
                      <a:pt x="381" y="13"/>
                      <a:pt x="381" y="13"/>
                    </a:cubicBezTo>
                    <a:cubicBezTo>
                      <a:pt x="381" y="13"/>
                      <a:pt x="381" y="14"/>
                      <a:pt x="381" y="14"/>
                    </a:cubicBezTo>
                    <a:cubicBezTo>
                      <a:pt x="380" y="14"/>
                      <a:pt x="380" y="14"/>
                      <a:pt x="379" y="14"/>
                    </a:cubicBezTo>
                    <a:cubicBezTo>
                      <a:pt x="379" y="13"/>
                      <a:pt x="380" y="13"/>
                      <a:pt x="381" y="12"/>
                    </a:cubicBezTo>
                    <a:close/>
                    <a:moveTo>
                      <a:pt x="382" y="11"/>
                    </a:moveTo>
                    <a:cubicBezTo>
                      <a:pt x="381" y="11"/>
                      <a:pt x="382" y="11"/>
                      <a:pt x="382" y="10"/>
                    </a:cubicBezTo>
                    <a:cubicBezTo>
                      <a:pt x="381" y="11"/>
                      <a:pt x="381" y="11"/>
                      <a:pt x="381" y="10"/>
                    </a:cubicBezTo>
                    <a:cubicBezTo>
                      <a:pt x="382" y="10"/>
                      <a:pt x="382" y="10"/>
                      <a:pt x="383" y="9"/>
                    </a:cubicBezTo>
                    <a:cubicBezTo>
                      <a:pt x="383" y="10"/>
                      <a:pt x="382" y="11"/>
                      <a:pt x="382" y="11"/>
                    </a:cubicBezTo>
                    <a:close/>
                    <a:moveTo>
                      <a:pt x="372" y="10"/>
                    </a:moveTo>
                    <a:cubicBezTo>
                      <a:pt x="372" y="10"/>
                      <a:pt x="372" y="12"/>
                      <a:pt x="373" y="12"/>
                    </a:cubicBezTo>
                    <a:cubicBezTo>
                      <a:pt x="373" y="13"/>
                      <a:pt x="371" y="12"/>
                      <a:pt x="372" y="10"/>
                    </a:cubicBezTo>
                    <a:close/>
                    <a:moveTo>
                      <a:pt x="372" y="7"/>
                    </a:moveTo>
                    <a:cubicBezTo>
                      <a:pt x="372" y="7"/>
                      <a:pt x="372" y="7"/>
                      <a:pt x="372" y="7"/>
                    </a:cubicBezTo>
                    <a:cubicBezTo>
                      <a:pt x="372" y="7"/>
                      <a:pt x="372" y="8"/>
                      <a:pt x="372" y="8"/>
                    </a:cubicBezTo>
                    <a:cubicBezTo>
                      <a:pt x="372" y="8"/>
                      <a:pt x="372" y="8"/>
                      <a:pt x="372" y="7"/>
                    </a:cubicBezTo>
                    <a:close/>
                    <a:moveTo>
                      <a:pt x="368" y="14"/>
                    </a:moveTo>
                    <a:cubicBezTo>
                      <a:pt x="369" y="14"/>
                      <a:pt x="370" y="14"/>
                      <a:pt x="369" y="15"/>
                    </a:cubicBezTo>
                    <a:cubicBezTo>
                      <a:pt x="368" y="15"/>
                      <a:pt x="368" y="15"/>
                      <a:pt x="368" y="14"/>
                    </a:cubicBezTo>
                    <a:close/>
                    <a:moveTo>
                      <a:pt x="371" y="22"/>
                    </a:moveTo>
                    <a:cubicBezTo>
                      <a:pt x="371" y="22"/>
                      <a:pt x="371" y="22"/>
                      <a:pt x="371" y="21"/>
                    </a:cubicBezTo>
                    <a:cubicBezTo>
                      <a:pt x="372" y="20"/>
                      <a:pt x="373" y="23"/>
                      <a:pt x="371" y="22"/>
                    </a:cubicBezTo>
                    <a:close/>
                    <a:moveTo>
                      <a:pt x="371" y="20"/>
                    </a:moveTo>
                    <a:cubicBezTo>
                      <a:pt x="371" y="20"/>
                      <a:pt x="371" y="20"/>
                      <a:pt x="371" y="20"/>
                    </a:cubicBezTo>
                    <a:cubicBezTo>
                      <a:pt x="370" y="20"/>
                      <a:pt x="370" y="20"/>
                      <a:pt x="370" y="20"/>
                    </a:cubicBezTo>
                    <a:cubicBezTo>
                      <a:pt x="371" y="19"/>
                      <a:pt x="371" y="17"/>
                      <a:pt x="371" y="17"/>
                    </a:cubicBezTo>
                    <a:cubicBezTo>
                      <a:pt x="370" y="17"/>
                      <a:pt x="370" y="18"/>
                      <a:pt x="370" y="19"/>
                    </a:cubicBezTo>
                    <a:cubicBezTo>
                      <a:pt x="370" y="19"/>
                      <a:pt x="369" y="18"/>
                      <a:pt x="369" y="18"/>
                    </a:cubicBezTo>
                    <a:cubicBezTo>
                      <a:pt x="369" y="18"/>
                      <a:pt x="370" y="17"/>
                      <a:pt x="370" y="17"/>
                    </a:cubicBezTo>
                    <a:cubicBezTo>
                      <a:pt x="371" y="16"/>
                      <a:pt x="372" y="17"/>
                      <a:pt x="373" y="17"/>
                    </a:cubicBezTo>
                    <a:cubicBezTo>
                      <a:pt x="374" y="18"/>
                      <a:pt x="373" y="19"/>
                      <a:pt x="374" y="19"/>
                    </a:cubicBezTo>
                    <a:cubicBezTo>
                      <a:pt x="374" y="20"/>
                      <a:pt x="375" y="19"/>
                      <a:pt x="375" y="20"/>
                    </a:cubicBezTo>
                    <a:cubicBezTo>
                      <a:pt x="373" y="20"/>
                      <a:pt x="372" y="21"/>
                      <a:pt x="371" y="20"/>
                    </a:cubicBezTo>
                    <a:close/>
                    <a:moveTo>
                      <a:pt x="376" y="19"/>
                    </a:moveTo>
                    <a:cubicBezTo>
                      <a:pt x="378" y="19"/>
                      <a:pt x="378" y="17"/>
                      <a:pt x="379" y="17"/>
                    </a:cubicBezTo>
                    <a:cubicBezTo>
                      <a:pt x="379" y="17"/>
                      <a:pt x="380" y="17"/>
                      <a:pt x="380" y="18"/>
                    </a:cubicBezTo>
                    <a:cubicBezTo>
                      <a:pt x="380" y="18"/>
                      <a:pt x="380" y="18"/>
                      <a:pt x="380" y="18"/>
                    </a:cubicBezTo>
                    <a:cubicBezTo>
                      <a:pt x="379" y="19"/>
                      <a:pt x="377" y="21"/>
                      <a:pt x="376" y="19"/>
                    </a:cubicBezTo>
                    <a:close/>
                    <a:moveTo>
                      <a:pt x="381" y="16"/>
                    </a:moveTo>
                    <a:cubicBezTo>
                      <a:pt x="381" y="16"/>
                      <a:pt x="381" y="16"/>
                      <a:pt x="380" y="16"/>
                    </a:cubicBezTo>
                    <a:cubicBezTo>
                      <a:pt x="380" y="16"/>
                      <a:pt x="380" y="15"/>
                      <a:pt x="379" y="15"/>
                    </a:cubicBezTo>
                    <a:cubicBezTo>
                      <a:pt x="379" y="15"/>
                      <a:pt x="379" y="15"/>
                      <a:pt x="379" y="15"/>
                    </a:cubicBezTo>
                    <a:cubicBezTo>
                      <a:pt x="379" y="15"/>
                      <a:pt x="380" y="15"/>
                      <a:pt x="380" y="15"/>
                    </a:cubicBezTo>
                    <a:cubicBezTo>
                      <a:pt x="380" y="15"/>
                      <a:pt x="380" y="15"/>
                      <a:pt x="381" y="16"/>
                    </a:cubicBezTo>
                    <a:cubicBezTo>
                      <a:pt x="381" y="16"/>
                      <a:pt x="381" y="15"/>
                      <a:pt x="382" y="16"/>
                    </a:cubicBezTo>
                    <a:cubicBezTo>
                      <a:pt x="381" y="16"/>
                      <a:pt x="381" y="16"/>
                      <a:pt x="381" y="16"/>
                    </a:cubicBezTo>
                    <a:close/>
                    <a:moveTo>
                      <a:pt x="382" y="14"/>
                    </a:moveTo>
                    <a:cubicBezTo>
                      <a:pt x="382" y="14"/>
                      <a:pt x="382" y="14"/>
                      <a:pt x="383" y="14"/>
                    </a:cubicBezTo>
                    <a:cubicBezTo>
                      <a:pt x="383" y="14"/>
                      <a:pt x="383" y="15"/>
                      <a:pt x="383" y="15"/>
                    </a:cubicBezTo>
                    <a:cubicBezTo>
                      <a:pt x="382" y="15"/>
                      <a:pt x="382" y="14"/>
                      <a:pt x="382" y="14"/>
                    </a:cubicBezTo>
                    <a:close/>
                    <a:moveTo>
                      <a:pt x="385" y="12"/>
                    </a:moveTo>
                    <a:cubicBezTo>
                      <a:pt x="385" y="13"/>
                      <a:pt x="385" y="13"/>
                      <a:pt x="385" y="12"/>
                    </a:cubicBezTo>
                    <a:cubicBezTo>
                      <a:pt x="385" y="12"/>
                      <a:pt x="385" y="12"/>
                      <a:pt x="385" y="12"/>
                    </a:cubicBezTo>
                    <a:cubicBezTo>
                      <a:pt x="384" y="12"/>
                      <a:pt x="385" y="12"/>
                      <a:pt x="385" y="12"/>
                    </a:cubicBezTo>
                    <a:close/>
                    <a:moveTo>
                      <a:pt x="383" y="7"/>
                    </a:moveTo>
                    <a:cubicBezTo>
                      <a:pt x="383" y="6"/>
                      <a:pt x="382" y="5"/>
                      <a:pt x="383" y="5"/>
                    </a:cubicBezTo>
                    <a:cubicBezTo>
                      <a:pt x="384" y="5"/>
                      <a:pt x="384" y="6"/>
                      <a:pt x="384" y="6"/>
                    </a:cubicBezTo>
                    <a:cubicBezTo>
                      <a:pt x="384" y="6"/>
                      <a:pt x="383" y="6"/>
                      <a:pt x="383" y="7"/>
                    </a:cubicBezTo>
                    <a:cubicBezTo>
                      <a:pt x="383" y="7"/>
                      <a:pt x="383" y="7"/>
                      <a:pt x="382" y="7"/>
                    </a:cubicBezTo>
                    <a:cubicBezTo>
                      <a:pt x="382" y="8"/>
                      <a:pt x="382" y="8"/>
                      <a:pt x="381" y="7"/>
                    </a:cubicBezTo>
                    <a:cubicBezTo>
                      <a:pt x="382" y="7"/>
                      <a:pt x="382" y="6"/>
                      <a:pt x="383" y="7"/>
                    </a:cubicBezTo>
                    <a:close/>
                    <a:moveTo>
                      <a:pt x="374" y="11"/>
                    </a:moveTo>
                    <a:cubicBezTo>
                      <a:pt x="374" y="11"/>
                      <a:pt x="374" y="11"/>
                      <a:pt x="374" y="11"/>
                    </a:cubicBezTo>
                    <a:cubicBezTo>
                      <a:pt x="374" y="11"/>
                      <a:pt x="374" y="11"/>
                      <a:pt x="374" y="11"/>
                    </a:cubicBezTo>
                    <a:cubicBezTo>
                      <a:pt x="374" y="11"/>
                      <a:pt x="374" y="11"/>
                      <a:pt x="374" y="11"/>
                    </a:cubicBezTo>
                    <a:close/>
                    <a:moveTo>
                      <a:pt x="368" y="6"/>
                    </a:moveTo>
                    <a:cubicBezTo>
                      <a:pt x="368" y="6"/>
                      <a:pt x="368" y="6"/>
                      <a:pt x="368" y="6"/>
                    </a:cubicBezTo>
                    <a:cubicBezTo>
                      <a:pt x="368" y="6"/>
                      <a:pt x="367" y="6"/>
                      <a:pt x="367" y="6"/>
                    </a:cubicBezTo>
                    <a:cubicBezTo>
                      <a:pt x="367" y="6"/>
                      <a:pt x="367" y="6"/>
                      <a:pt x="367" y="6"/>
                    </a:cubicBezTo>
                    <a:cubicBezTo>
                      <a:pt x="367" y="6"/>
                      <a:pt x="367" y="6"/>
                      <a:pt x="368" y="6"/>
                    </a:cubicBezTo>
                    <a:close/>
                    <a:moveTo>
                      <a:pt x="363" y="8"/>
                    </a:moveTo>
                    <a:cubicBezTo>
                      <a:pt x="363" y="9"/>
                      <a:pt x="363" y="9"/>
                      <a:pt x="363" y="9"/>
                    </a:cubicBezTo>
                    <a:cubicBezTo>
                      <a:pt x="363" y="10"/>
                      <a:pt x="362" y="10"/>
                      <a:pt x="362" y="11"/>
                    </a:cubicBezTo>
                    <a:cubicBezTo>
                      <a:pt x="363" y="11"/>
                      <a:pt x="364" y="11"/>
                      <a:pt x="364" y="11"/>
                    </a:cubicBezTo>
                    <a:cubicBezTo>
                      <a:pt x="363" y="11"/>
                      <a:pt x="363" y="12"/>
                      <a:pt x="363" y="13"/>
                    </a:cubicBezTo>
                    <a:cubicBezTo>
                      <a:pt x="362" y="12"/>
                      <a:pt x="362" y="13"/>
                      <a:pt x="362" y="14"/>
                    </a:cubicBezTo>
                    <a:cubicBezTo>
                      <a:pt x="362" y="14"/>
                      <a:pt x="362" y="14"/>
                      <a:pt x="362" y="14"/>
                    </a:cubicBezTo>
                    <a:cubicBezTo>
                      <a:pt x="361" y="13"/>
                      <a:pt x="362" y="13"/>
                      <a:pt x="362" y="12"/>
                    </a:cubicBezTo>
                    <a:cubicBezTo>
                      <a:pt x="362" y="12"/>
                      <a:pt x="362" y="12"/>
                      <a:pt x="362" y="12"/>
                    </a:cubicBezTo>
                    <a:cubicBezTo>
                      <a:pt x="362" y="12"/>
                      <a:pt x="362" y="11"/>
                      <a:pt x="362" y="11"/>
                    </a:cubicBezTo>
                    <a:cubicBezTo>
                      <a:pt x="362" y="11"/>
                      <a:pt x="362" y="11"/>
                      <a:pt x="362" y="11"/>
                    </a:cubicBezTo>
                    <a:cubicBezTo>
                      <a:pt x="362" y="11"/>
                      <a:pt x="362" y="11"/>
                      <a:pt x="362" y="11"/>
                    </a:cubicBezTo>
                    <a:cubicBezTo>
                      <a:pt x="361" y="11"/>
                      <a:pt x="360" y="11"/>
                      <a:pt x="360" y="10"/>
                    </a:cubicBezTo>
                    <a:cubicBezTo>
                      <a:pt x="361" y="10"/>
                      <a:pt x="361" y="8"/>
                      <a:pt x="361" y="7"/>
                    </a:cubicBezTo>
                    <a:cubicBezTo>
                      <a:pt x="361" y="8"/>
                      <a:pt x="362" y="8"/>
                      <a:pt x="363" y="8"/>
                    </a:cubicBezTo>
                    <a:close/>
                    <a:moveTo>
                      <a:pt x="360" y="9"/>
                    </a:moveTo>
                    <a:cubicBezTo>
                      <a:pt x="360" y="10"/>
                      <a:pt x="359" y="10"/>
                      <a:pt x="359" y="10"/>
                    </a:cubicBezTo>
                    <a:cubicBezTo>
                      <a:pt x="359" y="10"/>
                      <a:pt x="359" y="10"/>
                      <a:pt x="360" y="9"/>
                    </a:cubicBezTo>
                    <a:cubicBezTo>
                      <a:pt x="359" y="9"/>
                      <a:pt x="358" y="9"/>
                      <a:pt x="358" y="9"/>
                    </a:cubicBezTo>
                    <a:cubicBezTo>
                      <a:pt x="358" y="9"/>
                      <a:pt x="358" y="8"/>
                      <a:pt x="358" y="8"/>
                    </a:cubicBezTo>
                    <a:cubicBezTo>
                      <a:pt x="359" y="9"/>
                      <a:pt x="359" y="8"/>
                      <a:pt x="360" y="9"/>
                    </a:cubicBezTo>
                    <a:close/>
                    <a:moveTo>
                      <a:pt x="351" y="5"/>
                    </a:moveTo>
                    <a:cubicBezTo>
                      <a:pt x="351" y="6"/>
                      <a:pt x="353" y="7"/>
                      <a:pt x="354" y="6"/>
                    </a:cubicBezTo>
                    <a:cubicBezTo>
                      <a:pt x="354" y="6"/>
                      <a:pt x="355" y="7"/>
                      <a:pt x="354" y="8"/>
                    </a:cubicBezTo>
                    <a:cubicBezTo>
                      <a:pt x="354" y="8"/>
                      <a:pt x="354" y="8"/>
                      <a:pt x="354" y="8"/>
                    </a:cubicBezTo>
                    <a:cubicBezTo>
                      <a:pt x="354" y="8"/>
                      <a:pt x="354" y="7"/>
                      <a:pt x="354" y="7"/>
                    </a:cubicBezTo>
                    <a:cubicBezTo>
                      <a:pt x="352" y="7"/>
                      <a:pt x="352" y="6"/>
                      <a:pt x="350" y="6"/>
                    </a:cubicBezTo>
                    <a:cubicBezTo>
                      <a:pt x="350" y="5"/>
                      <a:pt x="350" y="5"/>
                      <a:pt x="351" y="5"/>
                    </a:cubicBezTo>
                    <a:close/>
                    <a:moveTo>
                      <a:pt x="345" y="4"/>
                    </a:moveTo>
                    <a:cubicBezTo>
                      <a:pt x="346" y="4"/>
                      <a:pt x="346" y="4"/>
                      <a:pt x="347" y="4"/>
                    </a:cubicBezTo>
                    <a:cubicBezTo>
                      <a:pt x="347" y="5"/>
                      <a:pt x="345" y="5"/>
                      <a:pt x="345" y="6"/>
                    </a:cubicBezTo>
                    <a:cubicBezTo>
                      <a:pt x="345" y="6"/>
                      <a:pt x="345" y="6"/>
                      <a:pt x="345" y="6"/>
                    </a:cubicBezTo>
                    <a:cubicBezTo>
                      <a:pt x="344" y="6"/>
                      <a:pt x="346" y="5"/>
                      <a:pt x="345" y="4"/>
                    </a:cubicBezTo>
                    <a:close/>
                    <a:moveTo>
                      <a:pt x="343" y="6"/>
                    </a:moveTo>
                    <a:cubicBezTo>
                      <a:pt x="343" y="6"/>
                      <a:pt x="343" y="6"/>
                      <a:pt x="343" y="7"/>
                    </a:cubicBezTo>
                    <a:cubicBezTo>
                      <a:pt x="343" y="7"/>
                      <a:pt x="343" y="7"/>
                      <a:pt x="343" y="7"/>
                    </a:cubicBezTo>
                    <a:cubicBezTo>
                      <a:pt x="343" y="7"/>
                      <a:pt x="343" y="7"/>
                      <a:pt x="343" y="7"/>
                    </a:cubicBezTo>
                    <a:cubicBezTo>
                      <a:pt x="343" y="7"/>
                      <a:pt x="344" y="7"/>
                      <a:pt x="344" y="7"/>
                    </a:cubicBezTo>
                    <a:cubicBezTo>
                      <a:pt x="344" y="8"/>
                      <a:pt x="345" y="8"/>
                      <a:pt x="345" y="9"/>
                    </a:cubicBezTo>
                    <a:cubicBezTo>
                      <a:pt x="345" y="10"/>
                      <a:pt x="344" y="8"/>
                      <a:pt x="344" y="8"/>
                    </a:cubicBezTo>
                    <a:cubicBezTo>
                      <a:pt x="343" y="8"/>
                      <a:pt x="343" y="8"/>
                      <a:pt x="343" y="8"/>
                    </a:cubicBezTo>
                    <a:cubicBezTo>
                      <a:pt x="343" y="8"/>
                      <a:pt x="343" y="8"/>
                      <a:pt x="343" y="7"/>
                    </a:cubicBezTo>
                    <a:cubicBezTo>
                      <a:pt x="342" y="7"/>
                      <a:pt x="342" y="8"/>
                      <a:pt x="341" y="7"/>
                    </a:cubicBezTo>
                    <a:cubicBezTo>
                      <a:pt x="342" y="6"/>
                      <a:pt x="343" y="6"/>
                      <a:pt x="343" y="6"/>
                    </a:cubicBezTo>
                    <a:close/>
                    <a:moveTo>
                      <a:pt x="340" y="9"/>
                    </a:moveTo>
                    <a:cubicBezTo>
                      <a:pt x="340" y="9"/>
                      <a:pt x="340" y="9"/>
                      <a:pt x="341" y="9"/>
                    </a:cubicBezTo>
                    <a:cubicBezTo>
                      <a:pt x="341" y="9"/>
                      <a:pt x="340" y="10"/>
                      <a:pt x="340" y="10"/>
                    </a:cubicBezTo>
                    <a:cubicBezTo>
                      <a:pt x="340" y="10"/>
                      <a:pt x="339" y="10"/>
                      <a:pt x="339" y="10"/>
                    </a:cubicBezTo>
                    <a:cubicBezTo>
                      <a:pt x="338" y="9"/>
                      <a:pt x="340" y="9"/>
                      <a:pt x="340" y="9"/>
                    </a:cubicBezTo>
                    <a:close/>
                    <a:moveTo>
                      <a:pt x="340" y="11"/>
                    </a:moveTo>
                    <a:cubicBezTo>
                      <a:pt x="339" y="11"/>
                      <a:pt x="339" y="12"/>
                      <a:pt x="339" y="12"/>
                    </a:cubicBezTo>
                    <a:cubicBezTo>
                      <a:pt x="339" y="12"/>
                      <a:pt x="338" y="12"/>
                      <a:pt x="338" y="12"/>
                    </a:cubicBezTo>
                    <a:cubicBezTo>
                      <a:pt x="338" y="12"/>
                      <a:pt x="338" y="11"/>
                      <a:pt x="338" y="11"/>
                    </a:cubicBezTo>
                    <a:cubicBezTo>
                      <a:pt x="338" y="10"/>
                      <a:pt x="339" y="10"/>
                      <a:pt x="340" y="11"/>
                    </a:cubicBezTo>
                    <a:close/>
                    <a:moveTo>
                      <a:pt x="337" y="8"/>
                    </a:moveTo>
                    <a:cubicBezTo>
                      <a:pt x="337" y="8"/>
                      <a:pt x="337" y="8"/>
                      <a:pt x="336" y="8"/>
                    </a:cubicBezTo>
                    <a:cubicBezTo>
                      <a:pt x="336" y="8"/>
                      <a:pt x="336" y="8"/>
                      <a:pt x="335" y="7"/>
                    </a:cubicBezTo>
                    <a:cubicBezTo>
                      <a:pt x="336" y="7"/>
                      <a:pt x="336" y="8"/>
                      <a:pt x="337" y="8"/>
                    </a:cubicBezTo>
                    <a:close/>
                    <a:moveTo>
                      <a:pt x="334" y="13"/>
                    </a:moveTo>
                    <a:cubicBezTo>
                      <a:pt x="335" y="13"/>
                      <a:pt x="335" y="14"/>
                      <a:pt x="336" y="14"/>
                    </a:cubicBezTo>
                    <a:cubicBezTo>
                      <a:pt x="336" y="14"/>
                      <a:pt x="336" y="13"/>
                      <a:pt x="336" y="12"/>
                    </a:cubicBezTo>
                    <a:cubicBezTo>
                      <a:pt x="336" y="13"/>
                      <a:pt x="336" y="13"/>
                      <a:pt x="337" y="13"/>
                    </a:cubicBezTo>
                    <a:cubicBezTo>
                      <a:pt x="337" y="13"/>
                      <a:pt x="337" y="13"/>
                      <a:pt x="337" y="14"/>
                    </a:cubicBezTo>
                    <a:cubicBezTo>
                      <a:pt x="337" y="14"/>
                      <a:pt x="337" y="14"/>
                      <a:pt x="337" y="14"/>
                    </a:cubicBezTo>
                    <a:cubicBezTo>
                      <a:pt x="337" y="14"/>
                      <a:pt x="337" y="14"/>
                      <a:pt x="337" y="15"/>
                    </a:cubicBezTo>
                    <a:cubicBezTo>
                      <a:pt x="337" y="16"/>
                      <a:pt x="336" y="16"/>
                      <a:pt x="336" y="17"/>
                    </a:cubicBezTo>
                    <a:cubicBezTo>
                      <a:pt x="336" y="16"/>
                      <a:pt x="336" y="15"/>
                      <a:pt x="335" y="15"/>
                    </a:cubicBezTo>
                    <a:cubicBezTo>
                      <a:pt x="335" y="15"/>
                      <a:pt x="335" y="15"/>
                      <a:pt x="335" y="15"/>
                    </a:cubicBezTo>
                    <a:cubicBezTo>
                      <a:pt x="335" y="15"/>
                      <a:pt x="335" y="15"/>
                      <a:pt x="335" y="15"/>
                    </a:cubicBezTo>
                    <a:cubicBezTo>
                      <a:pt x="334" y="15"/>
                      <a:pt x="334" y="15"/>
                      <a:pt x="333" y="15"/>
                    </a:cubicBezTo>
                    <a:cubicBezTo>
                      <a:pt x="333" y="15"/>
                      <a:pt x="333" y="14"/>
                      <a:pt x="333" y="14"/>
                    </a:cubicBezTo>
                    <a:cubicBezTo>
                      <a:pt x="334" y="14"/>
                      <a:pt x="334" y="13"/>
                      <a:pt x="334" y="13"/>
                    </a:cubicBezTo>
                    <a:close/>
                    <a:moveTo>
                      <a:pt x="333" y="13"/>
                    </a:moveTo>
                    <a:cubicBezTo>
                      <a:pt x="333" y="13"/>
                      <a:pt x="333" y="13"/>
                      <a:pt x="333" y="13"/>
                    </a:cubicBezTo>
                    <a:cubicBezTo>
                      <a:pt x="333" y="13"/>
                      <a:pt x="333" y="13"/>
                      <a:pt x="333" y="13"/>
                    </a:cubicBezTo>
                    <a:close/>
                    <a:moveTo>
                      <a:pt x="326" y="9"/>
                    </a:moveTo>
                    <a:cubicBezTo>
                      <a:pt x="327" y="10"/>
                      <a:pt x="327" y="10"/>
                      <a:pt x="327" y="10"/>
                    </a:cubicBezTo>
                    <a:cubicBezTo>
                      <a:pt x="327" y="10"/>
                      <a:pt x="327" y="10"/>
                      <a:pt x="326" y="10"/>
                    </a:cubicBezTo>
                    <a:cubicBezTo>
                      <a:pt x="326" y="10"/>
                      <a:pt x="326" y="10"/>
                      <a:pt x="326" y="9"/>
                    </a:cubicBezTo>
                    <a:close/>
                    <a:moveTo>
                      <a:pt x="330" y="12"/>
                    </a:moveTo>
                    <a:cubicBezTo>
                      <a:pt x="330" y="12"/>
                      <a:pt x="330" y="12"/>
                      <a:pt x="330" y="12"/>
                    </a:cubicBezTo>
                    <a:cubicBezTo>
                      <a:pt x="330" y="12"/>
                      <a:pt x="330" y="12"/>
                      <a:pt x="330" y="12"/>
                    </a:cubicBezTo>
                    <a:cubicBezTo>
                      <a:pt x="330" y="12"/>
                      <a:pt x="330" y="12"/>
                      <a:pt x="330" y="12"/>
                    </a:cubicBezTo>
                    <a:close/>
                    <a:moveTo>
                      <a:pt x="318" y="7"/>
                    </a:moveTo>
                    <a:cubicBezTo>
                      <a:pt x="318" y="7"/>
                      <a:pt x="318" y="7"/>
                      <a:pt x="318" y="7"/>
                    </a:cubicBezTo>
                    <a:cubicBezTo>
                      <a:pt x="319" y="7"/>
                      <a:pt x="319" y="8"/>
                      <a:pt x="319" y="8"/>
                    </a:cubicBezTo>
                    <a:cubicBezTo>
                      <a:pt x="319" y="8"/>
                      <a:pt x="318" y="9"/>
                      <a:pt x="317" y="8"/>
                    </a:cubicBezTo>
                    <a:cubicBezTo>
                      <a:pt x="317" y="8"/>
                      <a:pt x="318" y="8"/>
                      <a:pt x="318" y="7"/>
                    </a:cubicBezTo>
                    <a:close/>
                    <a:moveTo>
                      <a:pt x="319" y="10"/>
                    </a:moveTo>
                    <a:cubicBezTo>
                      <a:pt x="318" y="8"/>
                      <a:pt x="320" y="11"/>
                      <a:pt x="320" y="9"/>
                    </a:cubicBezTo>
                    <a:cubicBezTo>
                      <a:pt x="320" y="10"/>
                      <a:pt x="321" y="10"/>
                      <a:pt x="321" y="10"/>
                    </a:cubicBezTo>
                    <a:cubicBezTo>
                      <a:pt x="320" y="9"/>
                      <a:pt x="319" y="11"/>
                      <a:pt x="319" y="10"/>
                    </a:cubicBezTo>
                    <a:cubicBezTo>
                      <a:pt x="319" y="11"/>
                      <a:pt x="319" y="11"/>
                      <a:pt x="320" y="12"/>
                    </a:cubicBezTo>
                    <a:cubicBezTo>
                      <a:pt x="320" y="12"/>
                      <a:pt x="321" y="13"/>
                      <a:pt x="321" y="13"/>
                    </a:cubicBezTo>
                    <a:cubicBezTo>
                      <a:pt x="321" y="13"/>
                      <a:pt x="321" y="13"/>
                      <a:pt x="321" y="13"/>
                    </a:cubicBezTo>
                    <a:cubicBezTo>
                      <a:pt x="322" y="13"/>
                      <a:pt x="322" y="13"/>
                      <a:pt x="322" y="14"/>
                    </a:cubicBezTo>
                    <a:cubicBezTo>
                      <a:pt x="323" y="14"/>
                      <a:pt x="323" y="13"/>
                      <a:pt x="324" y="13"/>
                    </a:cubicBezTo>
                    <a:cubicBezTo>
                      <a:pt x="324" y="13"/>
                      <a:pt x="324" y="13"/>
                      <a:pt x="324" y="14"/>
                    </a:cubicBezTo>
                    <a:cubicBezTo>
                      <a:pt x="324" y="14"/>
                      <a:pt x="324" y="14"/>
                      <a:pt x="324" y="14"/>
                    </a:cubicBezTo>
                    <a:cubicBezTo>
                      <a:pt x="325" y="14"/>
                      <a:pt x="325" y="14"/>
                      <a:pt x="325" y="14"/>
                    </a:cubicBezTo>
                    <a:cubicBezTo>
                      <a:pt x="325" y="14"/>
                      <a:pt x="325" y="15"/>
                      <a:pt x="325" y="15"/>
                    </a:cubicBezTo>
                    <a:cubicBezTo>
                      <a:pt x="325" y="15"/>
                      <a:pt x="326" y="15"/>
                      <a:pt x="326" y="15"/>
                    </a:cubicBezTo>
                    <a:cubicBezTo>
                      <a:pt x="327" y="15"/>
                      <a:pt x="327" y="16"/>
                      <a:pt x="328" y="16"/>
                    </a:cubicBezTo>
                    <a:cubicBezTo>
                      <a:pt x="328" y="16"/>
                      <a:pt x="328" y="16"/>
                      <a:pt x="328" y="16"/>
                    </a:cubicBezTo>
                    <a:cubicBezTo>
                      <a:pt x="328" y="16"/>
                      <a:pt x="329" y="16"/>
                      <a:pt x="329" y="16"/>
                    </a:cubicBezTo>
                    <a:cubicBezTo>
                      <a:pt x="329" y="16"/>
                      <a:pt x="328" y="18"/>
                      <a:pt x="329" y="17"/>
                    </a:cubicBezTo>
                    <a:cubicBezTo>
                      <a:pt x="329" y="17"/>
                      <a:pt x="329" y="17"/>
                      <a:pt x="329" y="17"/>
                    </a:cubicBezTo>
                    <a:cubicBezTo>
                      <a:pt x="330" y="17"/>
                      <a:pt x="328" y="18"/>
                      <a:pt x="329" y="19"/>
                    </a:cubicBezTo>
                    <a:cubicBezTo>
                      <a:pt x="331" y="19"/>
                      <a:pt x="329" y="20"/>
                      <a:pt x="330" y="20"/>
                    </a:cubicBezTo>
                    <a:cubicBezTo>
                      <a:pt x="331" y="20"/>
                      <a:pt x="332" y="20"/>
                      <a:pt x="333" y="19"/>
                    </a:cubicBezTo>
                    <a:cubicBezTo>
                      <a:pt x="333" y="19"/>
                      <a:pt x="333" y="19"/>
                      <a:pt x="333" y="19"/>
                    </a:cubicBezTo>
                    <a:cubicBezTo>
                      <a:pt x="332" y="19"/>
                      <a:pt x="332" y="20"/>
                      <a:pt x="332" y="21"/>
                    </a:cubicBezTo>
                    <a:cubicBezTo>
                      <a:pt x="332" y="21"/>
                      <a:pt x="333" y="22"/>
                      <a:pt x="333" y="22"/>
                    </a:cubicBezTo>
                    <a:cubicBezTo>
                      <a:pt x="333" y="22"/>
                      <a:pt x="333" y="22"/>
                      <a:pt x="332" y="22"/>
                    </a:cubicBezTo>
                    <a:cubicBezTo>
                      <a:pt x="332" y="22"/>
                      <a:pt x="332" y="22"/>
                      <a:pt x="332" y="21"/>
                    </a:cubicBezTo>
                    <a:cubicBezTo>
                      <a:pt x="330" y="21"/>
                      <a:pt x="331" y="23"/>
                      <a:pt x="332" y="23"/>
                    </a:cubicBezTo>
                    <a:cubicBezTo>
                      <a:pt x="330" y="23"/>
                      <a:pt x="330" y="22"/>
                      <a:pt x="329" y="21"/>
                    </a:cubicBezTo>
                    <a:cubicBezTo>
                      <a:pt x="328" y="21"/>
                      <a:pt x="327" y="22"/>
                      <a:pt x="324" y="22"/>
                    </a:cubicBezTo>
                    <a:cubicBezTo>
                      <a:pt x="323" y="21"/>
                      <a:pt x="324" y="21"/>
                      <a:pt x="324" y="19"/>
                    </a:cubicBezTo>
                    <a:cubicBezTo>
                      <a:pt x="323" y="19"/>
                      <a:pt x="323" y="19"/>
                      <a:pt x="323" y="19"/>
                    </a:cubicBezTo>
                    <a:cubicBezTo>
                      <a:pt x="323" y="19"/>
                      <a:pt x="323" y="19"/>
                      <a:pt x="323" y="19"/>
                    </a:cubicBezTo>
                    <a:cubicBezTo>
                      <a:pt x="323" y="18"/>
                      <a:pt x="323" y="18"/>
                      <a:pt x="323" y="17"/>
                    </a:cubicBezTo>
                    <a:cubicBezTo>
                      <a:pt x="323" y="17"/>
                      <a:pt x="324" y="18"/>
                      <a:pt x="324" y="17"/>
                    </a:cubicBezTo>
                    <a:cubicBezTo>
                      <a:pt x="324" y="17"/>
                      <a:pt x="324" y="17"/>
                      <a:pt x="324" y="17"/>
                    </a:cubicBezTo>
                    <a:cubicBezTo>
                      <a:pt x="325" y="17"/>
                      <a:pt x="325" y="17"/>
                      <a:pt x="325" y="17"/>
                    </a:cubicBezTo>
                    <a:cubicBezTo>
                      <a:pt x="326" y="16"/>
                      <a:pt x="326" y="17"/>
                      <a:pt x="326" y="17"/>
                    </a:cubicBezTo>
                    <a:cubicBezTo>
                      <a:pt x="328" y="16"/>
                      <a:pt x="324" y="16"/>
                      <a:pt x="325" y="14"/>
                    </a:cubicBezTo>
                    <a:cubicBezTo>
                      <a:pt x="323" y="15"/>
                      <a:pt x="323" y="16"/>
                      <a:pt x="321" y="16"/>
                    </a:cubicBezTo>
                    <a:cubicBezTo>
                      <a:pt x="320" y="16"/>
                      <a:pt x="320" y="16"/>
                      <a:pt x="320" y="15"/>
                    </a:cubicBezTo>
                    <a:cubicBezTo>
                      <a:pt x="320" y="15"/>
                      <a:pt x="320" y="15"/>
                      <a:pt x="321" y="15"/>
                    </a:cubicBezTo>
                    <a:cubicBezTo>
                      <a:pt x="321" y="13"/>
                      <a:pt x="319" y="13"/>
                      <a:pt x="318" y="12"/>
                    </a:cubicBezTo>
                    <a:cubicBezTo>
                      <a:pt x="318" y="12"/>
                      <a:pt x="318" y="12"/>
                      <a:pt x="318" y="12"/>
                    </a:cubicBezTo>
                    <a:cubicBezTo>
                      <a:pt x="317" y="12"/>
                      <a:pt x="316" y="12"/>
                      <a:pt x="316" y="12"/>
                    </a:cubicBezTo>
                    <a:cubicBezTo>
                      <a:pt x="316" y="12"/>
                      <a:pt x="316" y="12"/>
                      <a:pt x="316" y="12"/>
                    </a:cubicBezTo>
                    <a:cubicBezTo>
                      <a:pt x="316" y="11"/>
                      <a:pt x="316" y="11"/>
                      <a:pt x="316" y="11"/>
                    </a:cubicBezTo>
                    <a:cubicBezTo>
                      <a:pt x="316" y="11"/>
                      <a:pt x="316" y="11"/>
                      <a:pt x="315" y="11"/>
                    </a:cubicBezTo>
                    <a:cubicBezTo>
                      <a:pt x="316" y="10"/>
                      <a:pt x="317" y="10"/>
                      <a:pt x="319" y="10"/>
                    </a:cubicBezTo>
                    <a:close/>
                    <a:moveTo>
                      <a:pt x="311" y="8"/>
                    </a:moveTo>
                    <a:cubicBezTo>
                      <a:pt x="311" y="8"/>
                      <a:pt x="311" y="8"/>
                      <a:pt x="311" y="8"/>
                    </a:cubicBezTo>
                    <a:cubicBezTo>
                      <a:pt x="310" y="8"/>
                      <a:pt x="310" y="8"/>
                      <a:pt x="310" y="7"/>
                    </a:cubicBezTo>
                    <a:cubicBezTo>
                      <a:pt x="311" y="7"/>
                      <a:pt x="311" y="8"/>
                      <a:pt x="311" y="8"/>
                    </a:cubicBezTo>
                    <a:close/>
                    <a:moveTo>
                      <a:pt x="302" y="8"/>
                    </a:moveTo>
                    <a:cubicBezTo>
                      <a:pt x="302" y="8"/>
                      <a:pt x="302" y="8"/>
                      <a:pt x="302" y="8"/>
                    </a:cubicBezTo>
                    <a:cubicBezTo>
                      <a:pt x="301" y="8"/>
                      <a:pt x="302" y="8"/>
                      <a:pt x="302" y="7"/>
                    </a:cubicBezTo>
                    <a:cubicBezTo>
                      <a:pt x="302" y="7"/>
                      <a:pt x="302" y="7"/>
                      <a:pt x="302" y="7"/>
                    </a:cubicBezTo>
                    <a:cubicBezTo>
                      <a:pt x="302" y="8"/>
                      <a:pt x="303" y="8"/>
                      <a:pt x="302" y="8"/>
                    </a:cubicBezTo>
                    <a:close/>
                    <a:moveTo>
                      <a:pt x="291" y="7"/>
                    </a:moveTo>
                    <a:cubicBezTo>
                      <a:pt x="291" y="7"/>
                      <a:pt x="291" y="7"/>
                      <a:pt x="291" y="7"/>
                    </a:cubicBezTo>
                    <a:cubicBezTo>
                      <a:pt x="291" y="8"/>
                      <a:pt x="291" y="8"/>
                      <a:pt x="291" y="8"/>
                    </a:cubicBezTo>
                    <a:cubicBezTo>
                      <a:pt x="291" y="8"/>
                      <a:pt x="291" y="8"/>
                      <a:pt x="291" y="7"/>
                    </a:cubicBezTo>
                    <a:cubicBezTo>
                      <a:pt x="291" y="7"/>
                      <a:pt x="291" y="7"/>
                      <a:pt x="291" y="7"/>
                    </a:cubicBezTo>
                    <a:close/>
                    <a:moveTo>
                      <a:pt x="288" y="10"/>
                    </a:moveTo>
                    <a:cubicBezTo>
                      <a:pt x="288" y="10"/>
                      <a:pt x="288" y="9"/>
                      <a:pt x="288" y="9"/>
                    </a:cubicBezTo>
                    <a:cubicBezTo>
                      <a:pt x="289" y="9"/>
                      <a:pt x="289" y="10"/>
                      <a:pt x="289" y="10"/>
                    </a:cubicBezTo>
                    <a:cubicBezTo>
                      <a:pt x="289" y="10"/>
                      <a:pt x="289" y="10"/>
                      <a:pt x="288" y="10"/>
                    </a:cubicBezTo>
                    <a:close/>
                    <a:moveTo>
                      <a:pt x="289" y="7"/>
                    </a:moveTo>
                    <a:cubicBezTo>
                      <a:pt x="289" y="8"/>
                      <a:pt x="288" y="8"/>
                      <a:pt x="288" y="8"/>
                    </a:cubicBezTo>
                    <a:cubicBezTo>
                      <a:pt x="288" y="8"/>
                      <a:pt x="288" y="8"/>
                      <a:pt x="288" y="7"/>
                    </a:cubicBezTo>
                    <a:cubicBezTo>
                      <a:pt x="287" y="7"/>
                      <a:pt x="287" y="9"/>
                      <a:pt x="286" y="8"/>
                    </a:cubicBezTo>
                    <a:cubicBezTo>
                      <a:pt x="286" y="7"/>
                      <a:pt x="287" y="8"/>
                      <a:pt x="287" y="7"/>
                    </a:cubicBezTo>
                    <a:cubicBezTo>
                      <a:pt x="287" y="7"/>
                      <a:pt x="287" y="7"/>
                      <a:pt x="287" y="6"/>
                    </a:cubicBezTo>
                    <a:cubicBezTo>
                      <a:pt x="287" y="7"/>
                      <a:pt x="288" y="7"/>
                      <a:pt x="289" y="7"/>
                    </a:cubicBezTo>
                    <a:close/>
                    <a:moveTo>
                      <a:pt x="277" y="7"/>
                    </a:moveTo>
                    <a:cubicBezTo>
                      <a:pt x="277" y="7"/>
                      <a:pt x="277" y="7"/>
                      <a:pt x="278" y="7"/>
                    </a:cubicBezTo>
                    <a:cubicBezTo>
                      <a:pt x="278" y="7"/>
                      <a:pt x="278" y="7"/>
                      <a:pt x="278" y="7"/>
                    </a:cubicBezTo>
                    <a:cubicBezTo>
                      <a:pt x="277" y="7"/>
                      <a:pt x="277" y="7"/>
                      <a:pt x="277" y="7"/>
                    </a:cubicBezTo>
                    <a:cubicBezTo>
                      <a:pt x="277" y="7"/>
                      <a:pt x="277" y="7"/>
                      <a:pt x="277" y="7"/>
                    </a:cubicBezTo>
                    <a:close/>
                    <a:moveTo>
                      <a:pt x="265" y="7"/>
                    </a:moveTo>
                    <a:cubicBezTo>
                      <a:pt x="265" y="8"/>
                      <a:pt x="263" y="9"/>
                      <a:pt x="263" y="8"/>
                    </a:cubicBezTo>
                    <a:cubicBezTo>
                      <a:pt x="264" y="8"/>
                      <a:pt x="264" y="6"/>
                      <a:pt x="265" y="7"/>
                    </a:cubicBezTo>
                    <a:close/>
                    <a:moveTo>
                      <a:pt x="251" y="5"/>
                    </a:moveTo>
                    <a:cubicBezTo>
                      <a:pt x="251" y="5"/>
                      <a:pt x="251" y="5"/>
                      <a:pt x="251" y="5"/>
                    </a:cubicBezTo>
                    <a:cubicBezTo>
                      <a:pt x="250" y="5"/>
                      <a:pt x="250" y="5"/>
                      <a:pt x="250" y="5"/>
                    </a:cubicBezTo>
                    <a:cubicBezTo>
                      <a:pt x="250" y="5"/>
                      <a:pt x="250" y="5"/>
                      <a:pt x="250" y="5"/>
                    </a:cubicBezTo>
                    <a:cubicBezTo>
                      <a:pt x="250" y="5"/>
                      <a:pt x="250" y="5"/>
                      <a:pt x="251" y="5"/>
                    </a:cubicBezTo>
                    <a:close/>
                    <a:moveTo>
                      <a:pt x="244" y="7"/>
                    </a:moveTo>
                    <a:cubicBezTo>
                      <a:pt x="244" y="8"/>
                      <a:pt x="244" y="8"/>
                      <a:pt x="243" y="8"/>
                    </a:cubicBezTo>
                    <a:cubicBezTo>
                      <a:pt x="243" y="8"/>
                      <a:pt x="243" y="8"/>
                      <a:pt x="243" y="7"/>
                    </a:cubicBezTo>
                    <a:cubicBezTo>
                      <a:pt x="243" y="7"/>
                      <a:pt x="244" y="8"/>
                      <a:pt x="244" y="7"/>
                    </a:cubicBezTo>
                    <a:close/>
                    <a:moveTo>
                      <a:pt x="240" y="7"/>
                    </a:moveTo>
                    <a:cubicBezTo>
                      <a:pt x="240" y="7"/>
                      <a:pt x="240" y="7"/>
                      <a:pt x="239" y="7"/>
                    </a:cubicBezTo>
                    <a:cubicBezTo>
                      <a:pt x="239" y="6"/>
                      <a:pt x="239" y="6"/>
                      <a:pt x="239" y="6"/>
                    </a:cubicBezTo>
                    <a:cubicBezTo>
                      <a:pt x="239" y="6"/>
                      <a:pt x="239" y="6"/>
                      <a:pt x="240" y="6"/>
                    </a:cubicBezTo>
                    <a:cubicBezTo>
                      <a:pt x="240" y="6"/>
                      <a:pt x="240" y="6"/>
                      <a:pt x="240" y="7"/>
                    </a:cubicBezTo>
                    <a:close/>
                    <a:moveTo>
                      <a:pt x="235" y="5"/>
                    </a:moveTo>
                    <a:cubicBezTo>
                      <a:pt x="235" y="5"/>
                      <a:pt x="235" y="5"/>
                      <a:pt x="235" y="6"/>
                    </a:cubicBezTo>
                    <a:cubicBezTo>
                      <a:pt x="235" y="5"/>
                      <a:pt x="234" y="6"/>
                      <a:pt x="234" y="6"/>
                    </a:cubicBezTo>
                    <a:cubicBezTo>
                      <a:pt x="234" y="5"/>
                      <a:pt x="234" y="5"/>
                      <a:pt x="234" y="5"/>
                    </a:cubicBezTo>
                    <a:cubicBezTo>
                      <a:pt x="234" y="5"/>
                      <a:pt x="235" y="5"/>
                      <a:pt x="235" y="5"/>
                    </a:cubicBezTo>
                    <a:close/>
                    <a:moveTo>
                      <a:pt x="228" y="12"/>
                    </a:moveTo>
                    <a:cubicBezTo>
                      <a:pt x="228" y="12"/>
                      <a:pt x="228" y="12"/>
                      <a:pt x="228" y="12"/>
                    </a:cubicBezTo>
                    <a:cubicBezTo>
                      <a:pt x="228" y="12"/>
                      <a:pt x="228" y="13"/>
                      <a:pt x="228" y="13"/>
                    </a:cubicBezTo>
                    <a:cubicBezTo>
                      <a:pt x="228" y="13"/>
                      <a:pt x="229" y="13"/>
                      <a:pt x="229" y="14"/>
                    </a:cubicBezTo>
                    <a:cubicBezTo>
                      <a:pt x="228" y="14"/>
                      <a:pt x="228" y="13"/>
                      <a:pt x="227" y="13"/>
                    </a:cubicBezTo>
                    <a:cubicBezTo>
                      <a:pt x="227" y="13"/>
                      <a:pt x="226" y="14"/>
                      <a:pt x="226" y="14"/>
                    </a:cubicBezTo>
                    <a:cubicBezTo>
                      <a:pt x="226" y="14"/>
                      <a:pt x="226" y="14"/>
                      <a:pt x="226" y="14"/>
                    </a:cubicBezTo>
                    <a:cubicBezTo>
                      <a:pt x="226" y="14"/>
                      <a:pt x="226" y="14"/>
                      <a:pt x="226" y="14"/>
                    </a:cubicBezTo>
                    <a:cubicBezTo>
                      <a:pt x="226" y="14"/>
                      <a:pt x="225" y="15"/>
                      <a:pt x="225" y="15"/>
                    </a:cubicBezTo>
                    <a:cubicBezTo>
                      <a:pt x="225" y="14"/>
                      <a:pt x="225" y="14"/>
                      <a:pt x="224" y="14"/>
                    </a:cubicBezTo>
                    <a:cubicBezTo>
                      <a:pt x="224" y="14"/>
                      <a:pt x="224" y="13"/>
                      <a:pt x="224" y="13"/>
                    </a:cubicBezTo>
                    <a:cubicBezTo>
                      <a:pt x="225" y="13"/>
                      <a:pt x="225" y="12"/>
                      <a:pt x="225" y="12"/>
                    </a:cubicBezTo>
                    <a:cubicBezTo>
                      <a:pt x="225" y="12"/>
                      <a:pt x="225" y="12"/>
                      <a:pt x="225" y="12"/>
                    </a:cubicBezTo>
                    <a:cubicBezTo>
                      <a:pt x="227" y="11"/>
                      <a:pt x="227" y="12"/>
                      <a:pt x="228" y="12"/>
                    </a:cubicBezTo>
                    <a:cubicBezTo>
                      <a:pt x="228" y="12"/>
                      <a:pt x="228" y="12"/>
                      <a:pt x="228" y="12"/>
                    </a:cubicBezTo>
                    <a:close/>
                    <a:moveTo>
                      <a:pt x="217" y="11"/>
                    </a:moveTo>
                    <a:cubicBezTo>
                      <a:pt x="217" y="11"/>
                      <a:pt x="217" y="11"/>
                      <a:pt x="217" y="11"/>
                    </a:cubicBezTo>
                    <a:cubicBezTo>
                      <a:pt x="217" y="11"/>
                      <a:pt x="218" y="12"/>
                      <a:pt x="218" y="13"/>
                    </a:cubicBezTo>
                    <a:cubicBezTo>
                      <a:pt x="217" y="13"/>
                      <a:pt x="217" y="13"/>
                      <a:pt x="217" y="12"/>
                    </a:cubicBezTo>
                    <a:cubicBezTo>
                      <a:pt x="217" y="12"/>
                      <a:pt x="217" y="11"/>
                      <a:pt x="217" y="11"/>
                    </a:cubicBezTo>
                    <a:close/>
                    <a:moveTo>
                      <a:pt x="207" y="13"/>
                    </a:moveTo>
                    <a:cubicBezTo>
                      <a:pt x="206" y="14"/>
                      <a:pt x="206" y="15"/>
                      <a:pt x="206" y="15"/>
                    </a:cubicBezTo>
                    <a:cubicBezTo>
                      <a:pt x="206" y="15"/>
                      <a:pt x="206" y="14"/>
                      <a:pt x="205" y="14"/>
                    </a:cubicBezTo>
                    <a:cubicBezTo>
                      <a:pt x="205" y="14"/>
                      <a:pt x="206" y="14"/>
                      <a:pt x="207" y="13"/>
                    </a:cubicBezTo>
                    <a:close/>
                    <a:moveTo>
                      <a:pt x="195" y="5"/>
                    </a:moveTo>
                    <a:cubicBezTo>
                      <a:pt x="195" y="5"/>
                      <a:pt x="196" y="5"/>
                      <a:pt x="197" y="6"/>
                    </a:cubicBezTo>
                    <a:cubicBezTo>
                      <a:pt x="197" y="6"/>
                      <a:pt x="197" y="6"/>
                      <a:pt x="197" y="7"/>
                    </a:cubicBezTo>
                    <a:cubicBezTo>
                      <a:pt x="197" y="7"/>
                      <a:pt x="197" y="7"/>
                      <a:pt x="197" y="7"/>
                    </a:cubicBezTo>
                    <a:cubicBezTo>
                      <a:pt x="197" y="7"/>
                      <a:pt x="197" y="7"/>
                      <a:pt x="197" y="7"/>
                    </a:cubicBezTo>
                    <a:cubicBezTo>
                      <a:pt x="197" y="8"/>
                      <a:pt x="198" y="8"/>
                      <a:pt x="198" y="8"/>
                    </a:cubicBezTo>
                    <a:cubicBezTo>
                      <a:pt x="198" y="9"/>
                      <a:pt x="197" y="9"/>
                      <a:pt x="196" y="9"/>
                    </a:cubicBezTo>
                    <a:cubicBezTo>
                      <a:pt x="196" y="8"/>
                      <a:pt x="196" y="8"/>
                      <a:pt x="196" y="8"/>
                    </a:cubicBezTo>
                    <a:cubicBezTo>
                      <a:pt x="196" y="8"/>
                      <a:pt x="196" y="7"/>
                      <a:pt x="196" y="7"/>
                    </a:cubicBezTo>
                    <a:cubicBezTo>
                      <a:pt x="196" y="6"/>
                      <a:pt x="195" y="6"/>
                      <a:pt x="195" y="6"/>
                    </a:cubicBezTo>
                    <a:cubicBezTo>
                      <a:pt x="195" y="6"/>
                      <a:pt x="195" y="6"/>
                      <a:pt x="195" y="6"/>
                    </a:cubicBezTo>
                    <a:cubicBezTo>
                      <a:pt x="195" y="6"/>
                      <a:pt x="194" y="5"/>
                      <a:pt x="195" y="5"/>
                    </a:cubicBezTo>
                    <a:close/>
                    <a:moveTo>
                      <a:pt x="191" y="5"/>
                    </a:moveTo>
                    <a:cubicBezTo>
                      <a:pt x="191" y="6"/>
                      <a:pt x="190" y="6"/>
                      <a:pt x="190" y="7"/>
                    </a:cubicBezTo>
                    <a:cubicBezTo>
                      <a:pt x="189" y="7"/>
                      <a:pt x="189" y="6"/>
                      <a:pt x="189" y="6"/>
                    </a:cubicBezTo>
                    <a:cubicBezTo>
                      <a:pt x="188" y="6"/>
                      <a:pt x="188" y="6"/>
                      <a:pt x="187" y="6"/>
                    </a:cubicBezTo>
                    <a:cubicBezTo>
                      <a:pt x="187" y="6"/>
                      <a:pt x="188" y="6"/>
                      <a:pt x="188" y="6"/>
                    </a:cubicBezTo>
                    <a:cubicBezTo>
                      <a:pt x="189" y="5"/>
                      <a:pt x="190" y="6"/>
                      <a:pt x="191" y="5"/>
                    </a:cubicBezTo>
                    <a:close/>
                    <a:moveTo>
                      <a:pt x="153" y="10"/>
                    </a:moveTo>
                    <a:cubicBezTo>
                      <a:pt x="153" y="10"/>
                      <a:pt x="153" y="10"/>
                      <a:pt x="153" y="9"/>
                    </a:cubicBezTo>
                    <a:cubicBezTo>
                      <a:pt x="153" y="9"/>
                      <a:pt x="153" y="9"/>
                      <a:pt x="154" y="9"/>
                    </a:cubicBezTo>
                    <a:cubicBezTo>
                      <a:pt x="153" y="10"/>
                      <a:pt x="153" y="10"/>
                      <a:pt x="153" y="10"/>
                    </a:cubicBezTo>
                    <a:close/>
                    <a:moveTo>
                      <a:pt x="144" y="8"/>
                    </a:moveTo>
                    <a:cubicBezTo>
                      <a:pt x="144" y="8"/>
                      <a:pt x="144" y="9"/>
                      <a:pt x="145" y="9"/>
                    </a:cubicBezTo>
                    <a:cubicBezTo>
                      <a:pt x="145" y="9"/>
                      <a:pt x="145" y="9"/>
                      <a:pt x="146" y="9"/>
                    </a:cubicBezTo>
                    <a:cubicBezTo>
                      <a:pt x="145" y="10"/>
                      <a:pt x="145" y="10"/>
                      <a:pt x="144" y="9"/>
                    </a:cubicBezTo>
                    <a:cubicBezTo>
                      <a:pt x="144" y="10"/>
                      <a:pt x="144" y="11"/>
                      <a:pt x="144" y="12"/>
                    </a:cubicBezTo>
                    <a:cubicBezTo>
                      <a:pt x="144" y="12"/>
                      <a:pt x="144" y="12"/>
                      <a:pt x="143" y="12"/>
                    </a:cubicBezTo>
                    <a:cubicBezTo>
                      <a:pt x="143" y="11"/>
                      <a:pt x="143" y="11"/>
                      <a:pt x="143" y="9"/>
                    </a:cubicBezTo>
                    <a:cubicBezTo>
                      <a:pt x="144" y="10"/>
                      <a:pt x="144" y="9"/>
                      <a:pt x="144" y="8"/>
                    </a:cubicBezTo>
                    <a:close/>
                    <a:moveTo>
                      <a:pt x="114" y="8"/>
                    </a:moveTo>
                    <a:cubicBezTo>
                      <a:pt x="114" y="8"/>
                      <a:pt x="114" y="7"/>
                      <a:pt x="115" y="7"/>
                    </a:cubicBezTo>
                    <a:cubicBezTo>
                      <a:pt x="115" y="8"/>
                      <a:pt x="115" y="8"/>
                      <a:pt x="115" y="8"/>
                    </a:cubicBezTo>
                    <a:cubicBezTo>
                      <a:pt x="115" y="8"/>
                      <a:pt x="114" y="8"/>
                      <a:pt x="114" y="8"/>
                    </a:cubicBezTo>
                    <a:cubicBezTo>
                      <a:pt x="115" y="9"/>
                      <a:pt x="117" y="9"/>
                      <a:pt x="118" y="10"/>
                    </a:cubicBezTo>
                    <a:cubicBezTo>
                      <a:pt x="118" y="10"/>
                      <a:pt x="118" y="10"/>
                      <a:pt x="118" y="11"/>
                    </a:cubicBezTo>
                    <a:cubicBezTo>
                      <a:pt x="117" y="11"/>
                      <a:pt x="118" y="13"/>
                      <a:pt x="117" y="13"/>
                    </a:cubicBezTo>
                    <a:cubicBezTo>
                      <a:pt x="117" y="11"/>
                      <a:pt x="118" y="12"/>
                      <a:pt x="116" y="12"/>
                    </a:cubicBezTo>
                    <a:cubicBezTo>
                      <a:pt x="115" y="11"/>
                      <a:pt x="117" y="12"/>
                      <a:pt x="117" y="10"/>
                    </a:cubicBezTo>
                    <a:cubicBezTo>
                      <a:pt x="116" y="11"/>
                      <a:pt x="116" y="10"/>
                      <a:pt x="116" y="9"/>
                    </a:cubicBezTo>
                    <a:cubicBezTo>
                      <a:pt x="114" y="10"/>
                      <a:pt x="114" y="11"/>
                      <a:pt x="113" y="11"/>
                    </a:cubicBezTo>
                    <a:cubicBezTo>
                      <a:pt x="113" y="11"/>
                      <a:pt x="113" y="11"/>
                      <a:pt x="113" y="10"/>
                    </a:cubicBezTo>
                    <a:cubicBezTo>
                      <a:pt x="112" y="10"/>
                      <a:pt x="111" y="12"/>
                      <a:pt x="111" y="12"/>
                    </a:cubicBezTo>
                    <a:cubicBezTo>
                      <a:pt x="110" y="12"/>
                      <a:pt x="110" y="12"/>
                      <a:pt x="110" y="12"/>
                    </a:cubicBezTo>
                    <a:cubicBezTo>
                      <a:pt x="110" y="12"/>
                      <a:pt x="110" y="12"/>
                      <a:pt x="110" y="12"/>
                    </a:cubicBezTo>
                    <a:cubicBezTo>
                      <a:pt x="110" y="12"/>
                      <a:pt x="109" y="12"/>
                      <a:pt x="109" y="12"/>
                    </a:cubicBezTo>
                    <a:cubicBezTo>
                      <a:pt x="108" y="12"/>
                      <a:pt x="109" y="13"/>
                      <a:pt x="108" y="13"/>
                    </a:cubicBezTo>
                    <a:cubicBezTo>
                      <a:pt x="107" y="13"/>
                      <a:pt x="109" y="12"/>
                      <a:pt x="108" y="11"/>
                    </a:cubicBezTo>
                    <a:cubicBezTo>
                      <a:pt x="107" y="11"/>
                      <a:pt x="107" y="11"/>
                      <a:pt x="107" y="13"/>
                    </a:cubicBezTo>
                    <a:cubicBezTo>
                      <a:pt x="106" y="12"/>
                      <a:pt x="105" y="13"/>
                      <a:pt x="104" y="12"/>
                    </a:cubicBezTo>
                    <a:cubicBezTo>
                      <a:pt x="103" y="12"/>
                      <a:pt x="103" y="10"/>
                      <a:pt x="102" y="10"/>
                    </a:cubicBezTo>
                    <a:cubicBezTo>
                      <a:pt x="102" y="10"/>
                      <a:pt x="102" y="10"/>
                      <a:pt x="102" y="10"/>
                    </a:cubicBezTo>
                    <a:cubicBezTo>
                      <a:pt x="103" y="10"/>
                      <a:pt x="103" y="11"/>
                      <a:pt x="103" y="11"/>
                    </a:cubicBezTo>
                    <a:cubicBezTo>
                      <a:pt x="106" y="11"/>
                      <a:pt x="105" y="11"/>
                      <a:pt x="107" y="11"/>
                    </a:cubicBezTo>
                    <a:cubicBezTo>
                      <a:pt x="107" y="11"/>
                      <a:pt x="108" y="11"/>
                      <a:pt x="108" y="10"/>
                    </a:cubicBezTo>
                    <a:cubicBezTo>
                      <a:pt x="109" y="10"/>
                      <a:pt x="110" y="10"/>
                      <a:pt x="111" y="10"/>
                    </a:cubicBezTo>
                    <a:cubicBezTo>
                      <a:pt x="110" y="10"/>
                      <a:pt x="111" y="9"/>
                      <a:pt x="111" y="9"/>
                    </a:cubicBezTo>
                    <a:cubicBezTo>
                      <a:pt x="111" y="9"/>
                      <a:pt x="112" y="9"/>
                      <a:pt x="112" y="9"/>
                    </a:cubicBezTo>
                    <a:cubicBezTo>
                      <a:pt x="113" y="10"/>
                      <a:pt x="113" y="8"/>
                      <a:pt x="114" y="8"/>
                    </a:cubicBezTo>
                    <a:close/>
                    <a:moveTo>
                      <a:pt x="101" y="6"/>
                    </a:moveTo>
                    <a:cubicBezTo>
                      <a:pt x="101" y="6"/>
                      <a:pt x="101" y="6"/>
                      <a:pt x="101" y="6"/>
                    </a:cubicBezTo>
                    <a:cubicBezTo>
                      <a:pt x="101" y="6"/>
                      <a:pt x="101" y="6"/>
                      <a:pt x="101" y="6"/>
                    </a:cubicBezTo>
                    <a:close/>
                    <a:moveTo>
                      <a:pt x="99" y="6"/>
                    </a:moveTo>
                    <a:cubicBezTo>
                      <a:pt x="99" y="6"/>
                      <a:pt x="99" y="6"/>
                      <a:pt x="99" y="6"/>
                    </a:cubicBezTo>
                    <a:cubicBezTo>
                      <a:pt x="98" y="7"/>
                      <a:pt x="98" y="7"/>
                      <a:pt x="98" y="6"/>
                    </a:cubicBezTo>
                    <a:cubicBezTo>
                      <a:pt x="98" y="6"/>
                      <a:pt x="98" y="6"/>
                      <a:pt x="98" y="6"/>
                    </a:cubicBezTo>
                    <a:cubicBezTo>
                      <a:pt x="99" y="6"/>
                      <a:pt x="99" y="6"/>
                      <a:pt x="99" y="6"/>
                    </a:cubicBezTo>
                    <a:close/>
                    <a:moveTo>
                      <a:pt x="97" y="5"/>
                    </a:moveTo>
                    <a:cubicBezTo>
                      <a:pt x="97" y="5"/>
                      <a:pt x="97" y="5"/>
                      <a:pt x="97" y="5"/>
                    </a:cubicBezTo>
                    <a:cubicBezTo>
                      <a:pt x="97" y="5"/>
                      <a:pt x="97" y="5"/>
                      <a:pt x="97" y="6"/>
                    </a:cubicBezTo>
                    <a:cubicBezTo>
                      <a:pt x="97" y="6"/>
                      <a:pt x="97" y="6"/>
                      <a:pt x="97" y="6"/>
                    </a:cubicBezTo>
                    <a:cubicBezTo>
                      <a:pt x="97" y="5"/>
                      <a:pt x="97" y="5"/>
                      <a:pt x="96" y="5"/>
                    </a:cubicBezTo>
                    <a:cubicBezTo>
                      <a:pt x="96" y="5"/>
                      <a:pt x="97" y="5"/>
                      <a:pt x="97" y="5"/>
                    </a:cubicBezTo>
                    <a:close/>
                    <a:moveTo>
                      <a:pt x="88" y="11"/>
                    </a:moveTo>
                    <a:cubicBezTo>
                      <a:pt x="88" y="10"/>
                      <a:pt x="88" y="10"/>
                      <a:pt x="88" y="10"/>
                    </a:cubicBezTo>
                    <a:cubicBezTo>
                      <a:pt x="88" y="10"/>
                      <a:pt x="89" y="11"/>
                      <a:pt x="89" y="11"/>
                    </a:cubicBezTo>
                    <a:cubicBezTo>
                      <a:pt x="89" y="11"/>
                      <a:pt x="89" y="12"/>
                      <a:pt x="88" y="12"/>
                    </a:cubicBezTo>
                    <a:cubicBezTo>
                      <a:pt x="88" y="12"/>
                      <a:pt x="88" y="12"/>
                      <a:pt x="88" y="12"/>
                    </a:cubicBezTo>
                    <a:cubicBezTo>
                      <a:pt x="88" y="12"/>
                      <a:pt x="88" y="12"/>
                      <a:pt x="88" y="12"/>
                    </a:cubicBezTo>
                    <a:cubicBezTo>
                      <a:pt x="88" y="12"/>
                      <a:pt x="88" y="13"/>
                      <a:pt x="88" y="13"/>
                    </a:cubicBezTo>
                    <a:cubicBezTo>
                      <a:pt x="87" y="12"/>
                      <a:pt x="87" y="12"/>
                      <a:pt x="86" y="12"/>
                    </a:cubicBezTo>
                    <a:cubicBezTo>
                      <a:pt x="86" y="11"/>
                      <a:pt x="87" y="11"/>
                      <a:pt x="88" y="11"/>
                    </a:cubicBezTo>
                    <a:close/>
                    <a:moveTo>
                      <a:pt x="83" y="18"/>
                    </a:moveTo>
                    <a:cubicBezTo>
                      <a:pt x="84" y="18"/>
                      <a:pt x="82" y="17"/>
                      <a:pt x="84" y="17"/>
                    </a:cubicBezTo>
                    <a:cubicBezTo>
                      <a:pt x="85" y="17"/>
                      <a:pt x="84" y="17"/>
                      <a:pt x="84" y="16"/>
                    </a:cubicBezTo>
                    <a:cubicBezTo>
                      <a:pt x="85" y="17"/>
                      <a:pt x="85" y="17"/>
                      <a:pt x="85" y="18"/>
                    </a:cubicBezTo>
                    <a:cubicBezTo>
                      <a:pt x="86" y="18"/>
                      <a:pt x="86" y="17"/>
                      <a:pt x="87" y="17"/>
                    </a:cubicBezTo>
                    <a:cubicBezTo>
                      <a:pt x="87" y="17"/>
                      <a:pt x="88" y="17"/>
                      <a:pt x="88" y="17"/>
                    </a:cubicBezTo>
                    <a:cubicBezTo>
                      <a:pt x="88" y="18"/>
                      <a:pt x="88" y="19"/>
                      <a:pt x="89" y="19"/>
                    </a:cubicBezTo>
                    <a:cubicBezTo>
                      <a:pt x="89" y="18"/>
                      <a:pt x="89" y="17"/>
                      <a:pt x="88" y="17"/>
                    </a:cubicBezTo>
                    <a:cubicBezTo>
                      <a:pt x="88" y="17"/>
                      <a:pt x="88" y="17"/>
                      <a:pt x="88" y="17"/>
                    </a:cubicBezTo>
                    <a:cubicBezTo>
                      <a:pt x="88" y="17"/>
                      <a:pt x="88" y="16"/>
                      <a:pt x="88" y="16"/>
                    </a:cubicBezTo>
                    <a:cubicBezTo>
                      <a:pt x="88" y="16"/>
                      <a:pt x="89" y="16"/>
                      <a:pt x="89" y="16"/>
                    </a:cubicBezTo>
                    <a:cubicBezTo>
                      <a:pt x="89" y="16"/>
                      <a:pt x="89" y="16"/>
                      <a:pt x="89" y="16"/>
                    </a:cubicBezTo>
                    <a:cubicBezTo>
                      <a:pt x="89" y="15"/>
                      <a:pt x="89" y="15"/>
                      <a:pt x="89" y="15"/>
                    </a:cubicBezTo>
                    <a:cubicBezTo>
                      <a:pt x="89" y="15"/>
                      <a:pt x="89" y="16"/>
                      <a:pt x="89" y="16"/>
                    </a:cubicBezTo>
                    <a:cubicBezTo>
                      <a:pt x="90" y="16"/>
                      <a:pt x="91" y="15"/>
                      <a:pt x="91" y="16"/>
                    </a:cubicBezTo>
                    <a:cubicBezTo>
                      <a:pt x="91" y="16"/>
                      <a:pt x="91" y="16"/>
                      <a:pt x="91" y="16"/>
                    </a:cubicBezTo>
                    <a:cubicBezTo>
                      <a:pt x="92" y="16"/>
                      <a:pt x="92" y="16"/>
                      <a:pt x="92" y="16"/>
                    </a:cubicBezTo>
                    <a:cubicBezTo>
                      <a:pt x="92" y="16"/>
                      <a:pt x="92" y="17"/>
                      <a:pt x="92" y="17"/>
                    </a:cubicBezTo>
                    <a:cubicBezTo>
                      <a:pt x="93" y="17"/>
                      <a:pt x="93" y="17"/>
                      <a:pt x="94" y="17"/>
                    </a:cubicBezTo>
                    <a:cubicBezTo>
                      <a:pt x="94" y="18"/>
                      <a:pt x="92" y="18"/>
                      <a:pt x="91" y="18"/>
                    </a:cubicBezTo>
                    <a:cubicBezTo>
                      <a:pt x="91" y="18"/>
                      <a:pt x="91" y="17"/>
                      <a:pt x="90" y="17"/>
                    </a:cubicBezTo>
                    <a:cubicBezTo>
                      <a:pt x="90" y="17"/>
                      <a:pt x="90" y="18"/>
                      <a:pt x="89" y="17"/>
                    </a:cubicBezTo>
                    <a:cubicBezTo>
                      <a:pt x="89" y="19"/>
                      <a:pt x="90" y="20"/>
                      <a:pt x="89" y="20"/>
                    </a:cubicBezTo>
                    <a:cubicBezTo>
                      <a:pt x="88" y="20"/>
                      <a:pt x="88" y="20"/>
                      <a:pt x="87" y="20"/>
                    </a:cubicBezTo>
                    <a:cubicBezTo>
                      <a:pt x="87" y="20"/>
                      <a:pt x="87" y="20"/>
                      <a:pt x="87" y="20"/>
                    </a:cubicBezTo>
                    <a:cubicBezTo>
                      <a:pt x="87" y="20"/>
                      <a:pt x="87" y="20"/>
                      <a:pt x="87" y="20"/>
                    </a:cubicBezTo>
                    <a:cubicBezTo>
                      <a:pt x="86" y="20"/>
                      <a:pt x="85" y="19"/>
                      <a:pt x="84" y="19"/>
                    </a:cubicBezTo>
                    <a:cubicBezTo>
                      <a:pt x="83" y="20"/>
                      <a:pt x="83" y="21"/>
                      <a:pt x="82" y="21"/>
                    </a:cubicBezTo>
                    <a:cubicBezTo>
                      <a:pt x="82" y="21"/>
                      <a:pt x="83" y="19"/>
                      <a:pt x="82" y="19"/>
                    </a:cubicBezTo>
                    <a:cubicBezTo>
                      <a:pt x="81" y="20"/>
                      <a:pt x="82" y="20"/>
                      <a:pt x="81" y="20"/>
                    </a:cubicBezTo>
                    <a:cubicBezTo>
                      <a:pt x="81" y="20"/>
                      <a:pt x="81" y="20"/>
                      <a:pt x="81" y="20"/>
                    </a:cubicBezTo>
                    <a:cubicBezTo>
                      <a:pt x="81" y="20"/>
                      <a:pt x="82" y="20"/>
                      <a:pt x="81" y="18"/>
                    </a:cubicBezTo>
                    <a:cubicBezTo>
                      <a:pt x="81" y="18"/>
                      <a:pt x="79" y="18"/>
                      <a:pt x="80" y="17"/>
                    </a:cubicBezTo>
                    <a:cubicBezTo>
                      <a:pt x="79" y="16"/>
                      <a:pt x="78" y="18"/>
                      <a:pt x="78" y="17"/>
                    </a:cubicBezTo>
                    <a:cubicBezTo>
                      <a:pt x="78" y="17"/>
                      <a:pt x="78" y="17"/>
                      <a:pt x="78" y="17"/>
                    </a:cubicBezTo>
                    <a:cubicBezTo>
                      <a:pt x="78" y="17"/>
                      <a:pt x="78" y="17"/>
                      <a:pt x="78" y="17"/>
                    </a:cubicBezTo>
                    <a:cubicBezTo>
                      <a:pt x="78" y="17"/>
                      <a:pt x="78" y="16"/>
                      <a:pt x="78" y="16"/>
                    </a:cubicBezTo>
                    <a:cubicBezTo>
                      <a:pt x="78" y="17"/>
                      <a:pt x="77" y="17"/>
                      <a:pt x="77" y="16"/>
                    </a:cubicBezTo>
                    <a:cubicBezTo>
                      <a:pt x="78" y="14"/>
                      <a:pt x="76" y="15"/>
                      <a:pt x="76" y="13"/>
                    </a:cubicBezTo>
                    <a:cubicBezTo>
                      <a:pt x="78" y="13"/>
                      <a:pt x="77" y="15"/>
                      <a:pt x="77" y="16"/>
                    </a:cubicBezTo>
                    <a:cubicBezTo>
                      <a:pt x="78" y="16"/>
                      <a:pt x="78" y="15"/>
                      <a:pt x="79" y="15"/>
                    </a:cubicBezTo>
                    <a:cubicBezTo>
                      <a:pt x="79" y="15"/>
                      <a:pt x="79" y="15"/>
                      <a:pt x="79" y="15"/>
                    </a:cubicBezTo>
                    <a:cubicBezTo>
                      <a:pt x="79" y="15"/>
                      <a:pt x="79" y="15"/>
                      <a:pt x="79" y="15"/>
                    </a:cubicBezTo>
                    <a:cubicBezTo>
                      <a:pt x="79" y="15"/>
                      <a:pt x="79" y="15"/>
                      <a:pt x="79" y="16"/>
                    </a:cubicBezTo>
                    <a:cubicBezTo>
                      <a:pt x="80" y="17"/>
                      <a:pt x="81" y="18"/>
                      <a:pt x="83" y="18"/>
                    </a:cubicBezTo>
                    <a:close/>
                    <a:moveTo>
                      <a:pt x="81" y="11"/>
                    </a:moveTo>
                    <a:cubicBezTo>
                      <a:pt x="81" y="11"/>
                      <a:pt x="81" y="11"/>
                      <a:pt x="81" y="11"/>
                    </a:cubicBezTo>
                    <a:cubicBezTo>
                      <a:pt x="80" y="12"/>
                      <a:pt x="80" y="12"/>
                      <a:pt x="80" y="13"/>
                    </a:cubicBezTo>
                    <a:cubicBezTo>
                      <a:pt x="79" y="12"/>
                      <a:pt x="78" y="12"/>
                      <a:pt x="78" y="11"/>
                    </a:cubicBezTo>
                    <a:cubicBezTo>
                      <a:pt x="79" y="9"/>
                      <a:pt x="80" y="11"/>
                      <a:pt x="81" y="11"/>
                    </a:cubicBezTo>
                    <a:close/>
                    <a:moveTo>
                      <a:pt x="75" y="9"/>
                    </a:moveTo>
                    <a:cubicBezTo>
                      <a:pt x="75" y="10"/>
                      <a:pt x="74" y="12"/>
                      <a:pt x="73" y="12"/>
                    </a:cubicBezTo>
                    <a:cubicBezTo>
                      <a:pt x="73" y="12"/>
                      <a:pt x="73" y="11"/>
                      <a:pt x="73" y="11"/>
                    </a:cubicBezTo>
                    <a:cubicBezTo>
                      <a:pt x="73" y="10"/>
                      <a:pt x="74" y="11"/>
                      <a:pt x="74" y="9"/>
                    </a:cubicBezTo>
                    <a:cubicBezTo>
                      <a:pt x="73" y="9"/>
                      <a:pt x="73" y="10"/>
                      <a:pt x="72" y="10"/>
                    </a:cubicBezTo>
                    <a:cubicBezTo>
                      <a:pt x="72" y="10"/>
                      <a:pt x="72" y="9"/>
                      <a:pt x="72" y="9"/>
                    </a:cubicBezTo>
                    <a:cubicBezTo>
                      <a:pt x="73" y="9"/>
                      <a:pt x="75" y="8"/>
                      <a:pt x="75" y="9"/>
                    </a:cubicBezTo>
                    <a:close/>
                    <a:moveTo>
                      <a:pt x="72" y="9"/>
                    </a:moveTo>
                    <a:cubicBezTo>
                      <a:pt x="72" y="9"/>
                      <a:pt x="72" y="9"/>
                      <a:pt x="72" y="9"/>
                    </a:cubicBezTo>
                    <a:cubicBezTo>
                      <a:pt x="72" y="9"/>
                      <a:pt x="72" y="9"/>
                      <a:pt x="72" y="9"/>
                    </a:cubicBezTo>
                    <a:cubicBezTo>
                      <a:pt x="71" y="9"/>
                      <a:pt x="71" y="9"/>
                      <a:pt x="70" y="9"/>
                    </a:cubicBezTo>
                    <a:cubicBezTo>
                      <a:pt x="70" y="10"/>
                      <a:pt x="70" y="10"/>
                      <a:pt x="69" y="10"/>
                    </a:cubicBezTo>
                    <a:cubicBezTo>
                      <a:pt x="69" y="11"/>
                      <a:pt x="70" y="11"/>
                      <a:pt x="70" y="11"/>
                    </a:cubicBezTo>
                    <a:cubicBezTo>
                      <a:pt x="70" y="11"/>
                      <a:pt x="70" y="11"/>
                      <a:pt x="69" y="12"/>
                    </a:cubicBezTo>
                    <a:cubicBezTo>
                      <a:pt x="69" y="12"/>
                      <a:pt x="69" y="12"/>
                      <a:pt x="69" y="12"/>
                    </a:cubicBezTo>
                    <a:cubicBezTo>
                      <a:pt x="68" y="12"/>
                      <a:pt x="68" y="12"/>
                      <a:pt x="68" y="11"/>
                    </a:cubicBezTo>
                    <a:cubicBezTo>
                      <a:pt x="69" y="11"/>
                      <a:pt x="69" y="11"/>
                      <a:pt x="69" y="11"/>
                    </a:cubicBezTo>
                    <a:cubicBezTo>
                      <a:pt x="69" y="10"/>
                      <a:pt x="70" y="10"/>
                      <a:pt x="70" y="9"/>
                    </a:cubicBezTo>
                    <a:cubicBezTo>
                      <a:pt x="70" y="9"/>
                      <a:pt x="70" y="9"/>
                      <a:pt x="70" y="8"/>
                    </a:cubicBezTo>
                    <a:cubicBezTo>
                      <a:pt x="70" y="8"/>
                      <a:pt x="71" y="8"/>
                      <a:pt x="71" y="8"/>
                    </a:cubicBezTo>
                    <a:cubicBezTo>
                      <a:pt x="71" y="8"/>
                      <a:pt x="72" y="8"/>
                      <a:pt x="72" y="9"/>
                    </a:cubicBezTo>
                    <a:close/>
                    <a:moveTo>
                      <a:pt x="58" y="9"/>
                    </a:moveTo>
                    <a:cubicBezTo>
                      <a:pt x="57" y="9"/>
                      <a:pt x="57" y="9"/>
                      <a:pt x="57" y="8"/>
                    </a:cubicBezTo>
                    <a:cubicBezTo>
                      <a:pt x="58" y="8"/>
                      <a:pt x="58" y="8"/>
                      <a:pt x="58" y="8"/>
                    </a:cubicBezTo>
                    <a:cubicBezTo>
                      <a:pt x="58" y="9"/>
                      <a:pt x="58" y="9"/>
                      <a:pt x="58" y="9"/>
                    </a:cubicBezTo>
                    <a:close/>
                    <a:moveTo>
                      <a:pt x="52" y="7"/>
                    </a:moveTo>
                    <a:cubicBezTo>
                      <a:pt x="51" y="7"/>
                      <a:pt x="51" y="6"/>
                      <a:pt x="51" y="6"/>
                    </a:cubicBezTo>
                    <a:cubicBezTo>
                      <a:pt x="51" y="6"/>
                      <a:pt x="52" y="6"/>
                      <a:pt x="52" y="6"/>
                    </a:cubicBezTo>
                    <a:cubicBezTo>
                      <a:pt x="52" y="6"/>
                      <a:pt x="52" y="6"/>
                      <a:pt x="52" y="7"/>
                    </a:cubicBezTo>
                    <a:close/>
                    <a:moveTo>
                      <a:pt x="46" y="5"/>
                    </a:moveTo>
                    <a:cubicBezTo>
                      <a:pt x="47" y="5"/>
                      <a:pt x="48" y="5"/>
                      <a:pt x="48" y="6"/>
                    </a:cubicBezTo>
                    <a:cubicBezTo>
                      <a:pt x="48" y="6"/>
                      <a:pt x="48" y="6"/>
                      <a:pt x="47" y="6"/>
                    </a:cubicBezTo>
                    <a:cubicBezTo>
                      <a:pt x="47" y="6"/>
                      <a:pt x="47" y="6"/>
                      <a:pt x="47" y="6"/>
                    </a:cubicBezTo>
                    <a:cubicBezTo>
                      <a:pt x="46" y="5"/>
                      <a:pt x="46" y="6"/>
                      <a:pt x="46" y="6"/>
                    </a:cubicBezTo>
                    <a:cubicBezTo>
                      <a:pt x="46" y="6"/>
                      <a:pt x="46" y="5"/>
                      <a:pt x="46" y="5"/>
                    </a:cubicBezTo>
                    <a:close/>
                    <a:moveTo>
                      <a:pt x="45" y="8"/>
                    </a:moveTo>
                    <a:cubicBezTo>
                      <a:pt x="45" y="8"/>
                      <a:pt x="45" y="8"/>
                      <a:pt x="45" y="8"/>
                    </a:cubicBezTo>
                    <a:cubicBezTo>
                      <a:pt x="46" y="8"/>
                      <a:pt x="46" y="8"/>
                      <a:pt x="46" y="8"/>
                    </a:cubicBezTo>
                    <a:cubicBezTo>
                      <a:pt x="46" y="8"/>
                      <a:pt x="46" y="8"/>
                      <a:pt x="46" y="9"/>
                    </a:cubicBezTo>
                    <a:cubicBezTo>
                      <a:pt x="46" y="9"/>
                      <a:pt x="45" y="9"/>
                      <a:pt x="45" y="9"/>
                    </a:cubicBezTo>
                    <a:cubicBezTo>
                      <a:pt x="45" y="9"/>
                      <a:pt x="45" y="10"/>
                      <a:pt x="45" y="10"/>
                    </a:cubicBezTo>
                    <a:cubicBezTo>
                      <a:pt x="45" y="10"/>
                      <a:pt x="45" y="11"/>
                      <a:pt x="44" y="11"/>
                    </a:cubicBezTo>
                    <a:cubicBezTo>
                      <a:pt x="44" y="10"/>
                      <a:pt x="44" y="10"/>
                      <a:pt x="44" y="9"/>
                    </a:cubicBezTo>
                    <a:cubicBezTo>
                      <a:pt x="44" y="9"/>
                      <a:pt x="44" y="9"/>
                      <a:pt x="45" y="8"/>
                    </a:cubicBezTo>
                    <a:close/>
                    <a:moveTo>
                      <a:pt x="41" y="8"/>
                    </a:moveTo>
                    <a:cubicBezTo>
                      <a:pt x="41" y="9"/>
                      <a:pt x="41" y="9"/>
                      <a:pt x="42" y="9"/>
                    </a:cubicBezTo>
                    <a:cubicBezTo>
                      <a:pt x="42" y="10"/>
                      <a:pt x="41" y="10"/>
                      <a:pt x="40" y="10"/>
                    </a:cubicBezTo>
                    <a:cubicBezTo>
                      <a:pt x="40" y="10"/>
                      <a:pt x="40" y="10"/>
                      <a:pt x="40" y="9"/>
                    </a:cubicBezTo>
                    <a:cubicBezTo>
                      <a:pt x="40" y="9"/>
                      <a:pt x="39" y="9"/>
                      <a:pt x="39" y="9"/>
                    </a:cubicBezTo>
                    <a:cubicBezTo>
                      <a:pt x="40" y="8"/>
                      <a:pt x="40" y="8"/>
                      <a:pt x="41" y="8"/>
                    </a:cubicBezTo>
                    <a:close/>
                    <a:moveTo>
                      <a:pt x="21" y="16"/>
                    </a:moveTo>
                    <a:cubicBezTo>
                      <a:pt x="21" y="16"/>
                      <a:pt x="21" y="16"/>
                      <a:pt x="21" y="16"/>
                    </a:cubicBezTo>
                    <a:cubicBezTo>
                      <a:pt x="21" y="16"/>
                      <a:pt x="21" y="16"/>
                      <a:pt x="21" y="16"/>
                    </a:cubicBezTo>
                    <a:cubicBezTo>
                      <a:pt x="21" y="16"/>
                      <a:pt x="21" y="16"/>
                      <a:pt x="21" y="16"/>
                    </a:cubicBezTo>
                    <a:close/>
                    <a:moveTo>
                      <a:pt x="20" y="13"/>
                    </a:moveTo>
                    <a:cubicBezTo>
                      <a:pt x="20" y="14"/>
                      <a:pt x="20" y="14"/>
                      <a:pt x="20" y="14"/>
                    </a:cubicBezTo>
                    <a:cubicBezTo>
                      <a:pt x="20" y="14"/>
                      <a:pt x="20" y="14"/>
                      <a:pt x="20" y="14"/>
                    </a:cubicBezTo>
                    <a:cubicBezTo>
                      <a:pt x="20" y="14"/>
                      <a:pt x="20" y="13"/>
                      <a:pt x="20" y="13"/>
                    </a:cubicBezTo>
                    <a:close/>
                    <a:moveTo>
                      <a:pt x="12" y="19"/>
                    </a:moveTo>
                    <a:cubicBezTo>
                      <a:pt x="12" y="18"/>
                      <a:pt x="11" y="16"/>
                      <a:pt x="12" y="17"/>
                    </a:cubicBezTo>
                    <a:cubicBezTo>
                      <a:pt x="13" y="16"/>
                      <a:pt x="12" y="16"/>
                      <a:pt x="11" y="16"/>
                    </a:cubicBezTo>
                    <a:cubicBezTo>
                      <a:pt x="11" y="15"/>
                      <a:pt x="12" y="14"/>
                      <a:pt x="11" y="14"/>
                    </a:cubicBezTo>
                    <a:cubicBezTo>
                      <a:pt x="11" y="13"/>
                      <a:pt x="12" y="14"/>
                      <a:pt x="12" y="14"/>
                    </a:cubicBezTo>
                    <a:cubicBezTo>
                      <a:pt x="12" y="14"/>
                      <a:pt x="13" y="14"/>
                      <a:pt x="13" y="14"/>
                    </a:cubicBezTo>
                    <a:cubicBezTo>
                      <a:pt x="13" y="14"/>
                      <a:pt x="13" y="14"/>
                      <a:pt x="13" y="14"/>
                    </a:cubicBezTo>
                    <a:cubicBezTo>
                      <a:pt x="13" y="15"/>
                      <a:pt x="14" y="16"/>
                      <a:pt x="14" y="17"/>
                    </a:cubicBezTo>
                    <a:cubicBezTo>
                      <a:pt x="14" y="17"/>
                      <a:pt x="13" y="17"/>
                      <a:pt x="13" y="17"/>
                    </a:cubicBezTo>
                    <a:cubicBezTo>
                      <a:pt x="13" y="18"/>
                      <a:pt x="13" y="19"/>
                      <a:pt x="12" y="19"/>
                    </a:cubicBezTo>
                    <a:close/>
                    <a:moveTo>
                      <a:pt x="15" y="21"/>
                    </a:moveTo>
                    <a:cubicBezTo>
                      <a:pt x="15" y="20"/>
                      <a:pt x="15" y="20"/>
                      <a:pt x="15" y="20"/>
                    </a:cubicBezTo>
                    <a:cubicBezTo>
                      <a:pt x="16" y="20"/>
                      <a:pt x="16" y="21"/>
                      <a:pt x="16" y="22"/>
                    </a:cubicBezTo>
                    <a:cubicBezTo>
                      <a:pt x="16" y="22"/>
                      <a:pt x="16" y="21"/>
                      <a:pt x="15" y="2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4" name="Freeform 3195"/>
              <p:cNvSpPr/>
              <p:nvPr/>
            </p:nvSpPr>
            <p:spPr bwMode="auto">
              <a:xfrm>
                <a:off x="5572" y="269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5" name="Freeform 3196"/>
              <p:cNvSpPr>
                <a:spLocks noEditPoints="1"/>
              </p:cNvSpPr>
              <p:nvPr/>
            </p:nvSpPr>
            <p:spPr bwMode="auto">
              <a:xfrm>
                <a:off x="5467" y="2896"/>
                <a:ext cx="64" cy="50"/>
              </a:xfrm>
              <a:custGeom>
                <a:avLst/>
                <a:gdLst>
                  <a:gd name="T0" fmla="*/ 4 w 31"/>
                  <a:gd name="T1" fmla="*/ 17 h 24"/>
                  <a:gd name="T2" fmla="*/ 4 w 31"/>
                  <a:gd name="T3" fmla="*/ 17 h 24"/>
                  <a:gd name="T4" fmla="*/ 3 w 31"/>
                  <a:gd name="T5" fmla="*/ 21 h 24"/>
                  <a:gd name="T6" fmla="*/ 4 w 31"/>
                  <a:gd name="T7" fmla="*/ 22 h 24"/>
                  <a:gd name="T8" fmla="*/ 5 w 31"/>
                  <a:gd name="T9" fmla="*/ 21 h 24"/>
                  <a:gd name="T10" fmla="*/ 10 w 31"/>
                  <a:gd name="T11" fmla="*/ 21 h 24"/>
                  <a:gd name="T12" fmla="*/ 17 w 31"/>
                  <a:gd name="T13" fmla="*/ 19 h 24"/>
                  <a:gd name="T14" fmla="*/ 14 w 31"/>
                  <a:gd name="T15" fmla="*/ 16 h 24"/>
                  <a:gd name="T16" fmla="*/ 14 w 31"/>
                  <a:gd name="T17" fmla="*/ 16 h 24"/>
                  <a:gd name="T18" fmla="*/ 14 w 31"/>
                  <a:gd name="T19" fmla="*/ 13 h 24"/>
                  <a:gd name="T20" fmla="*/ 18 w 31"/>
                  <a:gd name="T21" fmla="*/ 12 h 24"/>
                  <a:gd name="T22" fmla="*/ 22 w 31"/>
                  <a:gd name="T23" fmla="*/ 17 h 24"/>
                  <a:gd name="T24" fmla="*/ 17 w 31"/>
                  <a:gd name="T25" fmla="*/ 21 h 24"/>
                  <a:gd name="T26" fmla="*/ 21 w 31"/>
                  <a:gd name="T27" fmla="*/ 19 h 24"/>
                  <a:gd name="T28" fmla="*/ 22 w 31"/>
                  <a:gd name="T29" fmla="*/ 15 h 24"/>
                  <a:gd name="T30" fmla="*/ 25 w 31"/>
                  <a:gd name="T31" fmla="*/ 14 h 24"/>
                  <a:gd name="T32" fmla="*/ 25 w 31"/>
                  <a:gd name="T33" fmla="*/ 18 h 24"/>
                  <a:gd name="T34" fmla="*/ 25 w 31"/>
                  <a:gd name="T35" fmla="*/ 21 h 24"/>
                  <a:gd name="T36" fmla="*/ 30 w 31"/>
                  <a:gd name="T37" fmla="*/ 21 h 24"/>
                  <a:gd name="T38" fmla="*/ 29 w 31"/>
                  <a:gd name="T39" fmla="*/ 18 h 24"/>
                  <a:gd name="T40" fmla="*/ 28 w 31"/>
                  <a:gd name="T41" fmla="*/ 15 h 24"/>
                  <a:gd name="T42" fmla="*/ 28 w 31"/>
                  <a:gd name="T43" fmla="*/ 11 h 24"/>
                  <a:gd name="T44" fmla="*/ 24 w 31"/>
                  <a:gd name="T45" fmla="*/ 11 h 24"/>
                  <a:gd name="T46" fmla="*/ 21 w 31"/>
                  <a:gd name="T47" fmla="*/ 7 h 24"/>
                  <a:gd name="T48" fmla="*/ 21 w 31"/>
                  <a:gd name="T49" fmla="*/ 4 h 24"/>
                  <a:gd name="T50" fmla="*/ 20 w 31"/>
                  <a:gd name="T51" fmla="*/ 1 h 24"/>
                  <a:gd name="T52" fmla="*/ 17 w 31"/>
                  <a:gd name="T53" fmla="*/ 6 h 24"/>
                  <a:gd name="T54" fmla="*/ 14 w 31"/>
                  <a:gd name="T55" fmla="*/ 9 h 24"/>
                  <a:gd name="T56" fmla="*/ 15 w 31"/>
                  <a:gd name="T57" fmla="*/ 4 h 24"/>
                  <a:gd name="T58" fmla="*/ 15 w 31"/>
                  <a:gd name="T59" fmla="*/ 3 h 24"/>
                  <a:gd name="T60" fmla="*/ 15 w 31"/>
                  <a:gd name="T61" fmla="*/ 2 h 24"/>
                  <a:gd name="T62" fmla="*/ 12 w 31"/>
                  <a:gd name="T63" fmla="*/ 3 h 24"/>
                  <a:gd name="T64" fmla="*/ 11 w 31"/>
                  <a:gd name="T65" fmla="*/ 5 h 24"/>
                  <a:gd name="T66" fmla="*/ 10 w 31"/>
                  <a:gd name="T67" fmla="*/ 5 h 24"/>
                  <a:gd name="T68" fmla="*/ 9 w 31"/>
                  <a:gd name="T69" fmla="*/ 11 h 24"/>
                  <a:gd name="T70" fmla="*/ 10 w 31"/>
                  <a:gd name="T71" fmla="*/ 15 h 24"/>
                  <a:gd name="T72" fmla="*/ 7 w 31"/>
                  <a:gd name="T73" fmla="*/ 18 h 24"/>
                  <a:gd name="T74" fmla="*/ 5 w 31"/>
                  <a:gd name="T75" fmla="*/ 13 h 24"/>
                  <a:gd name="T76" fmla="*/ 7 w 31"/>
                  <a:gd name="T77" fmla="*/ 10 h 24"/>
                  <a:gd name="T78" fmla="*/ 5 w 31"/>
                  <a:gd name="T79" fmla="*/ 7 h 24"/>
                  <a:gd name="T80" fmla="*/ 4 w 31"/>
                  <a:gd name="T81" fmla="*/ 7 h 24"/>
                  <a:gd name="T82" fmla="*/ 1 w 31"/>
                  <a:gd name="T83" fmla="*/ 12 h 24"/>
                  <a:gd name="T84" fmla="*/ 15 w 31"/>
                  <a:gd name="T85" fmla="*/ 6 h 24"/>
                  <a:gd name="T86" fmla="*/ 12 w 31"/>
                  <a:gd name="T87" fmla="*/ 1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 h="24">
                    <a:moveTo>
                      <a:pt x="2" y="14"/>
                    </a:moveTo>
                    <a:cubicBezTo>
                      <a:pt x="2" y="15"/>
                      <a:pt x="3" y="15"/>
                      <a:pt x="4" y="16"/>
                    </a:cubicBezTo>
                    <a:cubicBezTo>
                      <a:pt x="4" y="16"/>
                      <a:pt x="3" y="17"/>
                      <a:pt x="4" y="17"/>
                    </a:cubicBezTo>
                    <a:cubicBezTo>
                      <a:pt x="4" y="17"/>
                      <a:pt x="5" y="17"/>
                      <a:pt x="5" y="18"/>
                    </a:cubicBezTo>
                    <a:cubicBezTo>
                      <a:pt x="5" y="18"/>
                      <a:pt x="4" y="18"/>
                      <a:pt x="4" y="19"/>
                    </a:cubicBezTo>
                    <a:cubicBezTo>
                      <a:pt x="4" y="18"/>
                      <a:pt x="3" y="18"/>
                      <a:pt x="4" y="17"/>
                    </a:cubicBezTo>
                    <a:cubicBezTo>
                      <a:pt x="2" y="17"/>
                      <a:pt x="2" y="17"/>
                      <a:pt x="1" y="17"/>
                    </a:cubicBezTo>
                    <a:cubicBezTo>
                      <a:pt x="2" y="18"/>
                      <a:pt x="1" y="19"/>
                      <a:pt x="2" y="20"/>
                    </a:cubicBezTo>
                    <a:cubicBezTo>
                      <a:pt x="2" y="20"/>
                      <a:pt x="3" y="20"/>
                      <a:pt x="3" y="21"/>
                    </a:cubicBezTo>
                    <a:cubicBezTo>
                      <a:pt x="2" y="21"/>
                      <a:pt x="3" y="22"/>
                      <a:pt x="3" y="23"/>
                    </a:cubicBezTo>
                    <a:cubicBezTo>
                      <a:pt x="3" y="23"/>
                      <a:pt x="5" y="24"/>
                      <a:pt x="5" y="23"/>
                    </a:cubicBezTo>
                    <a:cubicBezTo>
                      <a:pt x="5" y="23"/>
                      <a:pt x="4" y="23"/>
                      <a:pt x="4" y="22"/>
                    </a:cubicBezTo>
                    <a:cubicBezTo>
                      <a:pt x="5" y="22"/>
                      <a:pt x="5" y="22"/>
                      <a:pt x="6" y="22"/>
                    </a:cubicBezTo>
                    <a:cubicBezTo>
                      <a:pt x="6" y="22"/>
                      <a:pt x="7" y="22"/>
                      <a:pt x="7" y="21"/>
                    </a:cubicBezTo>
                    <a:cubicBezTo>
                      <a:pt x="6" y="20"/>
                      <a:pt x="5" y="21"/>
                      <a:pt x="5" y="21"/>
                    </a:cubicBezTo>
                    <a:cubicBezTo>
                      <a:pt x="6" y="19"/>
                      <a:pt x="6" y="20"/>
                      <a:pt x="7" y="21"/>
                    </a:cubicBezTo>
                    <a:cubicBezTo>
                      <a:pt x="7" y="19"/>
                      <a:pt x="8" y="19"/>
                      <a:pt x="9" y="19"/>
                    </a:cubicBezTo>
                    <a:cubicBezTo>
                      <a:pt x="9" y="20"/>
                      <a:pt x="9" y="21"/>
                      <a:pt x="10" y="21"/>
                    </a:cubicBezTo>
                    <a:cubicBezTo>
                      <a:pt x="11" y="21"/>
                      <a:pt x="11" y="23"/>
                      <a:pt x="12" y="22"/>
                    </a:cubicBezTo>
                    <a:cubicBezTo>
                      <a:pt x="13" y="22"/>
                      <a:pt x="15" y="21"/>
                      <a:pt x="15" y="21"/>
                    </a:cubicBezTo>
                    <a:cubicBezTo>
                      <a:pt x="15" y="20"/>
                      <a:pt x="18" y="21"/>
                      <a:pt x="17" y="19"/>
                    </a:cubicBezTo>
                    <a:cubicBezTo>
                      <a:pt x="16" y="19"/>
                      <a:pt x="15" y="19"/>
                      <a:pt x="15" y="19"/>
                    </a:cubicBezTo>
                    <a:cubicBezTo>
                      <a:pt x="15" y="18"/>
                      <a:pt x="16" y="18"/>
                      <a:pt x="16" y="18"/>
                    </a:cubicBezTo>
                    <a:cubicBezTo>
                      <a:pt x="17" y="17"/>
                      <a:pt x="15" y="16"/>
                      <a:pt x="14" y="16"/>
                    </a:cubicBezTo>
                    <a:cubicBezTo>
                      <a:pt x="14" y="18"/>
                      <a:pt x="14" y="18"/>
                      <a:pt x="14" y="19"/>
                    </a:cubicBezTo>
                    <a:cubicBezTo>
                      <a:pt x="13" y="18"/>
                      <a:pt x="13" y="18"/>
                      <a:pt x="13" y="17"/>
                    </a:cubicBezTo>
                    <a:cubicBezTo>
                      <a:pt x="13" y="17"/>
                      <a:pt x="14" y="16"/>
                      <a:pt x="14" y="16"/>
                    </a:cubicBezTo>
                    <a:cubicBezTo>
                      <a:pt x="14" y="16"/>
                      <a:pt x="13" y="16"/>
                      <a:pt x="13" y="15"/>
                    </a:cubicBezTo>
                    <a:cubicBezTo>
                      <a:pt x="15" y="14"/>
                      <a:pt x="11" y="13"/>
                      <a:pt x="13" y="12"/>
                    </a:cubicBezTo>
                    <a:cubicBezTo>
                      <a:pt x="13" y="12"/>
                      <a:pt x="14" y="12"/>
                      <a:pt x="14" y="13"/>
                    </a:cubicBezTo>
                    <a:cubicBezTo>
                      <a:pt x="16" y="14"/>
                      <a:pt x="16" y="13"/>
                      <a:pt x="16" y="12"/>
                    </a:cubicBezTo>
                    <a:cubicBezTo>
                      <a:pt x="16" y="13"/>
                      <a:pt x="17" y="13"/>
                      <a:pt x="17" y="13"/>
                    </a:cubicBezTo>
                    <a:cubicBezTo>
                      <a:pt x="18" y="13"/>
                      <a:pt x="17" y="12"/>
                      <a:pt x="18" y="12"/>
                    </a:cubicBezTo>
                    <a:cubicBezTo>
                      <a:pt x="18" y="12"/>
                      <a:pt x="18" y="13"/>
                      <a:pt x="18" y="14"/>
                    </a:cubicBezTo>
                    <a:cubicBezTo>
                      <a:pt x="20" y="14"/>
                      <a:pt x="20" y="15"/>
                      <a:pt x="20" y="16"/>
                    </a:cubicBezTo>
                    <a:cubicBezTo>
                      <a:pt x="21" y="16"/>
                      <a:pt x="22" y="16"/>
                      <a:pt x="22" y="17"/>
                    </a:cubicBezTo>
                    <a:cubicBezTo>
                      <a:pt x="20" y="16"/>
                      <a:pt x="21" y="18"/>
                      <a:pt x="20" y="18"/>
                    </a:cubicBezTo>
                    <a:cubicBezTo>
                      <a:pt x="19" y="18"/>
                      <a:pt x="18" y="16"/>
                      <a:pt x="17" y="18"/>
                    </a:cubicBezTo>
                    <a:cubicBezTo>
                      <a:pt x="18" y="18"/>
                      <a:pt x="18" y="20"/>
                      <a:pt x="17" y="21"/>
                    </a:cubicBezTo>
                    <a:cubicBezTo>
                      <a:pt x="18" y="21"/>
                      <a:pt x="19" y="21"/>
                      <a:pt x="19" y="22"/>
                    </a:cubicBezTo>
                    <a:cubicBezTo>
                      <a:pt x="20" y="22"/>
                      <a:pt x="20" y="21"/>
                      <a:pt x="22" y="21"/>
                    </a:cubicBezTo>
                    <a:cubicBezTo>
                      <a:pt x="23" y="20"/>
                      <a:pt x="21" y="20"/>
                      <a:pt x="21" y="19"/>
                    </a:cubicBezTo>
                    <a:cubicBezTo>
                      <a:pt x="21" y="19"/>
                      <a:pt x="22" y="18"/>
                      <a:pt x="23" y="19"/>
                    </a:cubicBezTo>
                    <a:cubicBezTo>
                      <a:pt x="23" y="20"/>
                      <a:pt x="23" y="20"/>
                      <a:pt x="24" y="21"/>
                    </a:cubicBezTo>
                    <a:cubicBezTo>
                      <a:pt x="24" y="18"/>
                      <a:pt x="23" y="17"/>
                      <a:pt x="22" y="15"/>
                    </a:cubicBezTo>
                    <a:cubicBezTo>
                      <a:pt x="22" y="15"/>
                      <a:pt x="23" y="15"/>
                      <a:pt x="24" y="15"/>
                    </a:cubicBezTo>
                    <a:cubicBezTo>
                      <a:pt x="24" y="15"/>
                      <a:pt x="23" y="14"/>
                      <a:pt x="24" y="14"/>
                    </a:cubicBezTo>
                    <a:cubicBezTo>
                      <a:pt x="24" y="14"/>
                      <a:pt x="24" y="14"/>
                      <a:pt x="25" y="14"/>
                    </a:cubicBezTo>
                    <a:cubicBezTo>
                      <a:pt x="25" y="14"/>
                      <a:pt x="24" y="13"/>
                      <a:pt x="26" y="13"/>
                    </a:cubicBezTo>
                    <a:cubicBezTo>
                      <a:pt x="25" y="14"/>
                      <a:pt x="25" y="15"/>
                      <a:pt x="26" y="16"/>
                    </a:cubicBezTo>
                    <a:cubicBezTo>
                      <a:pt x="25" y="16"/>
                      <a:pt x="25" y="17"/>
                      <a:pt x="25" y="18"/>
                    </a:cubicBezTo>
                    <a:cubicBezTo>
                      <a:pt x="25" y="18"/>
                      <a:pt x="24" y="19"/>
                      <a:pt x="25" y="19"/>
                    </a:cubicBezTo>
                    <a:cubicBezTo>
                      <a:pt x="25" y="19"/>
                      <a:pt x="26" y="18"/>
                      <a:pt x="26" y="19"/>
                    </a:cubicBezTo>
                    <a:cubicBezTo>
                      <a:pt x="26" y="20"/>
                      <a:pt x="25" y="19"/>
                      <a:pt x="25" y="21"/>
                    </a:cubicBezTo>
                    <a:cubicBezTo>
                      <a:pt x="25" y="21"/>
                      <a:pt x="26" y="21"/>
                      <a:pt x="26" y="22"/>
                    </a:cubicBezTo>
                    <a:cubicBezTo>
                      <a:pt x="26" y="22"/>
                      <a:pt x="26" y="22"/>
                      <a:pt x="26" y="22"/>
                    </a:cubicBezTo>
                    <a:cubicBezTo>
                      <a:pt x="28" y="22"/>
                      <a:pt x="29" y="21"/>
                      <a:pt x="30" y="21"/>
                    </a:cubicBezTo>
                    <a:cubicBezTo>
                      <a:pt x="30" y="20"/>
                      <a:pt x="31" y="21"/>
                      <a:pt x="31" y="20"/>
                    </a:cubicBezTo>
                    <a:cubicBezTo>
                      <a:pt x="29" y="20"/>
                      <a:pt x="31" y="20"/>
                      <a:pt x="30" y="19"/>
                    </a:cubicBezTo>
                    <a:cubicBezTo>
                      <a:pt x="30" y="19"/>
                      <a:pt x="29" y="19"/>
                      <a:pt x="29" y="18"/>
                    </a:cubicBezTo>
                    <a:cubicBezTo>
                      <a:pt x="30" y="18"/>
                      <a:pt x="29" y="18"/>
                      <a:pt x="28" y="17"/>
                    </a:cubicBezTo>
                    <a:cubicBezTo>
                      <a:pt x="29" y="17"/>
                      <a:pt x="29" y="17"/>
                      <a:pt x="29" y="16"/>
                    </a:cubicBezTo>
                    <a:cubicBezTo>
                      <a:pt x="29" y="15"/>
                      <a:pt x="28" y="15"/>
                      <a:pt x="28" y="15"/>
                    </a:cubicBezTo>
                    <a:cubicBezTo>
                      <a:pt x="29" y="14"/>
                      <a:pt x="30" y="14"/>
                      <a:pt x="30" y="13"/>
                    </a:cubicBezTo>
                    <a:cubicBezTo>
                      <a:pt x="30" y="12"/>
                      <a:pt x="29" y="12"/>
                      <a:pt x="28" y="13"/>
                    </a:cubicBezTo>
                    <a:cubicBezTo>
                      <a:pt x="28" y="12"/>
                      <a:pt x="28" y="12"/>
                      <a:pt x="28" y="11"/>
                    </a:cubicBezTo>
                    <a:cubicBezTo>
                      <a:pt x="27" y="11"/>
                      <a:pt x="28" y="9"/>
                      <a:pt x="27" y="9"/>
                    </a:cubicBezTo>
                    <a:cubicBezTo>
                      <a:pt x="27" y="11"/>
                      <a:pt x="25" y="10"/>
                      <a:pt x="25" y="10"/>
                    </a:cubicBezTo>
                    <a:cubicBezTo>
                      <a:pt x="24" y="10"/>
                      <a:pt x="25" y="12"/>
                      <a:pt x="24" y="11"/>
                    </a:cubicBezTo>
                    <a:cubicBezTo>
                      <a:pt x="23" y="9"/>
                      <a:pt x="21" y="10"/>
                      <a:pt x="21" y="9"/>
                    </a:cubicBezTo>
                    <a:cubicBezTo>
                      <a:pt x="21" y="9"/>
                      <a:pt x="21" y="10"/>
                      <a:pt x="20" y="10"/>
                    </a:cubicBezTo>
                    <a:cubicBezTo>
                      <a:pt x="20" y="9"/>
                      <a:pt x="21" y="9"/>
                      <a:pt x="21" y="7"/>
                    </a:cubicBezTo>
                    <a:cubicBezTo>
                      <a:pt x="22" y="7"/>
                      <a:pt x="24" y="8"/>
                      <a:pt x="24" y="7"/>
                    </a:cubicBezTo>
                    <a:cubicBezTo>
                      <a:pt x="23" y="7"/>
                      <a:pt x="23" y="6"/>
                      <a:pt x="22" y="6"/>
                    </a:cubicBezTo>
                    <a:cubicBezTo>
                      <a:pt x="22" y="5"/>
                      <a:pt x="21" y="5"/>
                      <a:pt x="21" y="4"/>
                    </a:cubicBezTo>
                    <a:cubicBezTo>
                      <a:pt x="22" y="4"/>
                      <a:pt x="21" y="2"/>
                      <a:pt x="21" y="1"/>
                    </a:cubicBezTo>
                    <a:cubicBezTo>
                      <a:pt x="22" y="1"/>
                      <a:pt x="23" y="2"/>
                      <a:pt x="23" y="1"/>
                    </a:cubicBezTo>
                    <a:cubicBezTo>
                      <a:pt x="23" y="0"/>
                      <a:pt x="21" y="0"/>
                      <a:pt x="20" y="1"/>
                    </a:cubicBezTo>
                    <a:cubicBezTo>
                      <a:pt x="20" y="2"/>
                      <a:pt x="20" y="3"/>
                      <a:pt x="19" y="4"/>
                    </a:cubicBezTo>
                    <a:cubicBezTo>
                      <a:pt x="18" y="4"/>
                      <a:pt x="18" y="5"/>
                      <a:pt x="17" y="5"/>
                    </a:cubicBezTo>
                    <a:cubicBezTo>
                      <a:pt x="17" y="5"/>
                      <a:pt x="17" y="5"/>
                      <a:pt x="17" y="6"/>
                    </a:cubicBezTo>
                    <a:cubicBezTo>
                      <a:pt x="18" y="7"/>
                      <a:pt x="19" y="7"/>
                      <a:pt x="19" y="9"/>
                    </a:cubicBezTo>
                    <a:cubicBezTo>
                      <a:pt x="17" y="9"/>
                      <a:pt x="18" y="10"/>
                      <a:pt x="16" y="11"/>
                    </a:cubicBezTo>
                    <a:cubicBezTo>
                      <a:pt x="16" y="10"/>
                      <a:pt x="14" y="10"/>
                      <a:pt x="14" y="9"/>
                    </a:cubicBezTo>
                    <a:cubicBezTo>
                      <a:pt x="15" y="8"/>
                      <a:pt x="15" y="7"/>
                      <a:pt x="15" y="5"/>
                    </a:cubicBezTo>
                    <a:cubicBezTo>
                      <a:pt x="15" y="5"/>
                      <a:pt x="16" y="5"/>
                      <a:pt x="16" y="5"/>
                    </a:cubicBezTo>
                    <a:cubicBezTo>
                      <a:pt x="17" y="5"/>
                      <a:pt x="16" y="4"/>
                      <a:pt x="15" y="4"/>
                    </a:cubicBezTo>
                    <a:cubicBezTo>
                      <a:pt x="16" y="3"/>
                      <a:pt x="16" y="3"/>
                      <a:pt x="16" y="2"/>
                    </a:cubicBezTo>
                    <a:cubicBezTo>
                      <a:pt x="15" y="3"/>
                      <a:pt x="15" y="3"/>
                      <a:pt x="15" y="3"/>
                    </a:cubicBezTo>
                    <a:cubicBezTo>
                      <a:pt x="15" y="3"/>
                      <a:pt x="15" y="3"/>
                      <a:pt x="15" y="3"/>
                    </a:cubicBezTo>
                    <a:cubicBezTo>
                      <a:pt x="15" y="3"/>
                      <a:pt x="15" y="3"/>
                      <a:pt x="15" y="3"/>
                    </a:cubicBezTo>
                    <a:cubicBezTo>
                      <a:pt x="15" y="3"/>
                      <a:pt x="15" y="3"/>
                      <a:pt x="14" y="3"/>
                    </a:cubicBezTo>
                    <a:cubicBezTo>
                      <a:pt x="15" y="3"/>
                      <a:pt x="15" y="2"/>
                      <a:pt x="15" y="2"/>
                    </a:cubicBezTo>
                    <a:cubicBezTo>
                      <a:pt x="14" y="2"/>
                      <a:pt x="14" y="2"/>
                      <a:pt x="14" y="2"/>
                    </a:cubicBezTo>
                    <a:cubicBezTo>
                      <a:pt x="13" y="2"/>
                      <a:pt x="13" y="1"/>
                      <a:pt x="12" y="1"/>
                    </a:cubicBezTo>
                    <a:cubicBezTo>
                      <a:pt x="11" y="2"/>
                      <a:pt x="14" y="3"/>
                      <a:pt x="12" y="3"/>
                    </a:cubicBezTo>
                    <a:cubicBezTo>
                      <a:pt x="11" y="3"/>
                      <a:pt x="12" y="1"/>
                      <a:pt x="11" y="2"/>
                    </a:cubicBezTo>
                    <a:cubicBezTo>
                      <a:pt x="10" y="3"/>
                      <a:pt x="8" y="2"/>
                      <a:pt x="8" y="4"/>
                    </a:cubicBezTo>
                    <a:cubicBezTo>
                      <a:pt x="10" y="3"/>
                      <a:pt x="10" y="5"/>
                      <a:pt x="11" y="5"/>
                    </a:cubicBezTo>
                    <a:cubicBezTo>
                      <a:pt x="11" y="5"/>
                      <a:pt x="11" y="4"/>
                      <a:pt x="11" y="4"/>
                    </a:cubicBezTo>
                    <a:cubicBezTo>
                      <a:pt x="11" y="4"/>
                      <a:pt x="12" y="4"/>
                      <a:pt x="12" y="4"/>
                    </a:cubicBezTo>
                    <a:cubicBezTo>
                      <a:pt x="12" y="5"/>
                      <a:pt x="11" y="5"/>
                      <a:pt x="10" y="5"/>
                    </a:cubicBezTo>
                    <a:cubicBezTo>
                      <a:pt x="10" y="6"/>
                      <a:pt x="10" y="7"/>
                      <a:pt x="9" y="7"/>
                    </a:cubicBezTo>
                    <a:cubicBezTo>
                      <a:pt x="12" y="7"/>
                      <a:pt x="10" y="9"/>
                      <a:pt x="10" y="11"/>
                    </a:cubicBezTo>
                    <a:cubicBezTo>
                      <a:pt x="10" y="11"/>
                      <a:pt x="9" y="10"/>
                      <a:pt x="9" y="11"/>
                    </a:cubicBezTo>
                    <a:cubicBezTo>
                      <a:pt x="10" y="12"/>
                      <a:pt x="9" y="11"/>
                      <a:pt x="11" y="11"/>
                    </a:cubicBezTo>
                    <a:cubicBezTo>
                      <a:pt x="11" y="12"/>
                      <a:pt x="12" y="14"/>
                      <a:pt x="11" y="15"/>
                    </a:cubicBezTo>
                    <a:cubicBezTo>
                      <a:pt x="11" y="15"/>
                      <a:pt x="10" y="15"/>
                      <a:pt x="10" y="15"/>
                    </a:cubicBezTo>
                    <a:cubicBezTo>
                      <a:pt x="10" y="16"/>
                      <a:pt x="10" y="16"/>
                      <a:pt x="10" y="17"/>
                    </a:cubicBezTo>
                    <a:cubicBezTo>
                      <a:pt x="9" y="17"/>
                      <a:pt x="9" y="16"/>
                      <a:pt x="8" y="16"/>
                    </a:cubicBezTo>
                    <a:cubicBezTo>
                      <a:pt x="8" y="17"/>
                      <a:pt x="9" y="19"/>
                      <a:pt x="7" y="18"/>
                    </a:cubicBezTo>
                    <a:cubicBezTo>
                      <a:pt x="8" y="16"/>
                      <a:pt x="6" y="16"/>
                      <a:pt x="6" y="15"/>
                    </a:cubicBezTo>
                    <a:cubicBezTo>
                      <a:pt x="7" y="15"/>
                      <a:pt x="7" y="14"/>
                      <a:pt x="6" y="13"/>
                    </a:cubicBezTo>
                    <a:cubicBezTo>
                      <a:pt x="6" y="14"/>
                      <a:pt x="5" y="14"/>
                      <a:pt x="5" y="13"/>
                    </a:cubicBezTo>
                    <a:cubicBezTo>
                      <a:pt x="5" y="12"/>
                      <a:pt x="7" y="13"/>
                      <a:pt x="7" y="12"/>
                    </a:cubicBezTo>
                    <a:cubicBezTo>
                      <a:pt x="8" y="12"/>
                      <a:pt x="8" y="14"/>
                      <a:pt x="9" y="13"/>
                    </a:cubicBezTo>
                    <a:cubicBezTo>
                      <a:pt x="10" y="11"/>
                      <a:pt x="8" y="12"/>
                      <a:pt x="7" y="10"/>
                    </a:cubicBezTo>
                    <a:cubicBezTo>
                      <a:pt x="7" y="9"/>
                      <a:pt x="9" y="10"/>
                      <a:pt x="8" y="9"/>
                    </a:cubicBezTo>
                    <a:cubicBezTo>
                      <a:pt x="7" y="8"/>
                      <a:pt x="6" y="8"/>
                      <a:pt x="5" y="8"/>
                    </a:cubicBezTo>
                    <a:cubicBezTo>
                      <a:pt x="5" y="7"/>
                      <a:pt x="5" y="7"/>
                      <a:pt x="5" y="7"/>
                    </a:cubicBezTo>
                    <a:cubicBezTo>
                      <a:pt x="6" y="6"/>
                      <a:pt x="6" y="6"/>
                      <a:pt x="6" y="4"/>
                    </a:cubicBezTo>
                    <a:cubicBezTo>
                      <a:pt x="4" y="4"/>
                      <a:pt x="4" y="6"/>
                      <a:pt x="2" y="5"/>
                    </a:cubicBezTo>
                    <a:cubicBezTo>
                      <a:pt x="1" y="7"/>
                      <a:pt x="4" y="6"/>
                      <a:pt x="4" y="7"/>
                    </a:cubicBezTo>
                    <a:cubicBezTo>
                      <a:pt x="4" y="9"/>
                      <a:pt x="3" y="9"/>
                      <a:pt x="2" y="8"/>
                    </a:cubicBezTo>
                    <a:cubicBezTo>
                      <a:pt x="2" y="9"/>
                      <a:pt x="1" y="9"/>
                      <a:pt x="1" y="9"/>
                    </a:cubicBezTo>
                    <a:cubicBezTo>
                      <a:pt x="0" y="11"/>
                      <a:pt x="1" y="11"/>
                      <a:pt x="1" y="12"/>
                    </a:cubicBezTo>
                    <a:cubicBezTo>
                      <a:pt x="1" y="13"/>
                      <a:pt x="0" y="13"/>
                      <a:pt x="0" y="13"/>
                    </a:cubicBezTo>
                    <a:cubicBezTo>
                      <a:pt x="1" y="14"/>
                      <a:pt x="1" y="15"/>
                      <a:pt x="2" y="14"/>
                    </a:cubicBezTo>
                    <a:close/>
                    <a:moveTo>
                      <a:pt x="15" y="6"/>
                    </a:moveTo>
                    <a:cubicBezTo>
                      <a:pt x="14" y="7"/>
                      <a:pt x="13" y="7"/>
                      <a:pt x="13" y="7"/>
                    </a:cubicBezTo>
                    <a:cubicBezTo>
                      <a:pt x="13" y="6"/>
                      <a:pt x="14" y="6"/>
                      <a:pt x="15" y="6"/>
                    </a:cubicBezTo>
                    <a:close/>
                    <a:moveTo>
                      <a:pt x="12" y="18"/>
                    </a:moveTo>
                    <a:cubicBezTo>
                      <a:pt x="12" y="19"/>
                      <a:pt x="10" y="18"/>
                      <a:pt x="9" y="19"/>
                    </a:cubicBezTo>
                    <a:cubicBezTo>
                      <a:pt x="10" y="17"/>
                      <a:pt x="11" y="17"/>
                      <a:pt x="12"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6" name="Freeform 3197"/>
              <p:cNvSpPr>
                <a:spLocks noEditPoints="1"/>
              </p:cNvSpPr>
              <p:nvPr/>
            </p:nvSpPr>
            <p:spPr bwMode="auto">
              <a:xfrm>
                <a:off x="5506" y="2783"/>
                <a:ext cx="664" cy="52"/>
              </a:xfrm>
              <a:custGeom>
                <a:avLst/>
                <a:gdLst>
                  <a:gd name="T0" fmla="*/ 45 w 323"/>
                  <a:gd name="T1" fmla="*/ 18 h 25"/>
                  <a:gd name="T2" fmla="*/ 60 w 323"/>
                  <a:gd name="T3" fmla="*/ 15 h 25"/>
                  <a:gd name="T4" fmla="*/ 84 w 323"/>
                  <a:gd name="T5" fmla="*/ 21 h 25"/>
                  <a:gd name="T6" fmla="*/ 104 w 323"/>
                  <a:gd name="T7" fmla="*/ 18 h 25"/>
                  <a:gd name="T8" fmla="*/ 117 w 323"/>
                  <a:gd name="T9" fmla="*/ 15 h 25"/>
                  <a:gd name="T10" fmla="*/ 131 w 323"/>
                  <a:gd name="T11" fmla="*/ 24 h 25"/>
                  <a:gd name="T12" fmla="*/ 143 w 323"/>
                  <a:gd name="T13" fmla="*/ 17 h 25"/>
                  <a:gd name="T14" fmla="*/ 157 w 323"/>
                  <a:gd name="T15" fmla="*/ 22 h 25"/>
                  <a:gd name="T16" fmla="*/ 179 w 323"/>
                  <a:gd name="T17" fmla="*/ 20 h 25"/>
                  <a:gd name="T18" fmla="*/ 180 w 323"/>
                  <a:gd name="T19" fmla="*/ 14 h 25"/>
                  <a:gd name="T20" fmla="*/ 195 w 323"/>
                  <a:gd name="T21" fmla="*/ 17 h 25"/>
                  <a:gd name="T22" fmla="*/ 208 w 323"/>
                  <a:gd name="T23" fmla="*/ 20 h 25"/>
                  <a:gd name="T24" fmla="*/ 237 w 323"/>
                  <a:gd name="T25" fmla="*/ 19 h 25"/>
                  <a:gd name="T26" fmla="*/ 263 w 323"/>
                  <a:gd name="T27" fmla="*/ 17 h 25"/>
                  <a:gd name="T28" fmla="*/ 277 w 323"/>
                  <a:gd name="T29" fmla="*/ 21 h 25"/>
                  <a:gd name="T30" fmla="*/ 320 w 323"/>
                  <a:gd name="T31" fmla="*/ 23 h 25"/>
                  <a:gd name="T32" fmla="*/ 307 w 323"/>
                  <a:gd name="T33" fmla="*/ 12 h 25"/>
                  <a:gd name="T34" fmla="*/ 297 w 323"/>
                  <a:gd name="T35" fmla="*/ 8 h 25"/>
                  <a:gd name="T36" fmla="*/ 281 w 323"/>
                  <a:gd name="T37" fmla="*/ 6 h 25"/>
                  <a:gd name="T38" fmla="*/ 280 w 323"/>
                  <a:gd name="T39" fmla="*/ 10 h 25"/>
                  <a:gd name="T40" fmla="*/ 264 w 323"/>
                  <a:gd name="T41" fmla="*/ 6 h 25"/>
                  <a:gd name="T42" fmla="*/ 252 w 323"/>
                  <a:gd name="T43" fmla="*/ 10 h 25"/>
                  <a:gd name="T44" fmla="*/ 239 w 323"/>
                  <a:gd name="T45" fmla="*/ 7 h 25"/>
                  <a:gd name="T46" fmla="*/ 227 w 323"/>
                  <a:gd name="T47" fmla="*/ 7 h 25"/>
                  <a:gd name="T48" fmla="*/ 215 w 323"/>
                  <a:gd name="T49" fmla="*/ 4 h 25"/>
                  <a:gd name="T50" fmla="*/ 202 w 323"/>
                  <a:gd name="T51" fmla="*/ 4 h 25"/>
                  <a:gd name="T52" fmla="*/ 180 w 323"/>
                  <a:gd name="T53" fmla="*/ 4 h 25"/>
                  <a:gd name="T54" fmla="*/ 170 w 323"/>
                  <a:gd name="T55" fmla="*/ 4 h 25"/>
                  <a:gd name="T56" fmla="*/ 151 w 323"/>
                  <a:gd name="T57" fmla="*/ 2 h 25"/>
                  <a:gd name="T58" fmla="*/ 138 w 323"/>
                  <a:gd name="T59" fmla="*/ 4 h 25"/>
                  <a:gd name="T60" fmla="*/ 118 w 323"/>
                  <a:gd name="T61" fmla="*/ 8 h 25"/>
                  <a:gd name="T62" fmla="*/ 101 w 323"/>
                  <a:gd name="T63" fmla="*/ 7 h 25"/>
                  <a:gd name="T64" fmla="*/ 85 w 323"/>
                  <a:gd name="T65" fmla="*/ 6 h 25"/>
                  <a:gd name="T66" fmla="*/ 74 w 323"/>
                  <a:gd name="T67" fmla="*/ 12 h 25"/>
                  <a:gd name="T68" fmla="*/ 59 w 323"/>
                  <a:gd name="T69" fmla="*/ 5 h 25"/>
                  <a:gd name="T70" fmla="*/ 42 w 323"/>
                  <a:gd name="T71" fmla="*/ 16 h 25"/>
                  <a:gd name="T72" fmla="*/ 23 w 323"/>
                  <a:gd name="T73" fmla="*/ 3 h 25"/>
                  <a:gd name="T74" fmla="*/ 7 w 323"/>
                  <a:gd name="T75" fmla="*/ 6 h 25"/>
                  <a:gd name="T76" fmla="*/ 299 w 323"/>
                  <a:gd name="T77" fmla="*/ 14 h 25"/>
                  <a:gd name="T78" fmla="*/ 307 w 323"/>
                  <a:gd name="T79" fmla="*/ 13 h 25"/>
                  <a:gd name="T80" fmla="*/ 284 w 323"/>
                  <a:gd name="T81" fmla="*/ 20 h 25"/>
                  <a:gd name="T82" fmla="*/ 257 w 323"/>
                  <a:gd name="T83" fmla="*/ 16 h 25"/>
                  <a:gd name="T84" fmla="*/ 187 w 323"/>
                  <a:gd name="T85" fmla="*/ 12 h 25"/>
                  <a:gd name="T86" fmla="*/ 212 w 323"/>
                  <a:gd name="T87" fmla="*/ 8 h 25"/>
                  <a:gd name="T88" fmla="*/ 239 w 323"/>
                  <a:gd name="T89" fmla="*/ 18 h 25"/>
                  <a:gd name="T90" fmla="*/ 237 w 323"/>
                  <a:gd name="T91" fmla="*/ 15 h 25"/>
                  <a:gd name="T92" fmla="*/ 183 w 323"/>
                  <a:gd name="T93" fmla="*/ 6 h 25"/>
                  <a:gd name="T94" fmla="*/ 142 w 323"/>
                  <a:gd name="T95" fmla="*/ 11 h 25"/>
                  <a:gd name="T96" fmla="*/ 141 w 323"/>
                  <a:gd name="T97" fmla="*/ 13 h 25"/>
                  <a:gd name="T98" fmla="*/ 165 w 323"/>
                  <a:gd name="T99" fmla="*/ 16 h 25"/>
                  <a:gd name="T100" fmla="*/ 154 w 323"/>
                  <a:gd name="T101" fmla="*/ 13 h 25"/>
                  <a:gd name="T102" fmla="*/ 166 w 323"/>
                  <a:gd name="T103" fmla="*/ 19 h 25"/>
                  <a:gd name="T104" fmla="*/ 153 w 323"/>
                  <a:gd name="T105" fmla="*/ 5 h 25"/>
                  <a:gd name="T106" fmla="*/ 124 w 323"/>
                  <a:gd name="T107" fmla="*/ 11 h 25"/>
                  <a:gd name="T108" fmla="*/ 100 w 323"/>
                  <a:gd name="T109" fmla="*/ 16 h 25"/>
                  <a:gd name="T110" fmla="*/ 105 w 323"/>
                  <a:gd name="T111" fmla="*/ 15 h 25"/>
                  <a:gd name="T112" fmla="*/ 94 w 323"/>
                  <a:gd name="T113" fmla="*/ 4 h 25"/>
                  <a:gd name="T114" fmla="*/ 66 w 323"/>
                  <a:gd name="T115" fmla="*/ 14 h 25"/>
                  <a:gd name="T116" fmla="*/ 48 w 323"/>
                  <a:gd name="T117" fmla="*/ 14 h 25"/>
                  <a:gd name="T118" fmla="*/ 24 w 323"/>
                  <a:gd name="T119" fmla="*/ 12 h 25"/>
                  <a:gd name="T120" fmla="*/ 27 w 323"/>
                  <a:gd name="T121" fmla="*/ 12 h 25"/>
                  <a:gd name="T122" fmla="*/ 14 w 323"/>
                  <a:gd name="T123"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3" h="25">
                    <a:moveTo>
                      <a:pt x="1" y="22"/>
                    </a:moveTo>
                    <a:cubicBezTo>
                      <a:pt x="3" y="23"/>
                      <a:pt x="2" y="21"/>
                      <a:pt x="4" y="21"/>
                    </a:cubicBezTo>
                    <a:cubicBezTo>
                      <a:pt x="3" y="22"/>
                      <a:pt x="5" y="23"/>
                      <a:pt x="5" y="22"/>
                    </a:cubicBezTo>
                    <a:cubicBezTo>
                      <a:pt x="4" y="22"/>
                      <a:pt x="5" y="21"/>
                      <a:pt x="5" y="21"/>
                    </a:cubicBezTo>
                    <a:cubicBezTo>
                      <a:pt x="5" y="21"/>
                      <a:pt x="2" y="19"/>
                      <a:pt x="4" y="19"/>
                    </a:cubicBezTo>
                    <a:cubicBezTo>
                      <a:pt x="4" y="22"/>
                      <a:pt x="6" y="19"/>
                      <a:pt x="7" y="19"/>
                    </a:cubicBezTo>
                    <a:cubicBezTo>
                      <a:pt x="8" y="23"/>
                      <a:pt x="11" y="20"/>
                      <a:pt x="14" y="19"/>
                    </a:cubicBezTo>
                    <a:cubicBezTo>
                      <a:pt x="15" y="19"/>
                      <a:pt x="15" y="21"/>
                      <a:pt x="16" y="20"/>
                    </a:cubicBezTo>
                    <a:cubicBezTo>
                      <a:pt x="15" y="19"/>
                      <a:pt x="17" y="19"/>
                      <a:pt x="17" y="19"/>
                    </a:cubicBezTo>
                    <a:cubicBezTo>
                      <a:pt x="18" y="18"/>
                      <a:pt x="18" y="18"/>
                      <a:pt x="18" y="17"/>
                    </a:cubicBezTo>
                    <a:cubicBezTo>
                      <a:pt x="19" y="17"/>
                      <a:pt x="19" y="19"/>
                      <a:pt x="20" y="18"/>
                    </a:cubicBezTo>
                    <a:cubicBezTo>
                      <a:pt x="20" y="18"/>
                      <a:pt x="20" y="18"/>
                      <a:pt x="21" y="17"/>
                    </a:cubicBezTo>
                    <a:cubicBezTo>
                      <a:pt x="20" y="20"/>
                      <a:pt x="22" y="18"/>
                      <a:pt x="22" y="19"/>
                    </a:cubicBezTo>
                    <a:cubicBezTo>
                      <a:pt x="22" y="20"/>
                      <a:pt x="21" y="20"/>
                      <a:pt x="21" y="20"/>
                    </a:cubicBezTo>
                    <a:cubicBezTo>
                      <a:pt x="22" y="21"/>
                      <a:pt x="24" y="21"/>
                      <a:pt x="25" y="22"/>
                    </a:cubicBezTo>
                    <a:cubicBezTo>
                      <a:pt x="25" y="21"/>
                      <a:pt x="27" y="21"/>
                      <a:pt x="27" y="20"/>
                    </a:cubicBezTo>
                    <a:cubicBezTo>
                      <a:pt x="27" y="20"/>
                      <a:pt x="27" y="19"/>
                      <a:pt x="27" y="19"/>
                    </a:cubicBezTo>
                    <a:cubicBezTo>
                      <a:pt x="28" y="19"/>
                      <a:pt x="28" y="18"/>
                      <a:pt x="28" y="18"/>
                    </a:cubicBezTo>
                    <a:cubicBezTo>
                      <a:pt x="29" y="19"/>
                      <a:pt x="29" y="19"/>
                      <a:pt x="30" y="19"/>
                    </a:cubicBezTo>
                    <a:cubicBezTo>
                      <a:pt x="32" y="20"/>
                      <a:pt x="33" y="19"/>
                      <a:pt x="34" y="20"/>
                    </a:cubicBezTo>
                    <a:cubicBezTo>
                      <a:pt x="33" y="20"/>
                      <a:pt x="33" y="23"/>
                      <a:pt x="34" y="22"/>
                    </a:cubicBezTo>
                    <a:cubicBezTo>
                      <a:pt x="34" y="21"/>
                      <a:pt x="34" y="21"/>
                      <a:pt x="35" y="20"/>
                    </a:cubicBezTo>
                    <a:cubicBezTo>
                      <a:pt x="36" y="20"/>
                      <a:pt x="36" y="21"/>
                      <a:pt x="37" y="21"/>
                    </a:cubicBezTo>
                    <a:cubicBezTo>
                      <a:pt x="37" y="21"/>
                      <a:pt x="37" y="20"/>
                      <a:pt x="37" y="20"/>
                    </a:cubicBezTo>
                    <a:cubicBezTo>
                      <a:pt x="38" y="21"/>
                      <a:pt x="40" y="22"/>
                      <a:pt x="41" y="21"/>
                    </a:cubicBezTo>
                    <a:cubicBezTo>
                      <a:pt x="41" y="20"/>
                      <a:pt x="40" y="20"/>
                      <a:pt x="39" y="19"/>
                    </a:cubicBezTo>
                    <a:cubicBezTo>
                      <a:pt x="41" y="19"/>
                      <a:pt x="41" y="20"/>
                      <a:pt x="42" y="20"/>
                    </a:cubicBezTo>
                    <a:cubicBezTo>
                      <a:pt x="42" y="20"/>
                      <a:pt x="43" y="20"/>
                      <a:pt x="43" y="21"/>
                    </a:cubicBezTo>
                    <a:cubicBezTo>
                      <a:pt x="43" y="21"/>
                      <a:pt x="43" y="22"/>
                      <a:pt x="44" y="22"/>
                    </a:cubicBezTo>
                    <a:cubicBezTo>
                      <a:pt x="44" y="21"/>
                      <a:pt x="44" y="20"/>
                      <a:pt x="45" y="20"/>
                    </a:cubicBezTo>
                    <a:cubicBezTo>
                      <a:pt x="45" y="20"/>
                      <a:pt x="46" y="20"/>
                      <a:pt x="46" y="19"/>
                    </a:cubicBezTo>
                    <a:cubicBezTo>
                      <a:pt x="46" y="18"/>
                      <a:pt x="45" y="20"/>
                      <a:pt x="45" y="18"/>
                    </a:cubicBezTo>
                    <a:cubicBezTo>
                      <a:pt x="45" y="18"/>
                      <a:pt x="45" y="17"/>
                      <a:pt x="46" y="17"/>
                    </a:cubicBezTo>
                    <a:cubicBezTo>
                      <a:pt x="46" y="18"/>
                      <a:pt x="48" y="18"/>
                      <a:pt x="48" y="19"/>
                    </a:cubicBezTo>
                    <a:cubicBezTo>
                      <a:pt x="47" y="21"/>
                      <a:pt x="44" y="19"/>
                      <a:pt x="45" y="22"/>
                    </a:cubicBezTo>
                    <a:cubicBezTo>
                      <a:pt x="46" y="23"/>
                      <a:pt x="46" y="21"/>
                      <a:pt x="47" y="21"/>
                    </a:cubicBezTo>
                    <a:cubicBezTo>
                      <a:pt x="48" y="21"/>
                      <a:pt x="47" y="22"/>
                      <a:pt x="48" y="22"/>
                    </a:cubicBezTo>
                    <a:cubicBezTo>
                      <a:pt x="48" y="20"/>
                      <a:pt x="51" y="21"/>
                      <a:pt x="51" y="22"/>
                    </a:cubicBezTo>
                    <a:cubicBezTo>
                      <a:pt x="51" y="21"/>
                      <a:pt x="52" y="21"/>
                      <a:pt x="52" y="21"/>
                    </a:cubicBezTo>
                    <a:cubicBezTo>
                      <a:pt x="52" y="20"/>
                      <a:pt x="52" y="20"/>
                      <a:pt x="53" y="19"/>
                    </a:cubicBezTo>
                    <a:cubicBezTo>
                      <a:pt x="53" y="20"/>
                      <a:pt x="53" y="20"/>
                      <a:pt x="54" y="20"/>
                    </a:cubicBezTo>
                    <a:cubicBezTo>
                      <a:pt x="54" y="20"/>
                      <a:pt x="54" y="21"/>
                      <a:pt x="54" y="21"/>
                    </a:cubicBezTo>
                    <a:cubicBezTo>
                      <a:pt x="54" y="21"/>
                      <a:pt x="55" y="21"/>
                      <a:pt x="56" y="21"/>
                    </a:cubicBezTo>
                    <a:cubicBezTo>
                      <a:pt x="57" y="20"/>
                      <a:pt x="57" y="19"/>
                      <a:pt x="58" y="18"/>
                    </a:cubicBezTo>
                    <a:cubicBezTo>
                      <a:pt x="58" y="18"/>
                      <a:pt x="59" y="18"/>
                      <a:pt x="59" y="18"/>
                    </a:cubicBezTo>
                    <a:cubicBezTo>
                      <a:pt x="58" y="17"/>
                      <a:pt x="60" y="17"/>
                      <a:pt x="58" y="16"/>
                    </a:cubicBezTo>
                    <a:cubicBezTo>
                      <a:pt x="59" y="16"/>
                      <a:pt x="59" y="15"/>
                      <a:pt x="59" y="15"/>
                    </a:cubicBezTo>
                    <a:cubicBezTo>
                      <a:pt x="58" y="15"/>
                      <a:pt x="58" y="14"/>
                      <a:pt x="57" y="15"/>
                    </a:cubicBezTo>
                    <a:cubicBezTo>
                      <a:pt x="57" y="14"/>
                      <a:pt x="57" y="13"/>
                      <a:pt x="58" y="13"/>
                    </a:cubicBezTo>
                    <a:cubicBezTo>
                      <a:pt x="57" y="12"/>
                      <a:pt x="57" y="11"/>
                      <a:pt x="56" y="11"/>
                    </a:cubicBezTo>
                    <a:cubicBezTo>
                      <a:pt x="57" y="10"/>
                      <a:pt x="57" y="10"/>
                      <a:pt x="58" y="10"/>
                    </a:cubicBezTo>
                    <a:cubicBezTo>
                      <a:pt x="57" y="11"/>
                      <a:pt x="56" y="8"/>
                      <a:pt x="58" y="9"/>
                    </a:cubicBezTo>
                    <a:cubicBezTo>
                      <a:pt x="59" y="9"/>
                      <a:pt x="58" y="11"/>
                      <a:pt x="59" y="10"/>
                    </a:cubicBezTo>
                    <a:cubicBezTo>
                      <a:pt x="59" y="10"/>
                      <a:pt x="59" y="9"/>
                      <a:pt x="59" y="9"/>
                    </a:cubicBezTo>
                    <a:cubicBezTo>
                      <a:pt x="59" y="10"/>
                      <a:pt x="60" y="11"/>
                      <a:pt x="60" y="11"/>
                    </a:cubicBezTo>
                    <a:cubicBezTo>
                      <a:pt x="60" y="12"/>
                      <a:pt x="60" y="12"/>
                      <a:pt x="60" y="12"/>
                    </a:cubicBezTo>
                    <a:cubicBezTo>
                      <a:pt x="60" y="12"/>
                      <a:pt x="60" y="12"/>
                      <a:pt x="59" y="13"/>
                    </a:cubicBezTo>
                    <a:cubicBezTo>
                      <a:pt x="60" y="13"/>
                      <a:pt x="60" y="13"/>
                      <a:pt x="60" y="13"/>
                    </a:cubicBezTo>
                    <a:cubicBezTo>
                      <a:pt x="60" y="14"/>
                      <a:pt x="59" y="14"/>
                      <a:pt x="59" y="14"/>
                    </a:cubicBezTo>
                    <a:cubicBezTo>
                      <a:pt x="59" y="14"/>
                      <a:pt x="60" y="15"/>
                      <a:pt x="60" y="15"/>
                    </a:cubicBezTo>
                    <a:cubicBezTo>
                      <a:pt x="60" y="15"/>
                      <a:pt x="60" y="15"/>
                      <a:pt x="61" y="15"/>
                    </a:cubicBezTo>
                    <a:cubicBezTo>
                      <a:pt x="61" y="15"/>
                      <a:pt x="61" y="15"/>
                      <a:pt x="61" y="15"/>
                    </a:cubicBezTo>
                    <a:cubicBezTo>
                      <a:pt x="61" y="15"/>
                      <a:pt x="61" y="15"/>
                      <a:pt x="61" y="15"/>
                    </a:cubicBezTo>
                    <a:cubicBezTo>
                      <a:pt x="61" y="15"/>
                      <a:pt x="61" y="15"/>
                      <a:pt x="60" y="15"/>
                    </a:cubicBezTo>
                    <a:cubicBezTo>
                      <a:pt x="60" y="16"/>
                      <a:pt x="60" y="17"/>
                      <a:pt x="60" y="18"/>
                    </a:cubicBezTo>
                    <a:cubicBezTo>
                      <a:pt x="62" y="18"/>
                      <a:pt x="61" y="17"/>
                      <a:pt x="62" y="16"/>
                    </a:cubicBezTo>
                    <a:cubicBezTo>
                      <a:pt x="62" y="18"/>
                      <a:pt x="64" y="18"/>
                      <a:pt x="64" y="17"/>
                    </a:cubicBezTo>
                    <a:cubicBezTo>
                      <a:pt x="63" y="17"/>
                      <a:pt x="63" y="17"/>
                      <a:pt x="64" y="16"/>
                    </a:cubicBezTo>
                    <a:cubicBezTo>
                      <a:pt x="66" y="16"/>
                      <a:pt x="65" y="17"/>
                      <a:pt x="66" y="18"/>
                    </a:cubicBezTo>
                    <a:cubicBezTo>
                      <a:pt x="66" y="19"/>
                      <a:pt x="67" y="18"/>
                      <a:pt x="67" y="19"/>
                    </a:cubicBezTo>
                    <a:cubicBezTo>
                      <a:pt x="65" y="19"/>
                      <a:pt x="64" y="22"/>
                      <a:pt x="67" y="22"/>
                    </a:cubicBezTo>
                    <a:cubicBezTo>
                      <a:pt x="67" y="21"/>
                      <a:pt x="66" y="20"/>
                      <a:pt x="67" y="20"/>
                    </a:cubicBezTo>
                    <a:cubicBezTo>
                      <a:pt x="68" y="20"/>
                      <a:pt x="67" y="22"/>
                      <a:pt x="69" y="22"/>
                    </a:cubicBezTo>
                    <a:cubicBezTo>
                      <a:pt x="69" y="21"/>
                      <a:pt x="69" y="21"/>
                      <a:pt x="69" y="20"/>
                    </a:cubicBezTo>
                    <a:cubicBezTo>
                      <a:pt x="69" y="22"/>
                      <a:pt x="70" y="21"/>
                      <a:pt x="71" y="22"/>
                    </a:cubicBezTo>
                    <a:cubicBezTo>
                      <a:pt x="70" y="20"/>
                      <a:pt x="70" y="17"/>
                      <a:pt x="72" y="16"/>
                    </a:cubicBezTo>
                    <a:cubicBezTo>
                      <a:pt x="72" y="17"/>
                      <a:pt x="73" y="17"/>
                      <a:pt x="74" y="17"/>
                    </a:cubicBezTo>
                    <a:cubicBezTo>
                      <a:pt x="74" y="17"/>
                      <a:pt x="75" y="15"/>
                      <a:pt x="76" y="17"/>
                    </a:cubicBezTo>
                    <a:cubicBezTo>
                      <a:pt x="75" y="18"/>
                      <a:pt x="74" y="18"/>
                      <a:pt x="73" y="19"/>
                    </a:cubicBezTo>
                    <a:cubicBezTo>
                      <a:pt x="74" y="19"/>
                      <a:pt x="74" y="19"/>
                      <a:pt x="74" y="19"/>
                    </a:cubicBezTo>
                    <a:cubicBezTo>
                      <a:pt x="74" y="20"/>
                      <a:pt x="73" y="21"/>
                      <a:pt x="74" y="22"/>
                    </a:cubicBezTo>
                    <a:cubicBezTo>
                      <a:pt x="76" y="22"/>
                      <a:pt x="76" y="22"/>
                      <a:pt x="76" y="22"/>
                    </a:cubicBezTo>
                    <a:cubicBezTo>
                      <a:pt x="76" y="21"/>
                      <a:pt x="76" y="20"/>
                      <a:pt x="77" y="19"/>
                    </a:cubicBezTo>
                    <a:cubicBezTo>
                      <a:pt x="78" y="20"/>
                      <a:pt x="79" y="18"/>
                      <a:pt x="79" y="21"/>
                    </a:cubicBezTo>
                    <a:cubicBezTo>
                      <a:pt x="80" y="20"/>
                      <a:pt x="80" y="21"/>
                      <a:pt x="81" y="20"/>
                    </a:cubicBezTo>
                    <a:cubicBezTo>
                      <a:pt x="81" y="20"/>
                      <a:pt x="81" y="20"/>
                      <a:pt x="81" y="20"/>
                    </a:cubicBezTo>
                    <a:cubicBezTo>
                      <a:pt x="81" y="20"/>
                      <a:pt x="81" y="21"/>
                      <a:pt x="81" y="21"/>
                    </a:cubicBezTo>
                    <a:cubicBezTo>
                      <a:pt x="82" y="21"/>
                      <a:pt x="82" y="21"/>
                      <a:pt x="82" y="21"/>
                    </a:cubicBezTo>
                    <a:cubicBezTo>
                      <a:pt x="82" y="21"/>
                      <a:pt x="82" y="21"/>
                      <a:pt x="82" y="21"/>
                    </a:cubicBezTo>
                    <a:cubicBezTo>
                      <a:pt x="82" y="21"/>
                      <a:pt x="83" y="21"/>
                      <a:pt x="83" y="20"/>
                    </a:cubicBezTo>
                    <a:cubicBezTo>
                      <a:pt x="83" y="20"/>
                      <a:pt x="83" y="20"/>
                      <a:pt x="83" y="20"/>
                    </a:cubicBezTo>
                    <a:cubicBezTo>
                      <a:pt x="82" y="21"/>
                      <a:pt x="83" y="22"/>
                      <a:pt x="83" y="22"/>
                    </a:cubicBezTo>
                    <a:cubicBezTo>
                      <a:pt x="83" y="22"/>
                      <a:pt x="83" y="22"/>
                      <a:pt x="83" y="22"/>
                    </a:cubicBezTo>
                    <a:cubicBezTo>
                      <a:pt x="85" y="22"/>
                      <a:pt x="86" y="22"/>
                      <a:pt x="86" y="22"/>
                    </a:cubicBezTo>
                    <a:cubicBezTo>
                      <a:pt x="86" y="21"/>
                      <a:pt x="85" y="20"/>
                      <a:pt x="85" y="20"/>
                    </a:cubicBezTo>
                    <a:cubicBezTo>
                      <a:pt x="84" y="20"/>
                      <a:pt x="84" y="21"/>
                      <a:pt x="84" y="21"/>
                    </a:cubicBezTo>
                    <a:cubicBezTo>
                      <a:pt x="83" y="21"/>
                      <a:pt x="86" y="20"/>
                      <a:pt x="85" y="18"/>
                    </a:cubicBezTo>
                    <a:cubicBezTo>
                      <a:pt x="83" y="18"/>
                      <a:pt x="84" y="20"/>
                      <a:pt x="83" y="19"/>
                    </a:cubicBezTo>
                    <a:cubicBezTo>
                      <a:pt x="83" y="19"/>
                      <a:pt x="83" y="19"/>
                      <a:pt x="83" y="19"/>
                    </a:cubicBezTo>
                    <a:cubicBezTo>
                      <a:pt x="83" y="18"/>
                      <a:pt x="84" y="18"/>
                      <a:pt x="86" y="18"/>
                    </a:cubicBezTo>
                    <a:cubicBezTo>
                      <a:pt x="86" y="18"/>
                      <a:pt x="86" y="17"/>
                      <a:pt x="86" y="17"/>
                    </a:cubicBezTo>
                    <a:cubicBezTo>
                      <a:pt x="87" y="17"/>
                      <a:pt x="87" y="18"/>
                      <a:pt x="88" y="18"/>
                    </a:cubicBezTo>
                    <a:cubicBezTo>
                      <a:pt x="88" y="18"/>
                      <a:pt x="89" y="17"/>
                      <a:pt x="90" y="17"/>
                    </a:cubicBezTo>
                    <a:cubicBezTo>
                      <a:pt x="90" y="17"/>
                      <a:pt x="90" y="17"/>
                      <a:pt x="90" y="18"/>
                    </a:cubicBezTo>
                    <a:cubicBezTo>
                      <a:pt x="90" y="18"/>
                      <a:pt x="89" y="18"/>
                      <a:pt x="89" y="18"/>
                    </a:cubicBezTo>
                    <a:cubicBezTo>
                      <a:pt x="90" y="18"/>
                      <a:pt x="90" y="18"/>
                      <a:pt x="90" y="18"/>
                    </a:cubicBezTo>
                    <a:cubicBezTo>
                      <a:pt x="90" y="19"/>
                      <a:pt x="90" y="20"/>
                      <a:pt x="90" y="20"/>
                    </a:cubicBezTo>
                    <a:cubicBezTo>
                      <a:pt x="90" y="20"/>
                      <a:pt x="90" y="20"/>
                      <a:pt x="91" y="20"/>
                    </a:cubicBezTo>
                    <a:cubicBezTo>
                      <a:pt x="91" y="21"/>
                      <a:pt x="90" y="21"/>
                      <a:pt x="90" y="22"/>
                    </a:cubicBezTo>
                    <a:cubicBezTo>
                      <a:pt x="90" y="21"/>
                      <a:pt x="89" y="22"/>
                      <a:pt x="89" y="22"/>
                    </a:cubicBezTo>
                    <a:cubicBezTo>
                      <a:pt x="89" y="22"/>
                      <a:pt x="89" y="22"/>
                      <a:pt x="89" y="22"/>
                    </a:cubicBezTo>
                    <a:cubicBezTo>
                      <a:pt x="89" y="22"/>
                      <a:pt x="89" y="23"/>
                      <a:pt x="89" y="23"/>
                    </a:cubicBezTo>
                    <a:cubicBezTo>
                      <a:pt x="89" y="23"/>
                      <a:pt x="89" y="23"/>
                      <a:pt x="89" y="23"/>
                    </a:cubicBezTo>
                    <a:cubicBezTo>
                      <a:pt x="89" y="23"/>
                      <a:pt x="89" y="23"/>
                      <a:pt x="89" y="22"/>
                    </a:cubicBezTo>
                    <a:cubicBezTo>
                      <a:pt x="90" y="23"/>
                      <a:pt x="90" y="23"/>
                      <a:pt x="91" y="22"/>
                    </a:cubicBezTo>
                    <a:cubicBezTo>
                      <a:pt x="92" y="23"/>
                      <a:pt x="92" y="22"/>
                      <a:pt x="92" y="21"/>
                    </a:cubicBezTo>
                    <a:cubicBezTo>
                      <a:pt x="92" y="21"/>
                      <a:pt x="93" y="21"/>
                      <a:pt x="93" y="21"/>
                    </a:cubicBezTo>
                    <a:cubicBezTo>
                      <a:pt x="93" y="22"/>
                      <a:pt x="93" y="23"/>
                      <a:pt x="94" y="22"/>
                    </a:cubicBezTo>
                    <a:cubicBezTo>
                      <a:pt x="94" y="23"/>
                      <a:pt x="94" y="23"/>
                      <a:pt x="94" y="23"/>
                    </a:cubicBezTo>
                    <a:cubicBezTo>
                      <a:pt x="96" y="23"/>
                      <a:pt x="96" y="20"/>
                      <a:pt x="98" y="22"/>
                    </a:cubicBezTo>
                    <a:cubicBezTo>
                      <a:pt x="98" y="22"/>
                      <a:pt x="98" y="21"/>
                      <a:pt x="98" y="21"/>
                    </a:cubicBezTo>
                    <a:cubicBezTo>
                      <a:pt x="98" y="22"/>
                      <a:pt x="99" y="23"/>
                      <a:pt x="100" y="22"/>
                    </a:cubicBezTo>
                    <a:cubicBezTo>
                      <a:pt x="99" y="22"/>
                      <a:pt x="99" y="22"/>
                      <a:pt x="99" y="21"/>
                    </a:cubicBezTo>
                    <a:cubicBezTo>
                      <a:pt x="99" y="21"/>
                      <a:pt x="99" y="21"/>
                      <a:pt x="99" y="21"/>
                    </a:cubicBezTo>
                    <a:cubicBezTo>
                      <a:pt x="99" y="21"/>
                      <a:pt x="99" y="21"/>
                      <a:pt x="100" y="21"/>
                    </a:cubicBezTo>
                    <a:cubicBezTo>
                      <a:pt x="100" y="21"/>
                      <a:pt x="100" y="20"/>
                      <a:pt x="100" y="20"/>
                    </a:cubicBezTo>
                    <a:cubicBezTo>
                      <a:pt x="101" y="19"/>
                      <a:pt x="101" y="19"/>
                      <a:pt x="103" y="19"/>
                    </a:cubicBezTo>
                    <a:cubicBezTo>
                      <a:pt x="103" y="19"/>
                      <a:pt x="103" y="18"/>
                      <a:pt x="104" y="18"/>
                    </a:cubicBezTo>
                    <a:cubicBezTo>
                      <a:pt x="104" y="19"/>
                      <a:pt x="104" y="19"/>
                      <a:pt x="104" y="20"/>
                    </a:cubicBezTo>
                    <a:cubicBezTo>
                      <a:pt x="104" y="20"/>
                      <a:pt x="103" y="20"/>
                      <a:pt x="103" y="20"/>
                    </a:cubicBezTo>
                    <a:cubicBezTo>
                      <a:pt x="103" y="21"/>
                      <a:pt x="103" y="21"/>
                      <a:pt x="103" y="22"/>
                    </a:cubicBezTo>
                    <a:cubicBezTo>
                      <a:pt x="104" y="22"/>
                      <a:pt x="104" y="23"/>
                      <a:pt x="104" y="23"/>
                    </a:cubicBezTo>
                    <a:cubicBezTo>
                      <a:pt x="104" y="24"/>
                      <a:pt x="107" y="23"/>
                      <a:pt x="108" y="23"/>
                    </a:cubicBezTo>
                    <a:cubicBezTo>
                      <a:pt x="108" y="22"/>
                      <a:pt x="108" y="22"/>
                      <a:pt x="108" y="22"/>
                    </a:cubicBezTo>
                    <a:cubicBezTo>
                      <a:pt x="108" y="22"/>
                      <a:pt x="108" y="23"/>
                      <a:pt x="109" y="23"/>
                    </a:cubicBezTo>
                    <a:cubicBezTo>
                      <a:pt x="109" y="22"/>
                      <a:pt x="108" y="22"/>
                      <a:pt x="108" y="21"/>
                    </a:cubicBezTo>
                    <a:cubicBezTo>
                      <a:pt x="108" y="21"/>
                      <a:pt x="108" y="21"/>
                      <a:pt x="108" y="21"/>
                    </a:cubicBezTo>
                    <a:cubicBezTo>
                      <a:pt x="108" y="21"/>
                      <a:pt x="108" y="20"/>
                      <a:pt x="108" y="20"/>
                    </a:cubicBezTo>
                    <a:cubicBezTo>
                      <a:pt x="108" y="20"/>
                      <a:pt x="107" y="20"/>
                      <a:pt x="107" y="20"/>
                    </a:cubicBezTo>
                    <a:cubicBezTo>
                      <a:pt x="107" y="19"/>
                      <a:pt x="107" y="19"/>
                      <a:pt x="107" y="19"/>
                    </a:cubicBezTo>
                    <a:cubicBezTo>
                      <a:pt x="107" y="19"/>
                      <a:pt x="106" y="19"/>
                      <a:pt x="106" y="18"/>
                    </a:cubicBezTo>
                    <a:cubicBezTo>
                      <a:pt x="108" y="19"/>
                      <a:pt x="108" y="18"/>
                      <a:pt x="109" y="18"/>
                    </a:cubicBezTo>
                    <a:cubicBezTo>
                      <a:pt x="109" y="18"/>
                      <a:pt x="109" y="18"/>
                      <a:pt x="109" y="19"/>
                    </a:cubicBezTo>
                    <a:cubicBezTo>
                      <a:pt x="109" y="19"/>
                      <a:pt x="109" y="19"/>
                      <a:pt x="109" y="19"/>
                    </a:cubicBezTo>
                    <a:cubicBezTo>
                      <a:pt x="109" y="19"/>
                      <a:pt x="109" y="19"/>
                      <a:pt x="110" y="19"/>
                    </a:cubicBezTo>
                    <a:cubicBezTo>
                      <a:pt x="110" y="20"/>
                      <a:pt x="110" y="20"/>
                      <a:pt x="110" y="21"/>
                    </a:cubicBezTo>
                    <a:cubicBezTo>
                      <a:pt x="111" y="21"/>
                      <a:pt x="110" y="22"/>
                      <a:pt x="111" y="22"/>
                    </a:cubicBezTo>
                    <a:cubicBezTo>
                      <a:pt x="111" y="21"/>
                      <a:pt x="111" y="20"/>
                      <a:pt x="111" y="20"/>
                    </a:cubicBezTo>
                    <a:cubicBezTo>
                      <a:pt x="111" y="21"/>
                      <a:pt x="112" y="22"/>
                      <a:pt x="113" y="22"/>
                    </a:cubicBezTo>
                    <a:cubicBezTo>
                      <a:pt x="113" y="21"/>
                      <a:pt x="113" y="21"/>
                      <a:pt x="113" y="21"/>
                    </a:cubicBezTo>
                    <a:cubicBezTo>
                      <a:pt x="113" y="21"/>
                      <a:pt x="113" y="21"/>
                      <a:pt x="113" y="21"/>
                    </a:cubicBezTo>
                    <a:cubicBezTo>
                      <a:pt x="114" y="20"/>
                      <a:pt x="113" y="18"/>
                      <a:pt x="114" y="18"/>
                    </a:cubicBezTo>
                    <a:cubicBezTo>
                      <a:pt x="114" y="19"/>
                      <a:pt x="115" y="19"/>
                      <a:pt x="115" y="18"/>
                    </a:cubicBezTo>
                    <a:cubicBezTo>
                      <a:pt x="114" y="18"/>
                      <a:pt x="116" y="17"/>
                      <a:pt x="115" y="15"/>
                    </a:cubicBezTo>
                    <a:cubicBezTo>
                      <a:pt x="116" y="15"/>
                      <a:pt x="117" y="16"/>
                      <a:pt x="117" y="15"/>
                    </a:cubicBezTo>
                    <a:cubicBezTo>
                      <a:pt x="117" y="15"/>
                      <a:pt x="116" y="15"/>
                      <a:pt x="116" y="15"/>
                    </a:cubicBezTo>
                    <a:cubicBezTo>
                      <a:pt x="116" y="14"/>
                      <a:pt x="116" y="13"/>
                      <a:pt x="116" y="13"/>
                    </a:cubicBezTo>
                    <a:cubicBezTo>
                      <a:pt x="116" y="13"/>
                      <a:pt x="117" y="13"/>
                      <a:pt x="117" y="13"/>
                    </a:cubicBezTo>
                    <a:cubicBezTo>
                      <a:pt x="117" y="13"/>
                      <a:pt x="117" y="13"/>
                      <a:pt x="117" y="13"/>
                    </a:cubicBezTo>
                    <a:cubicBezTo>
                      <a:pt x="117" y="14"/>
                      <a:pt x="117" y="14"/>
                      <a:pt x="117" y="15"/>
                    </a:cubicBezTo>
                    <a:cubicBezTo>
                      <a:pt x="118" y="15"/>
                      <a:pt x="118" y="15"/>
                      <a:pt x="119" y="15"/>
                    </a:cubicBezTo>
                    <a:cubicBezTo>
                      <a:pt x="119" y="15"/>
                      <a:pt x="119" y="15"/>
                      <a:pt x="119" y="15"/>
                    </a:cubicBezTo>
                    <a:cubicBezTo>
                      <a:pt x="118" y="15"/>
                      <a:pt x="118" y="15"/>
                      <a:pt x="118" y="15"/>
                    </a:cubicBezTo>
                    <a:cubicBezTo>
                      <a:pt x="117" y="17"/>
                      <a:pt x="118" y="19"/>
                      <a:pt x="119" y="20"/>
                    </a:cubicBezTo>
                    <a:cubicBezTo>
                      <a:pt x="119" y="20"/>
                      <a:pt x="117" y="21"/>
                      <a:pt x="119" y="22"/>
                    </a:cubicBezTo>
                    <a:cubicBezTo>
                      <a:pt x="119" y="21"/>
                      <a:pt x="120" y="22"/>
                      <a:pt x="121" y="22"/>
                    </a:cubicBezTo>
                    <a:cubicBezTo>
                      <a:pt x="121" y="23"/>
                      <a:pt x="121" y="23"/>
                      <a:pt x="121" y="23"/>
                    </a:cubicBezTo>
                    <a:cubicBezTo>
                      <a:pt x="122" y="23"/>
                      <a:pt x="124" y="23"/>
                      <a:pt x="123" y="21"/>
                    </a:cubicBezTo>
                    <a:cubicBezTo>
                      <a:pt x="123" y="21"/>
                      <a:pt x="122" y="21"/>
                      <a:pt x="122" y="21"/>
                    </a:cubicBezTo>
                    <a:cubicBezTo>
                      <a:pt x="122" y="20"/>
                      <a:pt x="122" y="20"/>
                      <a:pt x="123" y="20"/>
                    </a:cubicBezTo>
                    <a:cubicBezTo>
                      <a:pt x="123" y="20"/>
                      <a:pt x="123" y="20"/>
                      <a:pt x="123" y="20"/>
                    </a:cubicBezTo>
                    <a:cubicBezTo>
                      <a:pt x="124" y="21"/>
                      <a:pt x="124" y="21"/>
                      <a:pt x="125" y="21"/>
                    </a:cubicBezTo>
                    <a:cubicBezTo>
                      <a:pt x="124" y="20"/>
                      <a:pt x="126" y="19"/>
                      <a:pt x="125" y="19"/>
                    </a:cubicBezTo>
                    <a:cubicBezTo>
                      <a:pt x="125" y="19"/>
                      <a:pt x="124" y="19"/>
                      <a:pt x="124" y="19"/>
                    </a:cubicBezTo>
                    <a:cubicBezTo>
                      <a:pt x="123" y="18"/>
                      <a:pt x="124" y="16"/>
                      <a:pt x="125" y="15"/>
                    </a:cubicBezTo>
                    <a:cubicBezTo>
                      <a:pt x="126" y="15"/>
                      <a:pt x="126" y="16"/>
                      <a:pt x="126" y="16"/>
                    </a:cubicBezTo>
                    <a:cubicBezTo>
                      <a:pt x="127" y="17"/>
                      <a:pt x="127" y="16"/>
                      <a:pt x="127" y="16"/>
                    </a:cubicBezTo>
                    <a:cubicBezTo>
                      <a:pt x="128" y="17"/>
                      <a:pt x="128" y="16"/>
                      <a:pt x="128" y="16"/>
                    </a:cubicBezTo>
                    <a:cubicBezTo>
                      <a:pt x="128" y="16"/>
                      <a:pt x="128" y="16"/>
                      <a:pt x="128" y="16"/>
                    </a:cubicBezTo>
                    <a:cubicBezTo>
                      <a:pt x="128" y="17"/>
                      <a:pt x="128" y="17"/>
                      <a:pt x="129" y="17"/>
                    </a:cubicBezTo>
                    <a:cubicBezTo>
                      <a:pt x="129" y="17"/>
                      <a:pt x="129" y="18"/>
                      <a:pt x="129" y="18"/>
                    </a:cubicBezTo>
                    <a:cubicBezTo>
                      <a:pt x="127" y="18"/>
                      <a:pt x="127" y="18"/>
                      <a:pt x="127" y="18"/>
                    </a:cubicBezTo>
                    <a:cubicBezTo>
                      <a:pt x="127" y="18"/>
                      <a:pt x="127" y="18"/>
                      <a:pt x="127" y="18"/>
                    </a:cubicBezTo>
                    <a:cubicBezTo>
                      <a:pt x="126" y="18"/>
                      <a:pt x="125" y="18"/>
                      <a:pt x="124" y="18"/>
                    </a:cubicBezTo>
                    <a:cubicBezTo>
                      <a:pt x="125" y="18"/>
                      <a:pt x="125" y="19"/>
                      <a:pt x="126" y="20"/>
                    </a:cubicBezTo>
                    <a:cubicBezTo>
                      <a:pt x="126" y="20"/>
                      <a:pt x="126" y="20"/>
                      <a:pt x="126" y="21"/>
                    </a:cubicBezTo>
                    <a:cubicBezTo>
                      <a:pt x="126" y="21"/>
                      <a:pt x="126" y="21"/>
                      <a:pt x="126" y="21"/>
                    </a:cubicBezTo>
                    <a:cubicBezTo>
                      <a:pt x="126" y="21"/>
                      <a:pt x="126" y="21"/>
                      <a:pt x="126" y="21"/>
                    </a:cubicBezTo>
                    <a:cubicBezTo>
                      <a:pt x="127" y="21"/>
                      <a:pt x="128" y="21"/>
                      <a:pt x="128" y="21"/>
                    </a:cubicBezTo>
                    <a:cubicBezTo>
                      <a:pt x="128" y="21"/>
                      <a:pt x="128" y="21"/>
                      <a:pt x="128" y="21"/>
                    </a:cubicBezTo>
                    <a:cubicBezTo>
                      <a:pt x="128" y="21"/>
                      <a:pt x="128" y="22"/>
                      <a:pt x="128" y="22"/>
                    </a:cubicBezTo>
                    <a:cubicBezTo>
                      <a:pt x="128" y="23"/>
                      <a:pt x="129" y="23"/>
                      <a:pt x="131" y="24"/>
                    </a:cubicBezTo>
                    <a:cubicBezTo>
                      <a:pt x="131" y="23"/>
                      <a:pt x="132" y="23"/>
                      <a:pt x="131" y="22"/>
                    </a:cubicBezTo>
                    <a:cubicBezTo>
                      <a:pt x="131" y="21"/>
                      <a:pt x="132" y="21"/>
                      <a:pt x="133" y="21"/>
                    </a:cubicBezTo>
                    <a:cubicBezTo>
                      <a:pt x="133" y="21"/>
                      <a:pt x="133" y="20"/>
                      <a:pt x="132" y="20"/>
                    </a:cubicBezTo>
                    <a:cubicBezTo>
                      <a:pt x="133" y="20"/>
                      <a:pt x="133" y="20"/>
                      <a:pt x="133" y="20"/>
                    </a:cubicBezTo>
                    <a:cubicBezTo>
                      <a:pt x="133" y="20"/>
                      <a:pt x="133" y="21"/>
                      <a:pt x="133" y="21"/>
                    </a:cubicBezTo>
                    <a:cubicBezTo>
                      <a:pt x="134" y="21"/>
                      <a:pt x="134" y="20"/>
                      <a:pt x="134" y="20"/>
                    </a:cubicBezTo>
                    <a:cubicBezTo>
                      <a:pt x="134" y="20"/>
                      <a:pt x="134" y="20"/>
                      <a:pt x="134" y="20"/>
                    </a:cubicBezTo>
                    <a:cubicBezTo>
                      <a:pt x="134" y="20"/>
                      <a:pt x="134" y="20"/>
                      <a:pt x="134" y="19"/>
                    </a:cubicBezTo>
                    <a:cubicBezTo>
                      <a:pt x="134" y="19"/>
                      <a:pt x="134" y="19"/>
                      <a:pt x="134" y="19"/>
                    </a:cubicBezTo>
                    <a:cubicBezTo>
                      <a:pt x="135" y="20"/>
                      <a:pt x="134" y="21"/>
                      <a:pt x="134" y="23"/>
                    </a:cubicBezTo>
                    <a:cubicBezTo>
                      <a:pt x="135" y="23"/>
                      <a:pt x="135" y="22"/>
                      <a:pt x="136" y="22"/>
                    </a:cubicBezTo>
                    <a:cubicBezTo>
                      <a:pt x="136" y="22"/>
                      <a:pt x="137" y="21"/>
                      <a:pt x="137" y="21"/>
                    </a:cubicBezTo>
                    <a:cubicBezTo>
                      <a:pt x="137" y="21"/>
                      <a:pt x="138" y="21"/>
                      <a:pt x="138" y="21"/>
                    </a:cubicBezTo>
                    <a:cubicBezTo>
                      <a:pt x="139" y="21"/>
                      <a:pt x="139" y="20"/>
                      <a:pt x="139" y="19"/>
                    </a:cubicBezTo>
                    <a:cubicBezTo>
                      <a:pt x="139" y="20"/>
                      <a:pt x="140" y="19"/>
                      <a:pt x="140" y="19"/>
                    </a:cubicBezTo>
                    <a:cubicBezTo>
                      <a:pt x="140" y="18"/>
                      <a:pt x="138" y="19"/>
                      <a:pt x="138" y="20"/>
                    </a:cubicBezTo>
                    <a:cubicBezTo>
                      <a:pt x="137" y="19"/>
                      <a:pt x="137" y="18"/>
                      <a:pt x="136" y="17"/>
                    </a:cubicBezTo>
                    <a:cubicBezTo>
                      <a:pt x="135" y="17"/>
                      <a:pt x="136" y="18"/>
                      <a:pt x="136" y="19"/>
                    </a:cubicBezTo>
                    <a:cubicBezTo>
                      <a:pt x="135" y="19"/>
                      <a:pt x="135" y="18"/>
                      <a:pt x="134" y="18"/>
                    </a:cubicBezTo>
                    <a:cubicBezTo>
                      <a:pt x="133" y="18"/>
                      <a:pt x="133" y="19"/>
                      <a:pt x="133" y="19"/>
                    </a:cubicBezTo>
                    <a:cubicBezTo>
                      <a:pt x="133" y="19"/>
                      <a:pt x="133" y="18"/>
                      <a:pt x="133" y="18"/>
                    </a:cubicBezTo>
                    <a:cubicBezTo>
                      <a:pt x="134" y="18"/>
                      <a:pt x="134" y="18"/>
                      <a:pt x="135" y="18"/>
                    </a:cubicBezTo>
                    <a:cubicBezTo>
                      <a:pt x="134" y="16"/>
                      <a:pt x="137" y="17"/>
                      <a:pt x="136" y="15"/>
                    </a:cubicBezTo>
                    <a:cubicBezTo>
                      <a:pt x="137" y="16"/>
                      <a:pt x="137" y="14"/>
                      <a:pt x="137" y="14"/>
                    </a:cubicBezTo>
                    <a:cubicBezTo>
                      <a:pt x="137" y="14"/>
                      <a:pt x="138" y="14"/>
                      <a:pt x="138" y="14"/>
                    </a:cubicBezTo>
                    <a:cubicBezTo>
                      <a:pt x="138" y="14"/>
                      <a:pt x="138" y="14"/>
                      <a:pt x="139" y="14"/>
                    </a:cubicBezTo>
                    <a:cubicBezTo>
                      <a:pt x="139" y="14"/>
                      <a:pt x="139" y="15"/>
                      <a:pt x="138" y="15"/>
                    </a:cubicBezTo>
                    <a:cubicBezTo>
                      <a:pt x="139" y="16"/>
                      <a:pt x="140" y="16"/>
                      <a:pt x="141" y="16"/>
                    </a:cubicBezTo>
                    <a:cubicBezTo>
                      <a:pt x="141" y="17"/>
                      <a:pt x="141" y="17"/>
                      <a:pt x="141" y="17"/>
                    </a:cubicBezTo>
                    <a:cubicBezTo>
                      <a:pt x="141" y="17"/>
                      <a:pt x="142" y="17"/>
                      <a:pt x="142" y="17"/>
                    </a:cubicBezTo>
                    <a:cubicBezTo>
                      <a:pt x="142" y="17"/>
                      <a:pt x="142" y="17"/>
                      <a:pt x="143" y="17"/>
                    </a:cubicBezTo>
                    <a:cubicBezTo>
                      <a:pt x="143" y="17"/>
                      <a:pt x="143" y="17"/>
                      <a:pt x="143" y="17"/>
                    </a:cubicBezTo>
                    <a:cubicBezTo>
                      <a:pt x="143" y="17"/>
                      <a:pt x="143" y="17"/>
                      <a:pt x="143" y="17"/>
                    </a:cubicBezTo>
                    <a:cubicBezTo>
                      <a:pt x="143" y="18"/>
                      <a:pt x="140" y="17"/>
                      <a:pt x="140" y="18"/>
                    </a:cubicBezTo>
                    <a:cubicBezTo>
                      <a:pt x="141" y="18"/>
                      <a:pt x="141" y="19"/>
                      <a:pt x="141" y="20"/>
                    </a:cubicBezTo>
                    <a:cubicBezTo>
                      <a:pt x="141" y="20"/>
                      <a:pt x="141" y="20"/>
                      <a:pt x="140" y="20"/>
                    </a:cubicBezTo>
                    <a:cubicBezTo>
                      <a:pt x="140" y="22"/>
                      <a:pt x="140" y="21"/>
                      <a:pt x="140" y="23"/>
                    </a:cubicBezTo>
                    <a:cubicBezTo>
                      <a:pt x="141" y="23"/>
                      <a:pt x="141" y="22"/>
                      <a:pt x="142" y="22"/>
                    </a:cubicBezTo>
                    <a:cubicBezTo>
                      <a:pt x="143" y="22"/>
                      <a:pt x="142" y="23"/>
                      <a:pt x="141" y="23"/>
                    </a:cubicBezTo>
                    <a:cubicBezTo>
                      <a:pt x="141" y="24"/>
                      <a:pt x="142" y="24"/>
                      <a:pt x="143" y="24"/>
                    </a:cubicBezTo>
                    <a:cubicBezTo>
                      <a:pt x="143" y="24"/>
                      <a:pt x="142" y="24"/>
                      <a:pt x="142" y="24"/>
                    </a:cubicBezTo>
                    <a:cubicBezTo>
                      <a:pt x="142" y="23"/>
                      <a:pt x="143" y="23"/>
                      <a:pt x="144" y="23"/>
                    </a:cubicBezTo>
                    <a:cubicBezTo>
                      <a:pt x="143" y="22"/>
                      <a:pt x="144" y="22"/>
                      <a:pt x="144" y="22"/>
                    </a:cubicBezTo>
                    <a:cubicBezTo>
                      <a:pt x="144" y="22"/>
                      <a:pt x="145" y="22"/>
                      <a:pt x="145" y="22"/>
                    </a:cubicBezTo>
                    <a:cubicBezTo>
                      <a:pt x="146" y="22"/>
                      <a:pt x="146" y="20"/>
                      <a:pt x="145" y="19"/>
                    </a:cubicBezTo>
                    <a:cubicBezTo>
                      <a:pt x="145" y="19"/>
                      <a:pt x="145" y="19"/>
                      <a:pt x="145" y="19"/>
                    </a:cubicBezTo>
                    <a:cubicBezTo>
                      <a:pt x="145" y="18"/>
                      <a:pt x="144" y="18"/>
                      <a:pt x="144" y="17"/>
                    </a:cubicBezTo>
                    <a:cubicBezTo>
                      <a:pt x="144" y="17"/>
                      <a:pt x="144" y="17"/>
                      <a:pt x="145" y="16"/>
                    </a:cubicBezTo>
                    <a:cubicBezTo>
                      <a:pt x="145" y="17"/>
                      <a:pt x="145" y="18"/>
                      <a:pt x="145" y="18"/>
                    </a:cubicBezTo>
                    <a:cubicBezTo>
                      <a:pt x="145" y="18"/>
                      <a:pt x="146" y="18"/>
                      <a:pt x="147" y="18"/>
                    </a:cubicBezTo>
                    <a:cubicBezTo>
                      <a:pt x="147" y="17"/>
                      <a:pt x="147" y="17"/>
                      <a:pt x="148" y="16"/>
                    </a:cubicBezTo>
                    <a:cubicBezTo>
                      <a:pt x="148" y="17"/>
                      <a:pt x="148" y="18"/>
                      <a:pt x="148" y="18"/>
                    </a:cubicBezTo>
                    <a:cubicBezTo>
                      <a:pt x="148" y="18"/>
                      <a:pt x="148" y="18"/>
                      <a:pt x="148" y="18"/>
                    </a:cubicBezTo>
                    <a:cubicBezTo>
                      <a:pt x="148" y="19"/>
                      <a:pt x="147" y="20"/>
                      <a:pt x="148" y="21"/>
                    </a:cubicBezTo>
                    <a:cubicBezTo>
                      <a:pt x="149" y="22"/>
                      <a:pt x="148" y="22"/>
                      <a:pt x="148" y="23"/>
                    </a:cubicBezTo>
                    <a:cubicBezTo>
                      <a:pt x="152" y="23"/>
                      <a:pt x="152" y="23"/>
                      <a:pt x="152" y="23"/>
                    </a:cubicBezTo>
                    <a:cubicBezTo>
                      <a:pt x="152" y="22"/>
                      <a:pt x="151" y="21"/>
                      <a:pt x="151" y="21"/>
                    </a:cubicBezTo>
                    <a:cubicBezTo>
                      <a:pt x="151" y="20"/>
                      <a:pt x="151" y="20"/>
                      <a:pt x="152" y="20"/>
                    </a:cubicBezTo>
                    <a:cubicBezTo>
                      <a:pt x="152" y="21"/>
                      <a:pt x="151" y="21"/>
                      <a:pt x="151" y="21"/>
                    </a:cubicBezTo>
                    <a:cubicBezTo>
                      <a:pt x="154" y="21"/>
                      <a:pt x="154" y="21"/>
                      <a:pt x="154" y="21"/>
                    </a:cubicBezTo>
                    <a:cubicBezTo>
                      <a:pt x="154" y="23"/>
                      <a:pt x="156" y="23"/>
                      <a:pt x="156" y="22"/>
                    </a:cubicBezTo>
                    <a:cubicBezTo>
                      <a:pt x="156" y="22"/>
                      <a:pt x="156" y="21"/>
                      <a:pt x="156" y="21"/>
                    </a:cubicBezTo>
                    <a:cubicBezTo>
                      <a:pt x="156" y="21"/>
                      <a:pt x="157" y="22"/>
                      <a:pt x="157" y="22"/>
                    </a:cubicBezTo>
                    <a:cubicBezTo>
                      <a:pt x="157" y="22"/>
                      <a:pt x="157" y="22"/>
                      <a:pt x="157" y="22"/>
                    </a:cubicBezTo>
                    <a:cubicBezTo>
                      <a:pt x="157" y="22"/>
                      <a:pt x="157" y="22"/>
                      <a:pt x="157" y="22"/>
                    </a:cubicBezTo>
                    <a:cubicBezTo>
                      <a:pt x="160" y="22"/>
                      <a:pt x="161" y="22"/>
                      <a:pt x="163" y="22"/>
                    </a:cubicBezTo>
                    <a:cubicBezTo>
                      <a:pt x="163" y="21"/>
                      <a:pt x="163" y="21"/>
                      <a:pt x="163" y="20"/>
                    </a:cubicBezTo>
                    <a:cubicBezTo>
                      <a:pt x="163" y="20"/>
                      <a:pt x="163" y="20"/>
                      <a:pt x="163" y="20"/>
                    </a:cubicBezTo>
                    <a:cubicBezTo>
                      <a:pt x="163" y="21"/>
                      <a:pt x="163" y="22"/>
                      <a:pt x="165" y="22"/>
                    </a:cubicBezTo>
                    <a:cubicBezTo>
                      <a:pt x="164" y="22"/>
                      <a:pt x="163" y="23"/>
                      <a:pt x="162" y="23"/>
                    </a:cubicBezTo>
                    <a:cubicBezTo>
                      <a:pt x="162" y="23"/>
                      <a:pt x="162" y="24"/>
                      <a:pt x="163" y="24"/>
                    </a:cubicBezTo>
                    <a:cubicBezTo>
                      <a:pt x="163" y="24"/>
                      <a:pt x="163" y="23"/>
                      <a:pt x="164" y="23"/>
                    </a:cubicBezTo>
                    <a:cubicBezTo>
                      <a:pt x="165" y="23"/>
                      <a:pt x="165" y="24"/>
                      <a:pt x="165" y="23"/>
                    </a:cubicBezTo>
                    <a:cubicBezTo>
                      <a:pt x="166" y="22"/>
                      <a:pt x="166" y="24"/>
                      <a:pt x="166" y="24"/>
                    </a:cubicBezTo>
                    <a:cubicBezTo>
                      <a:pt x="166" y="24"/>
                      <a:pt x="167" y="23"/>
                      <a:pt x="167" y="23"/>
                    </a:cubicBezTo>
                    <a:cubicBezTo>
                      <a:pt x="167" y="23"/>
                      <a:pt x="167" y="24"/>
                      <a:pt x="167" y="24"/>
                    </a:cubicBezTo>
                    <a:cubicBezTo>
                      <a:pt x="167" y="24"/>
                      <a:pt x="170" y="24"/>
                      <a:pt x="169" y="23"/>
                    </a:cubicBezTo>
                    <a:cubicBezTo>
                      <a:pt x="172" y="23"/>
                      <a:pt x="172" y="23"/>
                      <a:pt x="172" y="23"/>
                    </a:cubicBezTo>
                    <a:cubicBezTo>
                      <a:pt x="172" y="22"/>
                      <a:pt x="170" y="21"/>
                      <a:pt x="171" y="20"/>
                    </a:cubicBezTo>
                    <a:cubicBezTo>
                      <a:pt x="171" y="20"/>
                      <a:pt x="171" y="20"/>
                      <a:pt x="171" y="21"/>
                    </a:cubicBezTo>
                    <a:cubicBezTo>
                      <a:pt x="171" y="21"/>
                      <a:pt x="171" y="21"/>
                      <a:pt x="172" y="21"/>
                    </a:cubicBezTo>
                    <a:cubicBezTo>
                      <a:pt x="172" y="21"/>
                      <a:pt x="172" y="21"/>
                      <a:pt x="172" y="21"/>
                    </a:cubicBezTo>
                    <a:cubicBezTo>
                      <a:pt x="173" y="21"/>
                      <a:pt x="173" y="21"/>
                      <a:pt x="173" y="21"/>
                    </a:cubicBezTo>
                    <a:cubicBezTo>
                      <a:pt x="175" y="21"/>
                      <a:pt x="175" y="21"/>
                      <a:pt x="175" y="21"/>
                    </a:cubicBezTo>
                    <a:cubicBezTo>
                      <a:pt x="175" y="21"/>
                      <a:pt x="175" y="20"/>
                      <a:pt x="175" y="20"/>
                    </a:cubicBezTo>
                    <a:cubicBezTo>
                      <a:pt x="175" y="20"/>
                      <a:pt x="175" y="20"/>
                      <a:pt x="175" y="20"/>
                    </a:cubicBezTo>
                    <a:cubicBezTo>
                      <a:pt x="175" y="20"/>
                      <a:pt x="175" y="19"/>
                      <a:pt x="175" y="19"/>
                    </a:cubicBezTo>
                    <a:cubicBezTo>
                      <a:pt x="176" y="19"/>
                      <a:pt x="176" y="19"/>
                      <a:pt x="176" y="19"/>
                    </a:cubicBezTo>
                    <a:cubicBezTo>
                      <a:pt x="176" y="19"/>
                      <a:pt x="177" y="19"/>
                      <a:pt x="176" y="20"/>
                    </a:cubicBezTo>
                    <a:cubicBezTo>
                      <a:pt x="177" y="20"/>
                      <a:pt x="177" y="20"/>
                      <a:pt x="178" y="20"/>
                    </a:cubicBezTo>
                    <a:cubicBezTo>
                      <a:pt x="178" y="20"/>
                      <a:pt x="178" y="20"/>
                      <a:pt x="178" y="20"/>
                    </a:cubicBezTo>
                    <a:cubicBezTo>
                      <a:pt x="178" y="20"/>
                      <a:pt x="178" y="20"/>
                      <a:pt x="178" y="20"/>
                    </a:cubicBezTo>
                    <a:cubicBezTo>
                      <a:pt x="178" y="20"/>
                      <a:pt x="178" y="20"/>
                      <a:pt x="178" y="20"/>
                    </a:cubicBezTo>
                    <a:cubicBezTo>
                      <a:pt x="178" y="20"/>
                      <a:pt x="178" y="20"/>
                      <a:pt x="178" y="20"/>
                    </a:cubicBezTo>
                    <a:cubicBezTo>
                      <a:pt x="179" y="20"/>
                      <a:pt x="179" y="20"/>
                      <a:pt x="179" y="20"/>
                    </a:cubicBezTo>
                    <a:cubicBezTo>
                      <a:pt x="179" y="20"/>
                      <a:pt x="179" y="20"/>
                      <a:pt x="179" y="20"/>
                    </a:cubicBezTo>
                    <a:cubicBezTo>
                      <a:pt x="179" y="21"/>
                      <a:pt x="178" y="21"/>
                      <a:pt x="178" y="22"/>
                    </a:cubicBezTo>
                    <a:cubicBezTo>
                      <a:pt x="179" y="22"/>
                      <a:pt x="180" y="22"/>
                      <a:pt x="180" y="22"/>
                    </a:cubicBezTo>
                    <a:cubicBezTo>
                      <a:pt x="180" y="22"/>
                      <a:pt x="180" y="22"/>
                      <a:pt x="180" y="22"/>
                    </a:cubicBezTo>
                    <a:cubicBezTo>
                      <a:pt x="180" y="22"/>
                      <a:pt x="180" y="22"/>
                      <a:pt x="180" y="22"/>
                    </a:cubicBezTo>
                    <a:cubicBezTo>
                      <a:pt x="181" y="22"/>
                      <a:pt x="182" y="22"/>
                      <a:pt x="182" y="22"/>
                    </a:cubicBezTo>
                    <a:cubicBezTo>
                      <a:pt x="182" y="21"/>
                      <a:pt x="182" y="21"/>
                      <a:pt x="182" y="21"/>
                    </a:cubicBezTo>
                    <a:cubicBezTo>
                      <a:pt x="183" y="21"/>
                      <a:pt x="183" y="21"/>
                      <a:pt x="183" y="21"/>
                    </a:cubicBezTo>
                    <a:cubicBezTo>
                      <a:pt x="183" y="21"/>
                      <a:pt x="183" y="20"/>
                      <a:pt x="183" y="20"/>
                    </a:cubicBezTo>
                    <a:cubicBezTo>
                      <a:pt x="183" y="20"/>
                      <a:pt x="183" y="20"/>
                      <a:pt x="183" y="20"/>
                    </a:cubicBezTo>
                    <a:cubicBezTo>
                      <a:pt x="183" y="20"/>
                      <a:pt x="183" y="20"/>
                      <a:pt x="183" y="20"/>
                    </a:cubicBezTo>
                    <a:cubicBezTo>
                      <a:pt x="183" y="19"/>
                      <a:pt x="183" y="19"/>
                      <a:pt x="183" y="18"/>
                    </a:cubicBezTo>
                    <a:cubicBezTo>
                      <a:pt x="182" y="18"/>
                      <a:pt x="182" y="18"/>
                      <a:pt x="182" y="18"/>
                    </a:cubicBezTo>
                    <a:cubicBezTo>
                      <a:pt x="182" y="18"/>
                      <a:pt x="181" y="18"/>
                      <a:pt x="181" y="17"/>
                    </a:cubicBezTo>
                    <a:cubicBezTo>
                      <a:pt x="181" y="17"/>
                      <a:pt x="182" y="17"/>
                      <a:pt x="183" y="17"/>
                    </a:cubicBezTo>
                    <a:cubicBezTo>
                      <a:pt x="182" y="16"/>
                      <a:pt x="181" y="16"/>
                      <a:pt x="180" y="15"/>
                    </a:cubicBezTo>
                    <a:cubicBezTo>
                      <a:pt x="181" y="17"/>
                      <a:pt x="181" y="16"/>
                      <a:pt x="179" y="16"/>
                    </a:cubicBezTo>
                    <a:cubicBezTo>
                      <a:pt x="179" y="17"/>
                      <a:pt x="179" y="17"/>
                      <a:pt x="179" y="17"/>
                    </a:cubicBezTo>
                    <a:cubicBezTo>
                      <a:pt x="179" y="17"/>
                      <a:pt x="178" y="17"/>
                      <a:pt x="178" y="17"/>
                    </a:cubicBezTo>
                    <a:cubicBezTo>
                      <a:pt x="178" y="17"/>
                      <a:pt x="178" y="17"/>
                      <a:pt x="178" y="17"/>
                    </a:cubicBezTo>
                    <a:cubicBezTo>
                      <a:pt x="178" y="17"/>
                      <a:pt x="178" y="17"/>
                      <a:pt x="178" y="17"/>
                    </a:cubicBezTo>
                    <a:cubicBezTo>
                      <a:pt x="177" y="18"/>
                      <a:pt x="177" y="18"/>
                      <a:pt x="177" y="19"/>
                    </a:cubicBezTo>
                    <a:cubicBezTo>
                      <a:pt x="177" y="19"/>
                      <a:pt x="177" y="19"/>
                      <a:pt x="177" y="19"/>
                    </a:cubicBezTo>
                    <a:cubicBezTo>
                      <a:pt x="176" y="19"/>
                      <a:pt x="177" y="18"/>
                      <a:pt x="176" y="17"/>
                    </a:cubicBezTo>
                    <a:cubicBezTo>
                      <a:pt x="176" y="18"/>
                      <a:pt x="176" y="18"/>
                      <a:pt x="176" y="18"/>
                    </a:cubicBezTo>
                    <a:cubicBezTo>
                      <a:pt x="176" y="17"/>
                      <a:pt x="175" y="17"/>
                      <a:pt x="175" y="16"/>
                    </a:cubicBezTo>
                    <a:cubicBezTo>
                      <a:pt x="175" y="16"/>
                      <a:pt x="174" y="17"/>
                      <a:pt x="174" y="17"/>
                    </a:cubicBezTo>
                    <a:cubicBezTo>
                      <a:pt x="174" y="17"/>
                      <a:pt x="174" y="17"/>
                      <a:pt x="174" y="16"/>
                    </a:cubicBezTo>
                    <a:cubicBezTo>
                      <a:pt x="175" y="16"/>
                      <a:pt x="176" y="16"/>
                      <a:pt x="176" y="16"/>
                    </a:cubicBezTo>
                    <a:cubicBezTo>
                      <a:pt x="177" y="15"/>
                      <a:pt x="176" y="15"/>
                      <a:pt x="178" y="15"/>
                    </a:cubicBezTo>
                    <a:cubicBezTo>
                      <a:pt x="179" y="15"/>
                      <a:pt x="179" y="14"/>
                      <a:pt x="180" y="14"/>
                    </a:cubicBezTo>
                    <a:cubicBezTo>
                      <a:pt x="180" y="14"/>
                      <a:pt x="180" y="14"/>
                      <a:pt x="180" y="14"/>
                    </a:cubicBezTo>
                    <a:cubicBezTo>
                      <a:pt x="180" y="14"/>
                      <a:pt x="180" y="14"/>
                      <a:pt x="180" y="14"/>
                    </a:cubicBezTo>
                    <a:cubicBezTo>
                      <a:pt x="180" y="15"/>
                      <a:pt x="180" y="15"/>
                      <a:pt x="180" y="14"/>
                    </a:cubicBezTo>
                    <a:cubicBezTo>
                      <a:pt x="181" y="14"/>
                      <a:pt x="181" y="15"/>
                      <a:pt x="181" y="15"/>
                    </a:cubicBezTo>
                    <a:cubicBezTo>
                      <a:pt x="181" y="15"/>
                      <a:pt x="182" y="14"/>
                      <a:pt x="183" y="14"/>
                    </a:cubicBezTo>
                    <a:cubicBezTo>
                      <a:pt x="183" y="15"/>
                      <a:pt x="184" y="15"/>
                      <a:pt x="184" y="16"/>
                    </a:cubicBezTo>
                    <a:cubicBezTo>
                      <a:pt x="184" y="16"/>
                      <a:pt x="184" y="16"/>
                      <a:pt x="184" y="16"/>
                    </a:cubicBezTo>
                    <a:cubicBezTo>
                      <a:pt x="184" y="16"/>
                      <a:pt x="184" y="16"/>
                      <a:pt x="184" y="16"/>
                    </a:cubicBezTo>
                    <a:cubicBezTo>
                      <a:pt x="184" y="16"/>
                      <a:pt x="184" y="16"/>
                      <a:pt x="184" y="16"/>
                    </a:cubicBezTo>
                    <a:cubicBezTo>
                      <a:pt x="184" y="16"/>
                      <a:pt x="184" y="16"/>
                      <a:pt x="184" y="16"/>
                    </a:cubicBezTo>
                    <a:cubicBezTo>
                      <a:pt x="185" y="16"/>
                      <a:pt x="185" y="16"/>
                      <a:pt x="185" y="16"/>
                    </a:cubicBezTo>
                    <a:cubicBezTo>
                      <a:pt x="185" y="16"/>
                      <a:pt x="185" y="16"/>
                      <a:pt x="185" y="15"/>
                    </a:cubicBezTo>
                    <a:cubicBezTo>
                      <a:pt x="186" y="16"/>
                      <a:pt x="186" y="17"/>
                      <a:pt x="186" y="17"/>
                    </a:cubicBezTo>
                    <a:cubicBezTo>
                      <a:pt x="186" y="17"/>
                      <a:pt x="186" y="18"/>
                      <a:pt x="185" y="18"/>
                    </a:cubicBezTo>
                    <a:cubicBezTo>
                      <a:pt x="185" y="17"/>
                      <a:pt x="183" y="16"/>
                      <a:pt x="183" y="17"/>
                    </a:cubicBezTo>
                    <a:cubicBezTo>
                      <a:pt x="184" y="18"/>
                      <a:pt x="184" y="18"/>
                      <a:pt x="184" y="17"/>
                    </a:cubicBezTo>
                    <a:cubicBezTo>
                      <a:pt x="185" y="18"/>
                      <a:pt x="184" y="19"/>
                      <a:pt x="185" y="19"/>
                    </a:cubicBezTo>
                    <a:cubicBezTo>
                      <a:pt x="185" y="20"/>
                      <a:pt x="186" y="19"/>
                      <a:pt x="186" y="19"/>
                    </a:cubicBezTo>
                    <a:cubicBezTo>
                      <a:pt x="187" y="19"/>
                      <a:pt x="187" y="20"/>
                      <a:pt x="187" y="20"/>
                    </a:cubicBezTo>
                    <a:cubicBezTo>
                      <a:pt x="188" y="21"/>
                      <a:pt x="188" y="21"/>
                      <a:pt x="189" y="21"/>
                    </a:cubicBezTo>
                    <a:cubicBezTo>
                      <a:pt x="189" y="20"/>
                      <a:pt x="189" y="20"/>
                      <a:pt x="189" y="20"/>
                    </a:cubicBezTo>
                    <a:cubicBezTo>
                      <a:pt x="189" y="20"/>
                      <a:pt x="189" y="20"/>
                      <a:pt x="190" y="20"/>
                    </a:cubicBezTo>
                    <a:cubicBezTo>
                      <a:pt x="190" y="21"/>
                      <a:pt x="189" y="21"/>
                      <a:pt x="189" y="22"/>
                    </a:cubicBezTo>
                    <a:cubicBezTo>
                      <a:pt x="190" y="22"/>
                      <a:pt x="192" y="22"/>
                      <a:pt x="192" y="23"/>
                    </a:cubicBezTo>
                    <a:cubicBezTo>
                      <a:pt x="192" y="23"/>
                      <a:pt x="192" y="24"/>
                      <a:pt x="192" y="24"/>
                    </a:cubicBezTo>
                    <a:cubicBezTo>
                      <a:pt x="193" y="24"/>
                      <a:pt x="194" y="22"/>
                      <a:pt x="194" y="24"/>
                    </a:cubicBezTo>
                    <a:cubicBezTo>
                      <a:pt x="195" y="24"/>
                      <a:pt x="195" y="23"/>
                      <a:pt x="195" y="23"/>
                    </a:cubicBezTo>
                    <a:cubicBezTo>
                      <a:pt x="196" y="23"/>
                      <a:pt x="198" y="23"/>
                      <a:pt x="197" y="21"/>
                    </a:cubicBezTo>
                    <a:cubicBezTo>
                      <a:pt x="197" y="21"/>
                      <a:pt x="197" y="21"/>
                      <a:pt x="196" y="20"/>
                    </a:cubicBezTo>
                    <a:cubicBezTo>
                      <a:pt x="195" y="20"/>
                      <a:pt x="195" y="20"/>
                      <a:pt x="195" y="20"/>
                    </a:cubicBezTo>
                    <a:cubicBezTo>
                      <a:pt x="195" y="20"/>
                      <a:pt x="195" y="20"/>
                      <a:pt x="195" y="20"/>
                    </a:cubicBezTo>
                    <a:cubicBezTo>
                      <a:pt x="195" y="19"/>
                      <a:pt x="195" y="19"/>
                      <a:pt x="195" y="19"/>
                    </a:cubicBezTo>
                    <a:cubicBezTo>
                      <a:pt x="195" y="19"/>
                      <a:pt x="195" y="18"/>
                      <a:pt x="195" y="17"/>
                    </a:cubicBezTo>
                    <a:cubicBezTo>
                      <a:pt x="195" y="17"/>
                      <a:pt x="195" y="17"/>
                      <a:pt x="195" y="17"/>
                    </a:cubicBezTo>
                    <a:cubicBezTo>
                      <a:pt x="195" y="18"/>
                      <a:pt x="195" y="18"/>
                      <a:pt x="195" y="18"/>
                    </a:cubicBezTo>
                    <a:cubicBezTo>
                      <a:pt x="195" y="18"/>
                      <a:pt x="195" y="18"/>
                      <a:pt x="195" y="18"/>
                    </a:cubicBezTo>
                    <a:cubicBezTo>
                      <a:pt x="196" y="19"/>
                      <a:pt x="196" y="19"/>
                      <a:pt x="197" y="19"/>
                    </a:cubicBezTo>
                    <a:cubicBezTo>
                      <a:pt x="197" y="18"/>
                      <a:pt x="197" y="17"/>
                      <a:pt x="198" y="17"/>
                    </a:cubicBezTo>
                    <a:cubicBezTo>
                      <a:pt x="198" y="17"/>
                      <a:pt x="199" y="17"/>
                      <a:pt x="199" y="17"/>
                    </a:cubicBezTo>
                    <a:cubicBezTo>
                      <a:pt x="199" y="17"/>
                      <a:pt x="199" y="18"/>
                      <a:pt x="199" y="18"/>
                    </a:cubicBezTo>
                    <a:cubicBezTo>
                      <a:pt x="199" y="19"/>
                      <a:pt x="199" y="19"/>
                      <a:pt x="200" y="19"/>
                    </a:cubicBezTo>
                    <a:cubicBezTo>
                      <a:pt x="200" y="19"/>
                      <a:pt x="200" y="19"/>
                      <a:pt x="200" y="18"/>
                    </a:cubicBezTo>
                    <a:cubicBezTo>
                      <a:pt x="201" y="18"/>
                      <a:pt x="201" y="17"/>
                      <a:pt x="201" y="18"/>
                    </a:cubicBezTo>
                    <a:cubicBezTo>
                      <a:pt x="201" y="19"/>
                      <a:pt x="201" y="20"/>
                      <a:pt x="200" y="19"/>
                    </a:cubicBezTo>
                    <a:cubicBezTo>
                      <a:pt x="199" y="21"/>
                      <a:pt x="201" y="21"/>
                      <a:pt x="203" y="21"/>
                    </a:cubicBezTo>
                    <a:cubicBezTo>
                      <a:pt x="202" y="20"/>
                      <a:pt x="203" y="18"/>
                      <a:pt x="202" y="18"/>
                    </a:cubicBezTo>
                    <a:cubicBezTo>
                      <a:pt x="202" y="18"/>
                      <a:pt x="203" y="18"/>
                      <a:pt x="203" y="17"/>
                    </a:cubicBezTo>
                    <a:cubicBezTo>
                      <a:pt x="203" y="18"/>
                      <a:pt x="203" y="19"/>
                      <a:pt x="204" y="19"/>
                    </a:cubicBezTo>
                    <a:cubicBezTo>
                      <a:pt x="204" y="19"/>
                      <a:pt x="204" y="20"/>
                      <a:pt x="204" y="20"/>
                    </a:cubicBezTo>
                    <a:cubicBezTo>
                      <a:pt x="204" y="20"/>
                      <a:pt x="204" y="21"/>
                      <a:pt x="204" y="21"/>
                    </a:cubicBezTo>
                    <a:cubicBezTo>
                      <a:pt x="204" y="22"/>
                      <a:pt x="203" y="22"/>
                      <a:pt x="204" y="23"/>
                    </a:cubicBezTo>
                    <a:cubicBezTo>
                      <a:pt x="203" y="23"/>
                      <a:pt x="203" y="23"/>
                      <a:pt x="203" y="23"/>
                    </a:cubicBezTo>
                    <a:cubicBezTo>
                      <a:pt x="201" y="23"/>
                      <a:pt x="202" y="21"/>
                      <a:pt x="200" y="21"/>
                    </a:cubicBezTo>
                    <a:cubicBezTo>
                      <a:pt x="201" y="22"/>
                      <a:pt x="202" y="22"/>
                      <a:pt x="201" y="24"/>
                    </a:cubicBezTo>
                    <a:cubicBezTo>
                      <a:pt x="203" y="25"/>
                      <a:pt x="204" y="23"/>
                      <a:pt x="205" y="24"/>
                    </a:cubicBezTo>
                    <a:cubicBezTo>
                      <a:pt x="206" y="23"/>
                      <a:pt x="204" y="22"/>
                      <a:pt x="204" y="22"/>
                    </a:cubicBezTo>
                    <a:cubicBezTo>
                      <a:pt x="206" y="21"/>
                      <a:pt x="206" y="18"/>
                      <a:pt x="206" y="16"/>
                    </a:cubicBezTo>
                    <a:cubicBezTo>
                      <a:pt x="205" y="17"/>
                      <a:pt x="205" y="17"/>
                      <a:pt x="204" y="17"/>
                    </a:cubicBezTo>
                    <a:cubicBezTo>
                      <a:pt x="204" y="15"/>
                      <a:pt x="206" y="16"/>
                      <a:pt x="206" y="15"/>
                    </a:cubicBezTo>
                    <a:cubicBezTo>
                      <a:pt x="207" y="15"/>
                      <a:pt x="209" y="14"/>
                      <a:pt x="209" y="15"/>
                    </a:cubicBezTo>
                    <a:cubicBezTo>
                      <a:pt x="210" y="15"/>
                      <a:pt x="210" y="15"/>
                      <a:pt x="210" y="14"/>
                    </a:cubicBezTo>
                    <a:cubicBezTo>
                      <a:pt x="210" y="14"/>
                      <a:pt x="210" y="15"/>
                      <a:pt x="211" y="15"/>
                    </a:cubicBezTo>
                    <a:cubicBezTo>
                      <a:pt x="210" y="15"/>
                      <a:pt x="209" y="16"/>
                      <a:pt x="210" y="17"/>
                    </a:cubicBezTo>
                    <a:cubicBezTo>
                      <a:pt x="208" y="18"/>
                      <a:pt x="208" y="16"/>
                      <a:pt x="206" y="17"/>
                    </a:cubicBezTo>
                    <a:cubicBezTo>
                      <a:pt x="207" y="17"/>
                      <a:pt x="207" y="17"/>
                      <a:pt x="208" y="17"/>
                    </a:cubicBezTo>
                    <a:cubicBezTo>
                      <a:pt x="207" y="19"/>
                      <a:pt x="209" y="20"/>
                      <a:pt x="208" y="20"/>
                    </a:cubicBezTo>
                    <a:cubicBezTo>
                      <a:pt x="208" y="21"/>
                      <a:pt x="209" y="21"/>
                      <a:pt x="209" y="20"/>
                    </a:cubicBezTo>
                    <a:cubicBezTo>
                      <a:pt x="210" y="20"/>
                      <a:pt x="209" y="22"/>
                      <a:pt x="210" y="23"/>
                    </a:cubicBezTo>
                    <a:cubicBezTo>
                      <a:pt x="212" y="23"/>
                      <a:pt x="212" y="22"/>
                      <a:pt x="212" y="24"/>
                    </a:cubicBezTo>
                    <a:cubicBezTo>
                      <a:pt x="213" y="24"/>
                      <a:pt x="212" y="23"/>
                      <a:pt x="213" y="23"/>
                    </a:cubicBezTo>
                    <a:cubicBezTo>
                      <a:pt x="213" y="22"/>
                      <a:pt x="214" y="21"/>
                      <a:pt x="214" y="20"/>
                    </a:cubicBezTo>
                    <a:cubicBezTo>
                      <a:pt x="215" y="20"/>
                      <a:pt x="215" y="20"/>
                      <a:pt x="215" y="20"/>
                    </a:cubicBezTo>
                    <a:cubicBezTo>
                      <a:pt x="215" y="21"/>
                      <a:pt x="215" y="21"/>
                      <a:pt x="215" y="21"/>
                    </a:cubicBezTo>
                    <a:cubicBezTo>
                      <a:pt x="215" y="21"/>
                      <a:pt x="216" y="21"/>
                      <a:pt x="216" y="21"/>
                    </a:cubicBezTo>
                    <a:cubicBezTo>
                      <a:pt x="216" y="22"/>
                      <a:pt x="216" y="23"/>
                      <a:pt x="216" y="23"/>
                    </a:cubicBezTo>
                    <a:cubicBezTo>
                      <a:pt x="215" y="24"/>
                      <a:pt x="214" y="24"/>
                      <a:pt x="215" y="25"/>
                    </a:cubicBezTo>
                    <a:cubicBezTo>
                      <a:pt x="216" y="25"/>
                      <a:pt x="215" y="23"/>
                      <a:pt x="216" y="23"/>
                    </a:cubicBezTo>
                    <a:cubicBezTo>
                      <a:pt x="217" y="23"/>
                      <a:pt x="217" y="24"/>
                      <a:pt x="217" y="25"/>
                    </a:cubicBezTo>
                    <a:cubicBezTo>
                      <a:pt x="217" y="25"/>
                      <a:pt x="218" y="24"/>
                      <a:pt x="218" y="25"/>
                    </a:cubicBezTo>
                    <a:cubicBezTo>
                      <a:pt x="220" y="24"/>
                      <a:pt x="220" y="22"/>
                      <a:pt x="219" y="20"/>
                    </a:cubicBezTo>
                    <a:cubicBezTo>
                      <a:pt x="219" y="20"/>
                      <a:pt x="220" y="20"/>
                      <a:pt x="220" y="20"/>
                    </a:cubicBezTo>
                    <a:cubicBezTo>
                      <a:pt x="220" y="20"/>
                      <a:pt x="220" y="20"/>
                      <a:pt x="220" y="20"/>
                    </a:cubicBezTo>
                    <a:cubicBezTo>
                      <a:pt x="220" y="20"/>
                      <a:pt x="220" y="21"/>
                      <a:pt x="220" y="21"/>
                    </a:cubicBezTo>
                    <a:cubicBezTo>
                      <a:pt x="223" y="21"/>
                      <a:pt x="223" y="22"/>
                      <a:pt x="225" y="23"/>
                    </a:cubicBezTo>
                    <a:cubicBezTo>
                      <a:pt x="225" y="24"/>
                      <a:pt x="224" y="23"/>
                      <a:pt x="224" y="24"/>
                    </a:cubicBezTo>
                    <a:cubicBezTo>
                      <a:pt x="224" y="25"/>
                      <a:pt x="226" y="24"/>
                      <a:pt x="225" y="23"/>
                    </a:cubicBezTo>
                    <a:cubicBezTo>
                      <a:pt x="225" y="22"/>
                      <a:pt x="226" y="21"/>
                      <a:pt x="228" y="21"/>
                    </a:cubicBezTo>
                    <a:cubicBezTo>
                      <a:pt x="228" y="21"/>
                      <a:pt x="228" y="21"/>
                      <a:pt x="228" y="21"/>
                    </a:cubicBezTo>
                    <a:cubicBezTo>
                      <a:pt x="228" y="21"/>
                      <a:pt x="228" y="21"/>
                      <a:pt x="229" y="21"/>
                    </a:cubicBezTo>
                    <a:cubicBezTo>
                      <a:pt x="229" y="21"/>
                      <a:pt x="229" y="21"/>
                      <a:pt x="229" y="20"/>
                    </a:cubicBezTo>
                    <a:cubicBezTo>
                      <a:pt x="230" y="21"/>
                      <a:pt x="230" y="20"/>
                      <a:pt x="231" y="19"/>
                    </a:cubicBezTo>
                    <a:cubicBezTo>
                      <a:pt x="231" y="19"/>
                      <a:pt x="231" y="20"/>
                      <a:pt x="231" y="20"/>
                    </a:cubicBezTo>
                    <a:cubicBezTo>
                      <a:pt x="231" y="20"/>
                      <a:pt x="232" y="20"/>
                      <a:pt x="233" y="20"/>
                    </a:cubicBezTo>
                    <a:cubicBezTo>
                      <a:pt x="233" y="20"/>
                      <a:pt x="233" y="20"/>
                      <a:pt x="233" y="20"/>
                    </a:cubicBezTo>
                    <a:cubicBezTo>
                      <a:pt x="233" y="21"/>
                      <a:pt x="234" y="20"/>
                      <a:pt x="234" y="20"/>
                    </a:cubicBezTo>
                    <a:cubicBezTo>
                      <a:pt x="234" y="19"/>
                      <a:pt x="233" y="19"/>
                      <a:pt x="233" y="19"/>
                    </a:cubicBezTo>
                    <a:cubicBezTo>
                      <a:pt x="233" y="17"/>
                      <a:pt x="234" y="20"/>
                      <a:pt x="236" y="20"/>
                    </a:cubicBezTo>
                    <a:cubicBezTo>
                      <a:pt x="237" y="20"/>
                      <a:pt x="236" y="19"/>
                      <a:pt x="237" y="19"/>
                    </a:cubicBezTo>
                    <a:cubicBezTo>
                      <a:pt x="237" y="19"/>
                      <a:pt x="237" y="19"/>
                      <a:pt x="237" y="19"/>
                    </a:cubicBezTo>
                    <a:cubicBezTo>
                      <a:pt x="237" y="19"/>
                      <a:pt x="237" y="19"/>
                      <a:pt x="237" y="20"/>
                    </a:cubicBezTo>
                    <a:cubicBezTo>
                      <a:pt x="237" y="20"/>
                      <a:pt x="237" y="20"/>
                      <a:pt x="237" y="20"/>
                    </a:cubicBezTo>
                    <a:cubicBezTo>
                      <a:pt x="237" y="20"/>
                      <a:pt x="237" y="20"/>
                      <a:pt x="237" y="20"/>
                    </a:cubicBezTo>
                    <a:cubicBezTo>
                      <a:pt x="238" y="20"/>
                      <a:pt x="238" y="20"/>
                      <a:pt x="238" y="20"/>
                    </a:cubicBezTo>
                    <a:cubicBezTo>
                      <a:pt x="238" y="20"/>
                      <a:pt x="238" y="20"/>
                      <a:pt x="238" y="20"/>
                    </a:cubicBezTo>
                    <a:cubicBezTo>
                      <a:pt x="237" y="22"/>
                      <a:pt x="242" y="23"/>
                      <a:pt x="239" y="24"/>
                    </a:cubicBezTo>
                    <a:cubicBezTo>
                      <a:pt x="239" y="24"/>
                      <a:pt x="241" y="23"/>
                      <a:pt x="240" y="22"/>
                    </a:cubicBezTo>
                    <a:cubicBezTo>
                      <a:pt x="241" y="22"/>
                      <a:pt x="241" y="23"/>
                      <a:pt x="242" y="23"/>
                    </a:cubicBezTo>
                    <a:cubicBezTo>
                      <a:pt x="242" y="22"/>
                      <a:pt x="242" y="22"/>
                      <a:pt x="242" y="21"/>
                    </a:cubicBezTo>
                    <a:cubicBezTo>
                      <a:pt x="242" y="20"/>
                      <a:pt x="243" y="20"/>
                      <a:pt x="244" y="20"/>
                    </a:cubicBezTo>
                    <a:cubicBezTo>
                      <a:pt x="244" y="21"/>
                      <a:pt x="245" y="21"/>
                      <a:pt x="245" y="20"/>
                    </a:cubicBezTo>
                    <a:cubicBezTo>
                      <a:pt x="245" y="20"/>
                      <a:pt x="245" y="20"/>
                      <a:pt x="244" y="20"/>
                    </a:cubicBezTo>
                    <a:cubicBezTo>
                      <a:pt x="247" y="20"/>
                      <a:pt x="247" y="22"/>
                      <a:pt x="247" y="24"/>
                    </a:cubicBezTo>
                    <a:cubicBezTo>
                      <a:pt x="249" y="24"/>
                      <a:pt x="249" y="24"/>
                      <a:pt x="249" y="24"/>
                    </a:cubicBezTo>
                    <a:cubicBezTo>
                      <a:pt x="250" y="23"/>
                      <a:pt x="249" y="22"/>
                      <a:pt x="249" y="21"/>
                    </a:cubicBezTo>
                    <a:cubicBezTo>
                      <a:pt x="249" y="21"/>
                      <a:pt x="250" y="21"/>
                      <a:pt x="250" y="21"/>
                    </a:cubicBezTo>
                    <a:cubicBezTo>
                      <a:pt x="249" y="20"/>
                      <a:pt x="248" y="20"/>
                      <a:pt x="247" y="19"/>
                    </a:cubicBezTo>
                    <a:cubicBezTo>
                      <a:pt x="248" y="17"/>
                      <a:pt x="249" y="19"/>
                      <a:pt x="249" y="19"/>
                    </a:cubicBezTo>
                    <a:cubicBezTo>
                      <a:pt x="250" y="19"/>
                      <a:pt x="251" y="19"/>
                      <a:pt x="251" y="18"/>
                    </a:cubicBezTo>
                    <a:cubicBezTo>
                      <a:pt x="253" y="19"/>
                      <a:pt x="253" y="22"/>
                      <a:pt x="252" y="24"/>
                    </a:cubicBezTo>
                    <a:cubicBezTo>
                      <a:pt x="253" y="23"/>
                      <a:pt x="254" y="23"/>
                      <a:pt x="254" y="22"/>
                    </a:cubicBezTo>
                    <a:cubicBezTo>
                      <a:pt x="254" y="23"/>
                      <a:pt x="254" y="23"/>
                      <a:pt x="255" y="24"/>
                    </a:cubicBezTo>
                    <a:cubicBezTo>
                      <a:pt x="256" y="24"/>
                      <a:pt x="255" y="22"/>
                      <a:pt x="257" y="22"/>
                    </a:cubicBezTo>
                    <a:cubicBezTo>
                      <a:pt x="257" y="22"/>
                      <a:pt x="256" y="23"/>
                      <a:pt x="257" y="24"/>
                    </a:cubicBezTo>
                    <a:cubicBezTo>
                      <a:pt x="259" y="24"/>
                      <a:pt x="258" y="21"/>
                      <a:pt x="257" y="21"/>
                    </a:cubicBezTo>
                    <a:cubicBezTo>
                      <a:pt x="256" y="20"/>
                      <a:pt x="257" y="20"/>
                      <a:pt x="258" y="20"/>
                    </a:cubicBezTo>
                    <a:cubicBezTo>
                      <a:pt x="258" y="19"/>
                      <a:pt x="257" y="18"/>
                      <a:pt x="259" y="18"/>
                    </a:cubicBezTo>
                    <a:cubicBezTo>
                      <a:pt x="260" y="18"/>
                      <a:pt x="260" y="19"/>
                      <a:pt x="259" y="19"/>
                    </a:cubicBezTo>
                    <a:cubicBezTo>
                      <a:pt x="259" y="20"/>
                      <a:pt x="262" y="20"/>
                      <a:pt x="261" y="18"/>
                    </a:cubicBezTo>
                    <a:cubicBezTo>
                      <a:pt x="262" y="19"/>
                      <a:pt x="261" y="20"/>
                      <a:pt x="263" y="20"/>
                    </a:cubicBezTo>
                    <a:cubicBezTo>
                      <a:pt x="263" y="19"/>
                      <a:pt x="263" y="18"/>
                      <a:pt x="263" y="17"/>
                    </a:cubicBezTo>
                    <a:cubicBezTo>
                      <a:pt x="262" y="17"/>
                      <a:pt x="262" y="17"/>
                      <a:pt x="262" y="17"/>
                    </a:cubicBezTo>
                    <a:cubicBezTo>
                      <a:pt x="262" y="16"/>
                      <a:pt x="263" y="15"/>
                      <a:pt x="264" y="15"/>
                    </a:cubicBezTo>
                    <a:cubicBezTo>
                      <a:pt x="263" y="14"/>
                      <a:pt x="263" y="13"/>
                      <a:pt x="263" y="13"/>
                    </a:cubicBezTo>
                    <a:cubicBezTo>
                      <a:pt x="263" y="13"/>
                      <a:pt x="263" y="13"/>
                      <a:pt x="264" y="13"/>
                    </a:cubicBezTo>
                    <a:cubicBezTo>
                      <a:pt x="264" y="13"/>
                      <a:pt x="264" y="12"/>
                      <a:pt x="265" y="12"/>
                    </a:cubicBezTo>
                    <a:cubicBezTo>
                      <a:pt x="264" y="12"/>
                      <a:pt x="264" y="12"/>
                      <a:pt x="264" y="12"/>
                    </a:cubicBezTo>
                    <a:cubicBezTo>
                      <a:pt x="265" y="12"/>
                      <a:pt x="265" y="11"/>
                      <a:pt x="266" y="11"/>
                    </a:cubicBezTo>
                    <a:cubicBezTo>
                      <a:pt x="266" y="11"/>
                      <a:pt x="266" y="11"/>
                      <a:pt x="266" y="11"/>
                    </a:cubicBezTo>
                    <a:cubicBezTo>
                      <a:pt x="266" y="11"/>
                      <a:pt x="266" y="11"/>
                      <a:pt x="265" y="11"/>
                    </a:cubicBezTo>
                    <a:cubicBezTo>
                      <a:pt x="266" y="11"/>
                      <a:pt x="266" y="11"/>
                      <a:pt x="266" y="12"/>
                    </a:cubicBezTo>
                    <a:cubicBezTo>
                      <a:pt x="266" y="12"/>
                      <a:pt x="266" y="12"/>
                      <a:pt x="266" y="12"/>
                    </a:cubicBezTo>
                    <a:cubicBezTo>
                      <a:pt x="266" y="12"/>
                      <a:pt x="266" y="12"/>
                      <a:pt x="266" y="12"/>
                    </a:cubicBezTo>
                    <a:cubicBezTo>
                      <a:pt x="266" y="13"/>
                      <a:pt x="266" y="13"/>
                      <a:pt x="266" y="14"/>
                    </a:cubicBezTo>
                    <a:cubicBezTo>
                      <a:pt x="267" y="13"/>
                      <a:pt x="267" y="14"/>
                      <a:pt x="268" y="14"/>
                    </a:cubicBezTo>
                    <a:cubicBezTo>
                      <a:pt x="267" y="15"/>
                      <a:pt x="266" y="15"/>
                      <a:pt x="266" y="16"/>
                    </a:cubicBezTo>
                    <a:cubicBezTo>
                      <a:pt x="265" y="16"/>
                      <a:pt x="265" y="17"/>
                      <a:pt x="264" y="17"/>
                    </a:cubicBezTo>
                    <a:cubicBezTo>
                      <a:pt x="264" y="17"/>
                      <a:pt x="264" y="18"/>
                      <a:pt x="265" y="18"/>
                    </a:cubicBezTo>
                    <a:cubicBezTo>
                      <a:pt x="263" y="19"/>
                      <a:pt x="266" y="19"/>
                      <a:pt x="264" y="20"/>
                    </a:cubicBezTo>
                    <a:cubicBezTo>
                      <a:pt x="264" y="20"/>
                      <a:pt x="265" y="20"/>
                      <a:pt x="266" y="20"/>
                    </a:cubicBezTo>
                    <a:cubicBezTo>
                      <a:pt x="266" y="21"/>
                      <a:pt x="266" y="22"/>
                      <a:pt x="267" y="23"/>
                    </a:cubicBezTo>
                    <a:cubicBezTo>
                      <a:pt x="268" y="23"/>
                      <a:pt x="269" y="22"/>
                      <a:pt x="269" y="23"/>
                    </a:cubicBezTo>
                    <a:cubicBezTo>
                      <a:pt x="270" y="23"/>
                      <a:pt x="269" y="22"/>
                      <a:pt x="269" y="22"/>
                    </a:cubicBezTo>
                    <a:cubicBezTo>
                      <a:pt x="270" y="22"/>
                      <a:pt x="270" y="22"/>
                      <a:pt x="270" y="21"/>
                    </a:cubicBezTo>
                    <a:cubicBezTo>
                      <a:pt x="271" y="21"/>
                      <a:pt x="271" y="22"/>
                      <a:pt x="271" y="23"/>
                    </a:cubicBezTo>
                    <a:cubicBezTo>
                      <a:pt x="272" y="23"/>
                      <a:pt x="273" y="23"/>
                      <a:pt x="272" y="24"/>
                    </a:cubicBezTo>
                    <a:cubicBezTo>
                      <a:pt x="273" y="23"/>
                      <a:pt x="276" y="22"/>
                      <a:pt x="275" y="24"/>
                    </a:cubicBezTo>
                    <a:cubicBezTo>
                      <a:pt x="276" y="24"/>
                      <a:pt x="275" y="23"/>
                      <a:pt x="276" y="23"/>
                    </a:cubicBezTo>
                    <a:cubicBezTo>
                      <a:pt x="278" y="23"/>
                      <a:pt x="277" y="25"/>
                      <a:pt x="278" y="24"/>
                    </a:cubicBezTo>
                    <a:cubicBezTo>
                      <a:pt x="279" y="21"/>
                      <a:pt x="276" y="23"/>
                      <a:pt x="276" y="21"/>
                    </a:cubicBezTo>
                    <a:cubicBezTo>
                      <a:pt x="276" y="20"/>
                      <a:pt x="277" y="20"/>
                      <a:pt x="278" y="19"/>
                    </a:cubicBezTo>
                    <a:cubicBezTo>
                      <a:pt x="278" y="19"/>
                      <a:pt x="278" y="20"/>
                      <a:pt x="278" y="20"/>
                    </a:cubicBezTo>
                    <a:cubicBezTo>
                      <a:pt x="278" y="21"/>
                      <a:pt x="277" y="20"/>
                      <a:pt x="277" y="21"/>
                    </a:cubicBezTo>
                    <a:cubicBezTo>
                      <a:pt x="277" y="22"/>
                      <a:pt x="278" y="22"/>
                      <a:pt x="278" y="22"/>
                    </a:cubicBezTo>
                    <a:cubicBezTo>
                      <a:pt x="279" y="22"/>
                      <a:pt x="279" y="23"/>
                      <a:pt x="279" y="24"/>
                    </a:cubicBezTo>
                    <a:cubicBezTo>
                      <a:pt x="280" y="24"/>
                      <a:pt x="280" y="23"/>
                      <a:pt x="280" y="23"/>
                    </a:cubicBezTo>
                    <a:cubicBezTo>
                      <a:pt x="280" y="22"/>
                      <a:pt x="281" y="22"/>
                      <a:pt x="281" y="22"/>
                    </a:cubicBezTo>
                    <a:cubicBezTo>
                      <a:pt x="282" y="22"/>
                      <a:pt x="282" y="21"/>
                      <a:pt x="284" y="21"/>
                    </a:cubicBezTo>
                    <a:cubicBezTo>
                      <a:pt x="284" y="22"/>
                      <a:pt x="282" y="22"/>
                      <a:pt x="282" y="23"/>
                    </a:cubicBezTo>
                    <a:cubicBezTo>
                      <a:pt x="283" y="24"/>
                      <a:pt x="285" y="23"/>
                      <a:pt x="286" y="22"/>
                    </a:cubicBezTo>
                    <a:cubicBezTo>
                      <a:pt x="287" y="22"/>
                      <a:pt x="286" y="23"/>
                      <a:pt x="287" y="23"/>
                    </a:cubicBezTo>
                    <a:cubicBezTo>
                      <a:pt x="287" y="23"/>
                      <a:pt x="287" y="22"/>
                      <a:pt x="288" y="22"/>
                    </a:cubicBezTo>
                    <a:cubicBezTo>
                      <a:pt x="289" y="23"/>
                      <a:pt x="290" y="23"/>
                      <a:pt x="289" y="24"/>
                    </a:cubicBezTo>
                    <a:cubicBezTo>
                      <a:pt x="290" y="24"/>
                      <a:pt x="290" y="22"/>
                      <a:pt x="289" y="22"/>
                    </a:cubicBezTo>
                    <a:cubicBezTo>
                      <a:pt x="290" y="21"/>
                      <a:pt x="292" y="22"/>
                      <a:pt x="293" y="21"/>
                    </a:cubicBezTo>
                    <a:cubicBezTo>
                      <a:pt x="294" y="21"/>
                      <a:pt x="294" y="21"/>
                      <a:pt x="295" y="20"/>
                    </a:cubicBezTo>
                    <a:cubicBezTo>
                      <a:pt x="295" y="20"/>
                      <a:pt x="295" y="21"/>
                      <a:pt x="296" y="21"/>
                    </a:cubicBezTo>
                    <a:cubicBezTo>
                      <a:pt x="296" y="21"/>
                      <a:pt x="296" y="22"/>
                      <a:pt x="296" y="22"/>
                    </a:cubicBezTo>
                    <a:cubicBezTo>
                      <a:pt x="297" y="23"/>
                      <a:pt x="298" y="23"/>
                      <a:pt x="298" y="24"/>
                    </a:cubicBezTo>
                    <a:cubicBezTo>
                      <a:pt x="299" y="23"/>
                      <a:pt x="301" y="23"/>
                      <a:pt x="302" y="22"/>
                    </a:cubicBezTo>
                    <a:cubicBezTo>
                      <a:pt x="302" y="22"/>
                      <a:pt x="301" y="21"/>
                      <a:pt x="301" y="21"/>
                    </a:cubicBezTo>
                    <a:cubicBezTo>
                      <a:pt x="302" y="20"/>
                      <a:pt x="303" y="22"/>
                      <a:pt x="302" y="19"/>
                    </a:cubicBezTo>
                    <a:cubicBezTo>
                      <a:pt x="303" y="19"/>
                      <a:pt x="303" y="20"/>
                      <a:pt x="303" y="20"/>
                    </a:cubicBezTo>
                    <a:cubicBezTo>
                      <a:pt x="304" y="21"/>
                      <a:pt x="304" y="19"/>
                      <a:pt x="305" y="19"/>
                    </a:cubicBezTo>
                    <a:cubicBezTo>
                      <a:pt x="305" y="20"/>
                      <a:pt x="305" y="20"/>
                      <a:pt x="306" y="21"/>
                    </a:cubicBezTo>
                    <a:cubicBezTo>
                      <a:pt x="306" y="21"/>
                      <a:pt x="308" y="21"/>
                      <a:pt x="307" y="22"/>
                    </a:cubicBezTo>
                    <a:cubicBezTo>
                      <a:pt x="308" y="23"/>
                      <a:pt x="308" y="21"/>
                      <a:pt x="309" y="21"/>
                    </a:cubicBezTo>
                    <a:cubicBezTo>
                      <a:pt x="312" y="22"/>
                      <a:pt x="315" y="25"/>
                      <a:pt x="316" y="21"/>
                    </a:cubicBezTo>
                    <a:cubicBezTo>
                      <a:pt x="317" y="21"/>
                      <a:pt x="319" y="24"/>
                      <a:pt x="319" y="21"/>
                    </a:cubicBezTo>
                    <a:cubicBezTo>
                      <a:pt x="321" y="21"/>
                      <a:pt x="319" y="22"/>
                      <a:pt x="319" y="23"/>
                    </a:cubicBezTo>
                    <a:cubicBezTo>
                      <a:pt x="318" y="23"/>
                      <a:pt x="319" y="24"/>
                      <a:pt x="318" y="24"/>
                    </a:cubicBezTo>
                    <a:cubicBezTo>
                      <a:pt x="318" y="25"/>
                      <a:pt x="320" y="24"/>
                      <a:pt x="320" y="23"/>
                    </a:cubicBezTo>
                    <a:cubicBezTo>
                      <a:pt x="321" y="23"/>
                      <a:pt x="321" y="24"/>
                      <a:pt x="322" y="24"/>
                    </a:cubicBezTo>
                    <a:cubicBezTo>
                      <a:pt x="322" y="23"/>
                      <a:pt x="322" y="23"/>
                      <a:pt x="323" y="23"/>
                    </a:cubicBezTo>
                    <a:cubicBezTo>
                      <a:pt x="323" y="22"/>
                      <a:pt x="321" y="23"/>
                      <a:pt x="320" y="23"/>
                    </a:cubicBezTo>
                    <a:cubicBezTo>
                      <a:pt x="320" y="22"/>
                      <a:pt x="320" y="22"/>
                      <a:pt x="320" y="22"/>
                    </a:cubicBezTo>
                    <a:cubicBezTo>
                      <a:pt x="321" y="21"/>
                      <a:pt x="322" y="21"/>
                      <a:pt x="322" y="21"/>
                    </a:cubicBezTo>
                    <a:cubicBezTo>
                      <a:pt x="322" y="21"/>
                      <a:pt x="322" y="21"/>
                      <a:pt x="322" y="21"/>
                    </a:cubicBezTo>
                    <a:cubicBezTo>
                      <a:pt x="322" y="19"/>
                      <a:pt x="321" y="18"/>
                      <a:pt x="320" y="16"/>
                    </a:cubicBezTo>
                    <a:cubicBezTo>
                      <a:pt x="320" y="16"/>
                      <a:pt x="320" y="16"/>
                      <a:pt x="320" y="16"/>
                    </a:cubicBezTo>
                    <a:cubicBezTo>
                      <a:pt x="319" y="16"/>
                      <a:pt x="319" y="16"/>
                      <a:pt x="320" y="15"/>
                    </a:cubicBezTo>
                    <a:cubicBezTo>
                      <a:pt x="319" y="14"/>
                      <a:pt x="318" y="13"/>
                      <a:pt x="318" y="12"/>
                    </a:cubicBezTo>
                    <a:cubicBezTo>
                      <a:pt x="318" y="12"/>
                      <a:pt x="317" y="12"/>
                      <a:pt x="317" y="12"/>
                    </a:cubicBezTo>
                    <a:cubicBezTo>
                      <a:pt x="318" y="12"/>
                      <a:pt x="318" y="11"/>
                      <a:pt x="317" y="11"/>
                    </a:cubicBezTo>
                    <a:cubicBezTo>
                      <a:pt x="316" y="11"/>
                      <a:pt x="314" y="9"/>
                      <a:pt x="316" y="8"/>
                    </a:cubicBezTo>
                    <a:cubicBezTo>
                      <a:pt x="316" y="9"/>
                      <a:pt x="316" y="9"/>
                      <a:pt x="316" y="8"/>
                    </a:cubicBezTo>
                    <a:cubicBezTo>
                      <a:pt x="315" y="8"/>
                      <a:pt x="315" y="8"/>
                      <a:pt x="314" y="8"/>
                    </a:cubicBezTo>
                    <a:cubicBezTo>
                      <a:pt x="314" y="10"/>
                      <a:pt x="314" y="10"/>
                      <a:pt x="314" y="10"/>
                    </a:cubicBezTo>
                    <a:cubicBezTo>
                      <a:pt x="314" y="10"/>
                      <a:pt x="314" y="10"/>
                      <a:pt x="313" y="10"/>
                    </a:cubicBezTo>
                    <a:cubicBezTo>
                      <a:pt x="314" y="9"/>
                      <a:pt x="314" y="7"/>
                      <a:pt x="316" y="8"/>
                    </a:cubicBezTo>
                    <a:cubicBezTo>
                      <a:pt x="316" y="8"/>
                      <a:pt x="316" y="7"/>
                      <a:pt x="316" y="7"/>
                    </a:cubicBezTo>
                    <a:cubicBezTo>
                      <a:pt x="315" y="6"/>
                      <a:pt x="315" y="5"/>
                      <a:pt x="314" y="5"/>
                    </a:cubicBezTo>
                    <a:cubicBezTo>
                      <a:pt x="314" y="5"/>
                      <a:pt x="314" y="5"/>
                      <a:pt x="314" y="5"/>
                    </a:cubicBezTo>
                    <a:cubicBezTo>
                      <a:pt x="313" y="5"/>
                      <a:pt x="313" y="3"/>
                      <a:pt x="311" y="3"/>
                    </a:cubicBezTo>
                    <a:cubicBezTo>
                      <a:pt x="311" y="4"/>
                      <a:pt x="311" y="4"/>
                      <a:pt x="311" y="4"/>
                    </a:cubicBezTo>
                    <a:cubicBezTo>
                      <a:pt x="311" y="4"/>
                      <a:pt x="311" y="4"/>
                      <a:pt x="311" y="4"/>
                    </a:cubicBezTo>
                    <a:cubicBezTo>
                      <a:pt x="311" y="4"/>
                      <a:pt x="311" y="4"/>
                      <a:pt x="311" y="4"/>
                    </a:cubicBezTo>
                    <a:cubicBezTo>
                      <a:pt x="310" y="4"/>
                      <a:pt x="310" y="4"/>
                      <a:pt x="310" y="5"/>
                    </a:cubicBezTo>
                    <a:cubicBezTo>
                      <a:pt x="310" y="5"/>
                      <a:pt x="311" y="5"/>
                      <a:pt x="311" y="5"/>
                    </a:cubicBezTo>
                    <a:cubicBezTo>
                      <a:pt x="311" y="5"/>
                      <a:pt x="311" y="6"/>
                      <a:pt x="311" y="7"/>
                    </a:cubicBezTo>
                    <a:cubicBezTo>
                      <a:pt x="311" y="8"/>
                      <a:pt x="312" y="7"/>
                      <a:pt x="313" y="8"/>
                    </a:cubicBezTo>
                    <a:cubicBezTo>
                      <a:pt x="313" y="9"/>
                      <a:pt x="311" y="9"/>
                      <a:pt x="309" y="9"/>
                    </a:cubicBezTo>
                    <a:cubicBezTo>
                      <a:pt x="309" y="9"/>
                      <a:pt x="310" y="10"/>
                      <a:pt x="310" y="10"/>
                    </a:cubicBezTo>
                    <a:cubicBezTo>
                      <a:pt x="310" y="10"/>
                      <a:pt x="310" y="10"/>
                      <a:pt x="310" y="10"/>
                    </a:cubicBezTo>
                    <a:cubicBezTo>
                      <a:pt x="310" y="10"/>
                      <a:pt x="310" y="11"/>
                      <a:pt x="310" y="11"/>
                    </a:cubicBezTo>
                    <a:cubicBezTo>
                      <a:pt x="309" y="11"/>
                      <a:pt x="309" y="10"/>
                      <a:pt x="309" y="10"/>
                    </a:cubicBezTo>
                    <a:cubicBezTo>
                      <a:pt x="308" y="10"/>
                      <a:pt x="308" y="11"/>
                      <a:pt x="307" y="12"/>
                    </a:cubicBezTo>
                    <a:cubicBezTo>
                      <a:pt x="307" y="12"/>
                      <a:pt x="307" y="11"/>
                      <a:pt x="307" y="11"/>
                    </a:cubicBezTo>
                    <a:cubicBezTo>
                      <a:pt x="307" y="11"/>
                      <a:pt x="306" y="11"/>
                      <a:pt x="306" y="10"/>
                    </a:cubicBezTo>
                    <a:cubicBezTo>
                      <a:pt x="307" y="10"/>
                      <a:pt x="307" y="10"/>
                      <a:pt x="308" y="9"/>
                    </a:cubicBezTo>
                    <a:cubicBezTo>
                      <a:pt x="308" y="9"/>
                      <a:pt x="308" y="8"/>
                      <a:pt x="309" y="8"/>
                    </a:cubicBezTo>
                    <a:cubicBezTo>
                      <a:pt x="308" y="8"/>
                      <a:pt x="308" y="7"/>
                      <a:pt x="308" y="7"/>
                    </a:cubicBezTo>
                    <a:cubicBezTo>
                      <a:pt x="308" y="7"/>
                      <a:pt x="308" y="6"/>
                      <a:pt x="308" y="6"/>
                    </a:cubicBezTo>
                    <a:cubicBezTo>
                      <a:pt x="308" y="6"/>
                      <a:pt x="309" y="5"/>
                      <a:pt x="309" y="4"/>
                    </a:cubicBezTo>
                    <a:cubicBezTo>
                      <a:pt x="308" y="4"/>
                      <a:pt x="307" y="4"/>
                      <a:pt x="307" y="5"/>
                    </a:cubicBezTo>
                    <a:cubicBezTo>
                      <a:pt x="307" y="5"/>
                      <a:pt x="307" y="5"/>
                      <a:pt x="307" y="5"/>
                    </a:cubicBezTo>
                    <a:cubicBezTo>
                      <a:pt x="307" y="5"/>
                      <a:pt x="307" y="4"/>
                      <a:pt x="307" y="4"/>
                    </a:cubicBezTo>
                    <a:cubicBezTo>
                      <a:pt x="306" y="4"/>
                      <a:pt x="306" y="4"/>
                      <a:pt x="306" y="4"/>
                    </a:cubicBezTo>
                    <a:cubicBezTo>
                      <a:pt x="306" y="4"/>
                      <a:pt x="306" y="4"/>
                      <a:pt x="306" y="4"/>
                    </a:cubicBezTo>
                    <a:cubicBezTo>
                      <a:pt x="305" y="4"/>
                      <a:pt x="305" y="4"/>
                      <a:pt x="305" y="4"/>
                    </a:cubicBezTo>
                    <a:cubicBezTo>
                      <a:pt x="305" y="5"/>
                      <a:pt x="305" y="5"/>
                      <a:pt x="306" y="5"/>
                    </a:cubicBezTo>
                    <a:cubicBezTo>
                      <a:pt x="306" y="6"/>
                      <a:pt x="304" y="6"/>
                      <a:pt x="304" y="6"/>
                    </a:cubicBezTo>
                    <a:cubicBezTo>
                      <a:pt x="305" y="7"/>
                      <a:pt x="305" y="7"/>
                      <a:pt x="306" y="8"/>
                    </a:cubicBezTo>
                    <a:cubicBezTo>
                      <a:pt x="306" y="8"/>
                      <a:pt x="305" y="8"/>
                      <a:pt x="305" y="8"/>
                    </a:cubicBezTo>
                    <a:cubicBezTo>
                      <a:pt x="305" y="8"/>
                      <a:pt x="305" y="9"/>
                      <a:pt x="305" y="9"/>
                    </a:cubicBezTo>
                    <a:cubicBezTo>
                      <a:pt x="305" y="9"/>
                      <a:pt x="304" y="9"/>
                      <a:pt x="303" y="9"/>
                    </a:cubicBezTo>
                    <a:cubicBezTo>
                      <a:pt x="303" y="10"/>
                      <a:pt x="303" y="11"/>
                      <a:pt x="302" y="11"/>
                    </a:cubicBezTo>
                    <a:cubicBezTo>
                      <a:pt x="302" y="11"/>
                      <a:pt x="301" y="10"/>
                      <a:pt x="301" y="9"/>
                    </a:cubicBezTo>
                    <a:cubicBezTo>
                      <a:pt x="300" y="9"/>
                      <a:pt x="300" y="9"/>
                      <a:pt x="299" y="9"/>
                    </a:cubicBezTo>
                    <a:cubicBezTo>
                      <a:pt x="299" y="8"/>
                      <a:pt x="300" y="8"/>
                      <a:pt x="301" y="8"/>
                    </a:cubicBezTo>
                    <a:cubicBezTo>
                      <a:pt x="301" y="6"/>
                      <a:pt x="303" y="6"/>
                      <a:pt x="302" y="5"/>
                    </a:cubicBezTo>
                    <a:cubicBezTo>
                      <a:pt x="300" y="5"/>
                      <a:pt x="300" y="5"/>
                      <a:pt x="300" y="5"/>
                    </a:cubicBezTo>
                    <a:cubicBezTo>
                      <a:pt x="299" y="5"/>
                      <a:pt x="300" y="3"/>
                      <a:pt x="298" y="3"/>
                    </a:cubicBezTo>
                    <a:cubicBezTo>
                      <a:pt x="298" y="4"/>
                      <a:pt x="299" y="4"/>
                      <a:pt x="299" y="5"/>
                    </a:cubicBezTo>
                    <a:cubicBezTo>
                      <a:pt x="297" y="5"/>
                      <a:pt x="298" y="4"/>
                      <a:pt x="297" y="4"/>
                    </a:cubicBezTo>
                    <a:cubicBezTo>
                      <a:pt x="295" y="3"/>
                      <a:pt x="296" y="5"/>
                      <a:pt x="295" y="5"/>
                    </a:cubicBezTo>
                    <a:cubicBezTo>
                      <a:pt x="295" y="6"/>
                      <a:pt x="296" y="5"/>
                      <a:pt x="296" y="5"/>
                    </a:cubicBezTo>
                    <a:cubicBezTo>
                      <a:pt x="296" y="7"/>
                      <a:pt x="295" y="7"/>
                      <a:pt x="296" y="8"/>
                    </a:cubicBezTo>
                    <a:cubicBezTo>
                      <a:pt x="297" y="8"/>
                      <a:pt x="297" y="8"/>
                      <a:pt x="297" y="8"/>
                    </a:cubicBezTo>
                    <a:cubicBezTo>
                      <a:pt x="296" y="9"/>
                      <a:pt x="296" y="10"/>
                      <a:pt x="296" y="10"/>
                    </a:cubicBezTo>
                    <a:cubicBezTo>
                      <a:pt x="296" y="10"/>
                      <a:pt x="295" y="9"/>
                      <a:pt x="295" y="9"/>
                    </a:cubicBezTo>
                    <a:cubicBezTo>
                      <a:pt x="295" y="9"/>
                      <a:pt x="295" y="9"/>
                      <a:pt x="295" y="9"/>
                    </a:cubicBezTo>
                    <a:cubicBezTo>
                      <a:pt x="294" y="8"/>
                      <a:pt x="293" y="9"/>
                      <a:pt x="292" y="10"/>
                    </a:cubicBezTo>
                    <a:cubicBezTo>
                      <a:pt x="292" y="10"/>
                      <a:pt x="292" y="9"/>
                      <a:pt x="292" y="9"/>
                    </a:cubicBezTo>
                    <a:cubicBezTo>
                      <a:pt x="292" y="9"/>
                      <a:pt x="293" y="9"/>
                      <a:pt x="293" y="8"/>
                    </a:cubicBezTo>
                    <a:cubicBezTo>
                      <a:pt x="293" y="8"/>
                      <a:pt x="293" y="7"/>
                      <a:pt x="292" y="7"/>
                    </a:cubicBezTo>
                    <a:cubicBezTo>
                      <a:pt x="292" y="7"/>
                      <a:pt x="292" y="6"/>
                      <a:pt x="292" y="6"/>
                    </a:cubicBezTo>
                    <a:cubicBezTo>
                      <a:pt x="292" y="6"/>
                      <a:pt x="292" y="6"/>
                      <a:pt x="292" y="5"/>
                    </a:cubicBezTo>
                    <a:cubicBezTo>
                      <a:pt x="292" y="5"/>
                      <a:pt x="292" y="5"/>
                      <a:pt x="292" y="5"/>
                    </a:cubicBezTo>
                    <a:cubicBezTo>
                      <a:pt x="293" y="5"/>
                      <a:pt x="293" y="6"/>
                      <a:pt x="294" y="6"/>
                    </a:cubicBezTo>
                    <a:cubicBezTo>
                      <a:pt x="294" y="5"/>
                      <a:pt x="293" y="5"/>
                      <a:pt x="292" y="5"/>
                    </a:cubicBezTo>
                    <a:cubicBezTo>
                      <a:pt x="292" y="5"/>
                      <a:pt x="292" y="4"/>
                      <a:pt x="292" y="4"/>
                    </a:cubicBezTo>
                    <a:cubicBezTo>
                      <a:pt x="292" y="4"/>
                      <a:pt x="291" y="4"/>
                      <a:pt x="291" y="5"/>
                    </a:cubicBezTo>
                    <a:cubicBezTo>
                      <a:pt x="291" y="5"/>
                      <a:pt x="291" y="5"/>
                      <a:pt x="290" y="5"/>
                    </a:cubicBezTo>
                    <a:cubicBezTo>
                      <a:pt x="290" y="4"/>
                      <a:pt x="290" y="3"/>
                      <a:pt x="289" y="4"/>
                    </a:cubicBezTo>
                    <a:cubicBezTo>
                      <a:pt x="289" y="4"/>
                      <a:pt x="289" y="4"/>
                      <a:pt x="289" y="4"/>
                    </a:cubicBezTo>
                    <a:cubicBezTo>
                      <a:pt x="289" y="4"/>
                      <a:pt x="289" y="4"/>
                      <a:pt x="289" y="4"/>
                    </a:cubicBezTo>
                    <a:cubicBezTo>
                      <a:pt x="288" y="3"/>
                      <a:pt x="288" y="4"/>
                      <a:pt x="287" y="4"/>
                    </a:cubicBezTo>
                    <a:cubicBezTo>
                      <a:pt x="287" y="4"/>
                      <a:pt x="287" y="4"/>
                      <a:pt x="287" y="4"/>
                    </a:cubicBezTo>
                    <a:cubicBezTo>
                      <a:pt x="287" y="4"/>
                      <a:pt x="287" y="4"/>
                      <a:pt x="286" y="4"/>
                    </a:cubicBezTo>
                    <a:cubicBezTo>
                      <a:pt x="287" y="4"/>
                      <a:pt x="287" y="4"/>
                      <a:pt x="287" y="4"/>
                    </a:cubicBezTo>
                    <a:cubicBezTo>
                      <a:pt x="286" y="4"/>
                      <a:pt x="286" y="3"/>
                      <a:pt x="286" y="3"/>
                    </a:cubicBezTo>
                    <a:cubicBezTo>
                      <a:pt x="286" y="3"/>
                      <a:pt x="286" y="4"/>
                      <a:pt x="286" y="4"/>
                    </a:cubicBezTo>
                    <a:cubicBezTo>
                      <a:pt x="284" y="3"/>
                      <a:pt x="284" y="3"/>
                      <a:pt x="282" y="3"/>
                    </a:cubicBezTo>
                    <a:cubicBezTo>
                      <a:pt x="282" y="3"/>
                      <a:pt x="282" y="3"/>
                      <a:pt x="282" y="3"/>
                    </a:cubicBezTo>
                    <a:cubicBezTo>
                      <a:pt x="282" y="4"/>
                      <a:pt x="282" y="4"/>
                      <a:pt x="282" y="4"/>
                    </a:cubicBezTo>
                    <a:cubicBezTo>
                      <a:pt x="282" y="4"/>
                      <a:pt x="281" y="4"/>
                      <a:pt x="281" y="4"/>
                    </a:cubicBezTo>
                    <a:cubicBezTo>
                      <a:pt x="281" y="4"/>
                      <a:pt x="281" y="5"/>
                      <a:pt x="281" y="5"/>
                    </a:cubicBezTo>
                    <a:cubicBezTo>
                      <a:pt x="281" y="5"/>
                      <a:pt x="281" y="5"/>
                      <a:pt x="281" y="5"/>
                    </a:cubicBezTo>
                    <a:cubicBezTo>
                      <a:pt x="281" y="5"/>
                      <a:pt x="281" y="6"/>
                      <a:pt x="281" y="6"/>
                    </a:cubicBezTo>
                    <a:cubicBezTo>
                      <a:pt x="281" y="6"/>
                      <a:pt x="281" y="6"/>
                      <a:pt x="281" y="6"/>
                    </a:cubicBezTo>
                    <a:cubicBezTo>
                      <a:pt x="281" y="7"/>
                      <a:pt x="281" y="7"/>
                      <a:pt x="281" y="8"/>
                    </a:cubicBezTo>
                    <a:cubicBezTo>
                      <a:pt x="282" y="8"/>
                      <a:pt x="284" y="8"/>
                      <a:pt x="285" y="8"/>
                    </a:cubicBezTo>
                    <a:cubicBezTo>
                      <a:pt x="285" y="7"/>
                      <a:pt x="286" y="6"/>
                      <a:pt x="286" y="5"/>
                    </a:cubicBezTo>
                    <a:cubicBezTo>
                      <a:pt x="287" y="5"/>
                      <a:pt x="287" y="5"/>
                      <a:pt x="287" y="5"/>
                    </a:cubicBezTo>
                    <a:cubicBezTo>
                      <a:pt x="288" y="5"/>
                      <a:pt x="288" y="5"/>
                      <a:pt x="288" y="6"/>
                    </a:cubicBezTo>
                    <a:cubicBezTo>
                      <a:pt x="288" y="6"/>
                      <a:pt x="288" y="6"/>
                      <a:pt x="289" y="6"/>
                    </a:cubicBezTo>
                    <a:cubicBezTo>
                      <a:pt x="288" y="6"/>
                      <a:pt x="288" y="7"/>
                      <a:pt x="288" y="8"/>
                    </a:cubicBezTo>
                    <a:cubicBezTo>
                      <a:pt x="288" y="8"/>
                      <a:pt x="288" y="8"/>
                      <a:pt x="288" y="8"/>
                    </a:cubicBezTo>
                    <a:cubicBezTo>
                      <a:pt x="287" y="8"/>
                      <a:pt x="288" y="8"/>
                      <a:pt x="288" y="8"/>
                    </a:cubicBezTo>
                    <a:cubicBezTo>
                      <a:pt x="288" y="8"/>
                      <a:pt x="288" y="8"/>
                      <a:pt x="288" y="8"/>
                    </a:cubicBezTo>
                    <a:cubicBezTo>
                      <a:pt x="288" y="8"/>
                      <a:pt x="288" y="8"/>
                      <a:pt x="288" y="8"/>
                    </a:cubicBezTo>
                    <a:cubicBezTo>
                      <a:pt x="288" y="9"/>
                      <a:pt x="287" y="9"/>
                      <a:pt x="287" y="9"/>
                    </a:cubicBezTo>
                    <a:cubicBezTo>
                      <a:pt x="286" y="9"/>
                      <a:pt x="286" y="9"/>
                      <a:pt x="286" y="8"/>
                    </a:cubicBezTo>
                    <a:cubicBezTo>
                      <a:pt x="284" y="7"/>
                      <a:pt x="285" y="9"/>
                      <a:pt x="283" y="8"/>
                    </a:cubicBezTo>
                    <a:cubicBezTo>
                      <a:pt x="283" y="9"/>
                      <a:pt x="283" y="9"/>
                      <a:pt x="283" y="9"/>
                    </a:cubicBezTo>
                    <a:cubicBezTo>
                      <a:pt x="283" y="9"/>
                      <a:pt x="283" y="9"/>
                      <a:pt x="283" y="9"/>
                    </a:cubicBezTo>
                    <a:cubicBezTo>
                      <a:pt x="284" y="11"/>
                      <a:pt x="284" y="10"/>
                      <a:pt x="283" y="12"/>
                    </a:cubicBezTo>
                    <a:cubicBezTo>
                      <a:pt x="283" y="12"/>
                      <a:pt x="283" y="12"/>
                      <a:pt x="283" y="12"/>
                    </a:cubicBezTo>
                    <a:cubicBezTo>
                      <a:pt x="283" y="12"/>
                      <a:pt x="283" y="12"/>
                      <a:pt x="283" y="12"/>
                    </a:cubicBezTo>
                    <a:cubicBezTo>
                      <a:pt x="283" y="12"/>
                      <a:pt x="283" y="13"/>
                      <a:pt x="283" y="14"/>
                    </a:cubicBezTo>
                    <a:cubicBezTo>
                      <a:pt x="284" y="14"/>
                      <a:pt x="286" y="14"/>
                      <a:pt x="287" y="14"/>
                    </a:cubicBezTo>
                    <a:cubicBezTo>
                      <a:pt x="287" y="14"/>
                      <a:pt x="288" y="14"/>
                      <a:pt x="289" y="14"/>
                    </a:cubicBezTo>
                    <a:cubicBezTo>
                      <a:pt x="288" y="14"/>
                      <a:pt x="288" y="15"/>
                      <a:pt x="288" y="16"/>
                    </a:cubicBezTo>
                    <a:cubicBezTo>
                      <a:pt x="288" y="18"/>
                      <a:pt x="285" y="15"/>
                      <a:pt x="285" y="17"/>
                    </a:cubicBezTo>
                    <a:cubicBezTo>
                      <a:pt x="284" y="17"/>
                      <a:pt x="284" y="15"/>
                      <a:pt x="282" y="15"/>
                    </a:cubicBezTo>
                    <a:cubicBezTo>
                      <a:pt x="282" y="17"/>
                      <a:pt x="282" y="18"/>
                      <a:pt x="281" y="18"/>
                    </a:cubicBezTo>
                    <a:cubicBezTo>
                      <a:pt x="280" y="18"/>
                      <a:pt x="282" y="17"/>
                      <a:pt x="281" y="16"/>
                    </a:cubicBezTo>
                    <a:cubicBezTo>
                      <a:pt x="280" y="16"/>
                      <a:pt x="280" y="17"/>
                      <a:pt x="278" y="16"/>
                    </a:cubicBezTo>
                    <a:cubicBezTo>
                      <a:pt x="278" y="16"/>
                      <a:pt x="280" y="16"/>
                      <a:pt x="280" y="15"/>
                    </a:cubicBezTo>
                    <a:cubicBezTo>
                      <a:pt x="280" y="14"/>
                      <a:pt x="280" y="13"/>
                      <a:pt x="280" y="14"/>
                    </a:cubicBezTo>
                    <a:cubicBezTo>
                      <a:pt x="281" y="14"/>
                      <a:pt x="280" y="13"/>
                      <a:pt x="280" y="13"/>
                    </a:cubicBezTo>
                    <a:cubicBezTo>
                      <a:pt x="281" y="12"/>
                      <a:pt x="281" y="12"/>
                      <a:pt x="280" y="10"/>
                    </a:cubicBezTo>
                    <a:cubicBezTo>
                      <a:pt x="280" y="10"/>
                      <a:pt x="281" y="10"/>
                      <a:pt x="281" y="10"/>
                    </a:cubicBezTo>
                    <a:cubicBezTo>
                      <a:pt x="282" y="7"/>
                      <a:pt x="278" y="9"/>
                      <a:pt x="278" y="6"/>
                    </a:cubicBezTo>
                    <a:cubicBezTo>
                      <a:pt x="278" y="6"/>
                      <a:pt x="278" y="6"/>
                      <a:pt x="278" y="6"/>
                    </a:cubicBezTo>
                    <a:cubicBezTo>
                      <a:pt x="278" y="6"/>
                      <a:pt x="278" y="6"/>
                      <a:pt x="278" y="5"/>
                    </a:cubicBezTo>
                    <a:cubicBezTo>
                      <a:pt x="279" y="5"/>
                      <a:pt x="280" y="4"/>
                      <a:pt x="278" y="5"/>
                    </a:cubicBezTo>
                    <a:cubicBezTo>
                      <a:pt x="278" y="5"/>
                      <a:pt x="278" y="5"/>
                      <a:pt x="278" y="5"/>
                    </a:cubicBezTo>
                    <a:cubicBezTo>
                      <a:pt x="278" y="3"/>
                      <a:pt x="275" y="6"/>
                      <a:pt x="275" y="4"/>
                    </a:cubicBezTo>
                    <a:cubicBezTo>
                      <a:pt x="274" y="4"/>
                      <a:pt x="274" y="5"/>
                      <a:pt x="274" y="5"/>
                    </a:cubicBezTo>
                    <a:cubicBezTo>
                      <a:pt x="273" y="4"/>
                      <a:pt x="273" y="5"/>
                      <a:pt x="273" y="6"/>
                    </a:cubicBezTo>
                    <a:cubicBezTo>
                      <a:pt x="272" y="6"/>
                      <a:pt x="272" y="6"/>
                      <a:pt x="272" y="6"/>
                    </a:cubicBezTo>
                    <a:cubicBezTo>
                      <a:pt x="273" y="7"/>
                      <a:pt x="273" y="7"/>
                      <a:pt x="274" y="8"/>
                    </a:cubicBezTo>
                    <a:cubicBezTo>
                      <a:pt x="274" y="8"/>
                      <a:pt x="274" y="8"/>
                      <a:pt x="275" y="9"/>
                    </a:cubicBezTo>
                    <a:cubicBezTo>
                      <a:pt x="275" y="10"/>
                      <a:pt x="275" y="10"/>
                      <a:pt x="275" y="10"/>
                    </a:cubicBezTo>
                    <a:cubicBezTo>
                      <a:pt x="274" y="10"/>
                      <a:pt x="272" y="9"/>
                      <a:pt x="272" y="10"/>
                    </a:cubicBezTo>
                    <a:cubicBezTo>
                      <a:pt x="274" y="10"/>
                      <a:pt x="273" y="11"/>
                      <a:pt x="272" y="12"/>
                    </a:cubicBezTo>
                    <a:cubicBezTo>
                      <a:pt x="272" y="11"/>
                      <a:pt x="272" y="11"/>
                      <a:pt x="272" y="11"/>
                    </a:cubicBezTo>
                    <a:cubicBezTo>
                      <a:pt x="272" y="10"/>
                      <a:pt x="271" y="10"/>
                      <a:pt x="271" y="9"/>
                    </a:cubicBezTo>
                    <a:cubicBezTo>
                      <a:pt x="270" y="9"/>
                      <a:pt x="270" y="9"/>
                      <a:pt x="270" y="9"/>
                    </a:cubicBezTo>
                    <a:cubicBezTo>
                      <a:pt x="271" y="9"/>
                      <a:pt x="272" y="9"/>
                      <a:pt x="272" y="8"/>
                    </a:cubicBezTo>
                    <a:cubicBezTo>
                      <a:pt x="272" y="8"/>
                      <a:pt x="271" y="8"/>
                      <a:pt x="271" y="7"/>
                    </a:cubicBezTo>
                    <a:cubicBezTo>
                      <a:pt x="271" y="7"/>
                      <a:pt x="273" y="6"/>
                      <a:pt x="272" y="4"/>
                    </a:cubicBezTo>
                    <a:cubicBezTo>
                      <a:pt x="271" y="5"/>
                      <a:pt x="270" y="3"/>
                      <a:pt x="270" y="4"/>
                    </a:cubicBezTo>
                    <a:cubicBezTo>
                      <a:pt x="269" y="4"/>
                      <a:pt x="269" y="4"/>
                      <a:pt x="269" y="4"/>
                    </a:cubicBezTo>
                    <a:cubicBezTo>
                      <a:pt x="269" y="4"/>
                      <a:pt x="269" y="4"/>
                      <a:pt x="269" y="4"/>
                    </a:cubicBezTo>
                    <a:cubicBezTo>
                      <a:pt x="269" y="4"/>
                      <a:pt x="269" y="4"/>
                      <a:pt x="268" y="4"/>
                    </a:cubicBezTo>
                    <a:cubicBezTo>
                      <a:pt x="269" y="3"/>
                      <a:pt x="268" y="3"/>
                      <a:pt x="268" y="3"/>
                    </a:cubicBezTo>
                    <a:cubicBezTo>
                      <a:pt x="267" y="3"/>
                      <a:pt x="267" y="3"/>
                      <a:pt x="267" y="3"/>
                    </a:cubicBezTo>
                    <a:cubicBezTo>
                      <a:pt x="266" y="4"/>
                      <a:pt x="266" y="7"/>
                      <a:pt x="267" y="7"/>
                    </a:cubicBezTo>
                    <a:cubicBezTo>
                      <a:pt x="267" y="8"/>
                      <a:pt x="266" y="8"/>
                      <a:pt x="266" y="9"/>
                    </a:cubicBezTo>
                    <a:cubicBezTo>
                      <a:pt x="265" y="9"/>
                      <a:pt x="265" y="8"/>
                      <a:pt x="265" y="7"/>
                    </a:cubicBezTo>
                    <a:cubicBezTo>
                      <a:pt x="265" y="7"/>
                      <a:pt x="264" y="8"/>
                      <a:pt x="264" y="7"/>
                    </a:cubicBezTo>
                    <a:cubicBezTo>
                      <a:pt x="264" y="7"/>
                      <a:pt x="264" y="7"/>
                      <a:pt x="264" y="6"/>
                    </a:cubicBezTo>
                    <a:cubicBezTo>
                      <a:pt x="264" y="6"/>
                      <a:pt x="264" y="5"/>
                      <a:pt x="265" y="5"/>
                    </a:cubicBezTo>
                    <a:cubicBezTo>
                      <a:pt x="265" y="4"/>
                      <a:pt x="265" y="3"/>
                      <a:pt x="264" y="3"/>
                    </a:cubicBezTo>
                    <a:cubicBezTo>
                      <a:pt x="264" y="4"/>
                      <a:pt x="264" y="6"/>
                      <a:pt x="262" y="5"/>
                    </a:cubicBezTo>
                    <a:cubicBezTo>
                      <a:pt x="262" y="5"/>
                      <a:pt x="262" y="4"/>
                      <a:pt x="263" y="4"/>
                    </a:cubicBezTo>
                    <a:cubicBezTo>
                      <a:pt x="261" y="5"/>
                      <a:pt x="262" y="4"/>
                      <a:pt x="261" y="4"/>
                    </a:cubicBezTo>
                    <a:cubicBezTo>
                      <a:pt x="260" y="4"/>
                      <a:pt x="260" y="5"/>
                      <a:pt x="260" y="5"/>
                    </a:cubicBezTo>
                    <a:cubicBezTo>
                      <a:pt x="260" y="5"/>
                      <a:pt x="259" y="3"/>
                      <a:pt x="259" y="4"/>
                    </a:cubicBezTo>
                    <a:cubicBezTo>
                      <a:pt x="260" y="5"/>
                      <a:pt x="258" y="6"/>
                      <a:pt x="258" y="7"/>
                    </a:cubicBezTo>
                    <a:cubicBezTo>
                      <a:pt x="258" y="7"/>
                      <a:pt x="258" y="7"/>
                      <a:pt x="259" y="7"/>
                    </a:cubicBezTo>
                    <a:cubicBezTo>
                      <a:pt x="258" y="7"/>
                      <a:pt x="258" y="7"/>
                      <a:pt x="258" y="7"/>
                    </a:cubicBezTo>
                    <a:cubicBezTo>
                      <a:pt x="257" y="7"/>
                      <a:pt x="258" y="6"/>
                      <a:pt x="258" y="5"/>
                    </a:cubicBezTo>
                    <a:cubicBezTo>
                      <a:pt x="258" y="5"/>
                      <a:pt x="258" y="5"/>
                      <a:pt x="258" y="5"/>
                    </a:cubicBezTo>
                    <a:cubicBezTo>
                      <a:pt x="258" y="5"/>
                      <a:pt x="258" y="5"/>
                      <a:pt x="257" y="5"/>
                    </a:cubicBezTo>
                    <a:cubicBezTo>
                      <a:pt x="257" y="4"/>
                      <a:pt x="258" y="3"/>
                      <a:pt x="258" y="3"/>
                    </a:cubicBezTo>
                    <a:cubicBezTo>
                      <a:pt x="257" y="3"/>
                      <a:pt x="257" y="3"/>
                      <a:pt x="257" y="3"/>
                    </a:cubicBezTo>
                    <a:cubicBezTo>
                      <a:pt x="257" y="3"/>
                      <a:pt x="257" y="3"/>
                      <a:pt x="257" y="3"/>
                    </a:cubicBezTo>
                    <a:cubicBezTo>
                      <a:pt x="257" y="3"/>
                      <a:pt x="256" y="2"/>
                      <a:pt x="255" y="2"/>
                    </a:cubicBezTo>
                    <a:cubicBezTo>
                      <a:pt x="255" y="2"/>
                      <a:pt x="256" y="3"/>
                      <a:pt x="255" y="3"/>
                    </a:cubicBezTo>
                    <a:cubicBezTo>
                      <a:pt x="255" y="2"/>
                      <a:pt x="255" y="3"/>
                      <a:pt x="255" y="3"/>
                    </a:cubicBezTo>
                    <a:cubicBezTo>
                      <a:pt x="254" y="3"/>
                      <a:pt x="253" y="3"/>
                      <a:pt x="253" y="3"/>
                    </a:cubicBezTo>
                    <a:cubicBezTo>
                      <a:pt x="253" y="3"/>
                      <a:pt x="253" y="3"/>
                      <a:pt x="253" y="4"/>
                    </a:cubicBezTo>
                    <a:cubicBezTo>
                      <a:pt x="252" y="4"/>
                      <a:pt x="252" y="4"/>
                      <a:pt x="252" y="4"/>
                    </a:cubicBezTo>
                    <a:cubicBezTo>
                      <a:pt x="253" y="5"/>
                      <a:pt x="251" y="5"/>
                      <a:pt x="251" y="5"/>
                    </a:cubicBezTo>
                    <a:cubicBezTo>
                      <a:pt x="252" y="6"/>
                      <a:pt x="252" y="6"/>
                      <a:pt x="252" y="6"/>
                    </a:cubicBezTo>
                    <a:cubicBezTo>
                      <a:pt x="252" y="6"/>
                      <a:pt x="252" y="6"/>
                      <a:pt x="253" y="6"/>
                    </a:cubicBezTo>
                    <a:cubicBezTo>
                      <a:pt x="253" y="7"/>
                      <a:pt x="253" y="7"/>
                      <a:pt x="253" y="7"/>
                    </a:cubicBezTo>
                    <a:cubicBezTo>
                      <a:pt x="254" y="7"/>
                      <a:pt x="254" y="7"/>
                      <a:pt x="254" y="7"/>
                    </a:cubicBezTo>
                    <a:cubicBezTo>
                      <a:pt x="254" y="7"/>
                      <a:pt x="254" y="7"/>
                      <a:pt x="254" y="8"/>
                    </a:cubicBezTo>
                    <a:cubicBezTo>
                      <a:pt x="253" y="8"/>
                      <a:pt x="253" y="8"/>
                      <a:pt x="253" y="9"/>
                    </a:cubicBezTo>
                    <a:cubicBezTo>
                      <a:pt x="253" y="9"/>
                      <a:pt x="252" y="9"/>
                      <a:pt x="252" y="8"/>
                    </a:cubicBezTo>
                    <a:cubicBezTo>
                      <a:pt x="252" y="8"/>
                      <a:pt x="252" y="9"/>
                      <a:pt x="252" y="10"/>
                    </a:cubicBezTo>
                    <a:cubicBezTo>
                      <a:pt x="252" y="10"/>
                      <a:pt x="252" y="10"/>
                      <a:pt x="252" y="10"/>
                    </a:cubicBezTo>
                    <a:cubicBezTo>
                      <a:pt x="252" y="10"/>
                      <a:pt x="252" y="10"/>
                      <a:pt x="252" y="10"/>
                    </a:cubicBezTo>
                    <a:cubicBezTo>
                      <a:pt x="252" y="12"/>
                      <a:pt x="252" y="12"/>
                      <a:pt x="252" y="13"/>
                    </a:cubicBezTo>
                    <a:cubicBezTo>
                      <a:pt x="253" y="14"/>
                      <a:pt x="253" y="13"/>
                      <a:pt x="253" y="14"/>
                    </a:cubicBezTo>
                    <a:cubicBezTo>
                      <a:pt x="253" y="14"/>
                      <a:pt x="254" y="14"/>
                      <a:pt x="254" y="14"/>
                    </a:cubicBezTo>
                    <a:cubicBezTo>
                      <a:pt x="254" y="14"/>
                      <a:pt x="253" y="16"/>
                      <a:pt x="253" y="15"/>
                    </a:cubicBezTo>
                    <a:cubicBezTo>
                      <a:pt x="252" y="16"/>
                      <a:pt x="251" y="16"/>
                      <a:pt x="251" y="18"/>
                    </a:cubicBezTo>
                    <a:cubicBezTo>
                      <a:pt x="250" y="17"/>
                      <a:pt x="250" y="15"/>
                      <a:pt x="247" y="15"/>
                    </a:cubicBezTo>
                    <a:cubicBezTo>
                      <a:pt x="248" y="15"/>
                      <a:pt x="248" y="13"/>
                      <a:pt x="249" y="13"/>
                    </a:cubicBezTo>
                    <a:cubicBezTo>
                      <a:pt x="249" y="12"/>
                      <a:pt x="249" y="12"/>
                      <a:pt x="249" y="12"/>
                    </a:cubicBezTo>
                    <a:cubicBezTo>
                      <a:pt x="249" y="11"/>
                      <a:pt x="250" y="11"/>
                      <a:pt x="250" y="12"/>
                    </a:cubicBezTo>
                    <a:cubicBezTo>
                      <a:pt x="251" y="10"/>
                      <a:pt x="249" y="11"/>
                      <a:pt x="249" y="10"/>
                    </a:cubicBezTo>
                    <a:cubicBezTo>
                      <a:pt x="249" y="9"/>
                      <a:pt x="248" y="8"/>
                      <a:pt x="251" y="8"/>
                    </a:cubicBezTo>
                    <a:cubicBezTo>
                      <a:pt x="252" y="8"/>
                      <a:pt x="251" y="8"/>
                      <a:pt x="250" y="8"/>
                    </a:cubicBezTo>
                    <a:cubicBezTo>
                      <a:pt x="249" y="8"/>
                      <a:pt x="249" y="7"/>
                      <a:pt x="249" y="6"/>
                    </a:cubicBezTo>
                    <a:cubicBezTo>
                      <a:pt x="249" y="6"/>
                      <a:pt x="249" y="6"/>
                      <a:pt x="249" y="6"/>
                    </a:cubicBezTo>
                    <a:cubicBezTo>
                      <a:pt x="249" y="5"/>
                      <a:pt x="248" y="4"/>
                      <a:pt x="247" y="4"/>
                    </a:cubicBezTo>
                    <a:cubicBezTo>
                      <a:pt x="247" y="4"/>
                      <a:pt x="247" y="5"/>
                      <a:pt x="246" y="5"/>
                    </a:cubicBezTo>
                    <a:cubicBezTo>
                      <a:pt x="246" y="5"/>
                      <a:pt x="246" y="4"/>
                      <a:pt x="245" y="5"/>
                    </a:cubicBezTo>
                    <a:cubicBezTo>
                      <a:pt x="247" y="3"/>
                      <a:pt x="245" y="3"/>
                      <a:pt x="244" y="2"/>
                    </a:cubicBezTo>
                    <a:cubicBezTo>
                      <a:pt x="244" y="3"/>
                      <a:pt x="245" y="3"/>
                      <a:pt x="245" y="4"/>
                    </a:cubicBezTo>
                    <a:cubicBezTo>
                      <a:pt x="244" y="4"/>
                      <a:pt x="243" y="4"/>
                      <a:pt x="241" y="4"/>
                    </a:cubicBezTo>
                    <a:cubicBezTo>
                      <a:pt x="241" y="4"/>
                      <a:pt x="241" y="4"/>
                      <a:pt x="241" y="4"/>
                    </a:cubicBezTo>
                    <a:cubicBezTo>
                      <a:pt x="241" y="4"/>
                      <a:pt x="240" y="4"/>
                      <a:pt x="239" y="4"/>
                    </a:cubicBezTo>
                    <a:cubicBezTo>
                      <a:pt x="238" y="4"/>
                      <a:pt x="239" y="3"/>
                      <a:pt x="238" y="3"/>
                    </a:cubicBezTo>
                    <a:cubicBezTo>
                      <a:pt x="238" y="3"/>
                      <a:pt x="238" y="4"/>
                      <a:pt x="238" y="4"/>
                    </a:cubicBezTo>
                    <a:cubicBezTo>
                      <a:pt x="237" y="4"/>
                      <a:pt x="236" y="3"/>
                      <a:pt x="235" y="4"/>
                    </a:cubicBezTo>
                    <a:cubicBezTo>
                      <a:pt x="237" y="4"/>
                      <a:pt x="237" y="5"/>
                      <a:pt x="237" y="6"/>
                    </a:cubicBezTo>
                    <a:cubicBezTo>
                      <a:pt x="237" y="6"/>
                      <a:pt x="237" y="6"/>
                      <a:pt x="238" y="6"/>
                    </a:cubicBezTo>
                    <a:cubicBezTo>
                      <a:pt x="237" y="6"/>
                      <a:pt x="237" y="7"/>
                      <a:pt x="237" y="7"/>
                    </a:cubicBezTo>
                    <a:cubicBezTo>
                      <a:pt x="239" y="7"/>
                      <a:pt x="239" y="7"/>
                      <a:pt x="239" y="7"/>
                    </a:cubicBezTo>
                    <a:cubicBezTo>
                      <a:pt x="239" y="7"/>
                      <a:pt x="239" y="7"/>
                      <a:pt x="239" y="7"/>
                    </a:cubicBezTo>
                    <a:cubicBezTo>
                      <a:pt x="239" y="7"/>
                      <a:pt x="239" y="7"/>
                      <a:pt x="239" y="7"/>
                    </a:cubicBezTo>
                    <a:cubicBezTo>
                      <a:pt x="238" y="8"/>
                      <a:pt x="238" y="8"/>
                      <a:pt x="238" y="8"/>
                    </a:cubicBezTo>
                    <a:cubicBezTo>
                      <a:pt x="238" y="8"/>
                      <a:pt x="238" y="9"/>
                      <a:pt x="237" y="10"/>
                    </a:cubicBezTo>
                    <a:cubicBezTo>
                      <a:pt x="237" y="10"/>
                      <a:pt x="237" y="10"/>
                      <a:pt x="236" y="10"/>
                    </a:cubicBezTo>
                    <a:cubicBezTo>
                      <a:pt x="236" y="10"/>
                      <a:pt x="236" y="10"/>
                      <a:pt x="236" y="10"/>
                    </a:cubicBezTo>
                    <a:cubicBezTo>
                      <a:pt x="236" y="10"/>
                      <a:pt x="236" y="9"/>
                      <a:pt x="235" y="9"/>
                    </a:cubicBezTo>
                    <a:cubicBezTo>
                      <a:pt x="236" y="9"/>
                      <a:pt x="235" y="7"/>
                      <a:pt x="235" y="8"/>
                    </a:cubicBezTo>
                    <a:cubicBezTo>
                      <a:pt x="234" y="8"/>
                      <a:pt x="234" y="8"/>
                      <a:pt x="234" y="8"/>
                    </a:cubicBezTo>
                    <a:cubicBezTo>
                      <a:pt x="234" y="8"/>
                      <a:pt x="234" y="8"/>
                      <a:pt x="234" y="8"/>
                    </a:cubicBezTo>
                    <a:cubicBezTo>
                      <a:pt x="235" y="8"/>
                      <a:pt x="235" y="8"/>
                      <a:pt x="235" y="8"/>
                    </a:cubicBezTo>
                    <a:cubicBezTo>
                      <a:pt x="235" y="7"/>
                      <a:pt x="235" y="7"/>
                      <a:pt x="235" y="6"/>
                    </a:cubicBezTo>
                    <a:cubicBezTo>
                      <a:pt x="235" y="6"/>
                      <a:pt x="235" y="6"/>
                      <a:pt x="235" y="6"/>
                    </a:cubicBezTo>
                    <a:cubicBezTo>
                      <a:pt x="235" y="6"/>
                      <a:pt x="235" y="6"/>
                      <a:pt x="236" y="6"/>
                    </a:cubicBezTo>
                    <a:cubicBezTo>
                      <a:pt x="236" y="5"/>
                      <a:pt x="236" y="5"/>
                      <a:pt x="236" y="5"/>
                    </a:cubicBezTo>
                    <a:cubicBezTo>
                      <a:pt x="236" y="5"/>
                      <a:pt x="236" y="5"/>
                      <a:pt x="235" y="5"/>
                    </a:cubicBezTo>
                    <a:cubicBezTo>
                      <a:pt x="235" y="5"/>
                      <a:pt x="236" y="5"/>
                      <a:pt x="235" y="5"/>
                    </a:cubicBezTo>
                    <a:cubicBezTo>
                      <a:pt x="235" y="4"/>
                      <a:pt x="234" y="5"/>
                      <a:pt x="234" y="5"/>
                    </a:cubicBezTo>
                    <a:cubicBezTo>
                      <a:pt x="234" y="5"/>
                      <a:pt x="234" y="5"/>
                      <a:pt x="233" y="5"/>
                    </a:cubicBezTo>
                    <a:cubicBezTo>
                      <a:pt x="234" y="5"/>
                      <a:pt x="234" y="4"/>
                      <a:pt x="234" y="4"/>
                    </a:cubicBezTo>
                    <a:cubicBezTo>
                      <a:pt x="233" y="4"/>
                      <a:pt x="232" y="4"/>
                      <a:pt x="232" y="4"/>
                    </a:cubicBezTo>
                    <a:cubicBezTo>
                      <a:pt x="232" y="4"/>
                      <a:pt x="232" y="4"/>
                      <a:pt x="232" y="4"/>
                    </a:cubicBezTo>
                    <a:cubicBezTo>
                      <a:pt x="231" y="4"/>
                      <a:pt x="231" y="4"/>
                      <a:pt x="231" y="4"/>
                    </a:cubicBezTo>
                    <a:cubicBezTo>
                      <a:pt x="231" y="3"/>
                      <a:pt x="232" y="3"/>
                      <a:pt x="232" y="2"/>
                    </a:cubicBezTo>
                    <a:cubicBezTo>
                      <a:pt x="230" y="2"/>
                      <a:pt x="231" y="0"/>
                      <a:pt x="229" y="1"/>
                    </a:cubicBezTo>
                    <a:cubicBezTo>
                      <a:pt x="229" y="1"/>
                      <a:pt x="229" y="2"/>
                      <a:pt x="229" y="2"/>
                    </a:cubicBezTo>
                    <a:cubicBezTo>
                      <a:pt x="231" y="2"/>
                      <a:pt x="231" y="3"/>
                      <a:pt x="230" y="4"/>
                    </a:cubicBezTo>
                    <a:cubicBezTo>
                      <a:pt x="230" y="4"/>
                      <a:pt x="230" y="4"/>
                      <a:pt x="231" y="4"/>
                    </a:cubicBezTo>
                    <a:cubicBezTo>
                      <a:pt x="230" y="4"/>
                      <a:pt x="230" y="5"/>
                      <a:pt x="230" y="5"/>
                    </a:cubicBezTo>
                    <a:cubicBezTo>
                      <a:pt x="230" y="5"/>
                      <a:pt x="230" y="5"/>
                      <a:pt x="230" y="5"/>
                    </a:cubicBezTo>
                    <a:cubicBezTo>
                      <a:pt x="230" y="5"/>
                      <a:pt x="229" y="5"/>
                      <a:pt x="229" y="5"/>
                    </a:cubicBezTo>
                    <a:cubicBezTo>
                      <a:pt x="229" y="6"/>
                      <a:pt x="229" y="6"/>
                      <a:pt x="228" y="6"/>
                    </a:cubicBezTo>
                    <a:cubicBezTo>
                      <a:pt x="228" y="6"/>
                      <a:pt x="228" y="5"/>
                      <a:pt x="227" y="6"/>
                    </a:cubicBezTo>
                    <a:cubicBezTo>
                      <a:pt x="227" y="7"/>
                      <a:pt x="227" y="7"/>
                      <a:pt x="227" y="7"/>
                    </a:cubicBezTo>
                    <a:cubicBezTo>
                      <a:pt x="228" y="8"/>
                      <a:pt x="229" y="8"/>
                      <a:pt x="228" y="9"/>
                    </a:cubicBezTo>
                    <a:cubicBezTo>
                      <a:pt x="228" y="9"/>
                      <a:pt x="227" y="9"/>
                      <a:pt x="227" y="9"/>
                    </a:cubicBezTo>
                    <a:cubicBezTo>
                      <a:pt x="227" y="9"/>
                      <a:pt x="227" y="10"/>
                      <a:pt x="227" y="10"/>
                    </a:cubicBezTo>
                    <a:cubicBezTo>
                      <a:pt x="227" y="11"/>
                      <a:pt x="227" y="11"/>
                      <a:pt x="227" y="12"/>
                    </a:cubicBezTo>
                    <a:cubicBezTo>
                      <a:pt x="226" y="12"/>
                      <a:pt x="225" y="11"/>
                      <a:pt x="225" y="11"/>
                    </a:cubicBezTo>
                    <a:cubicBezTo>
                      <a:pt x="226" y="11"/>
                      <a:pt x="227" y="11"/>
                      <a:pt x="227" y="10"/>
                    </a:cubicBezTo>
                    <a:cubicBezTo>
                      <a:pt x="226" y="10"/>
                      <a:pt x="226" y="10"/>
                      <a:pt x="225" y="10"/>
                    </a:cubicBezTo>
                    <a:cubicBezTo>
                      <a:pt x="225" y="10"/>
                      <a:pt x="225" y="10"/>
                      <a:pt x="225" y="10"/>
                    </a:cubicBezTo>
                    <a:cubicBezTo>
                      <a:pt x="225" y="10"/>
                      <a:pt x="225" y="9"/>
                      <a:pt x="224" y="9"/>
                    </a:cubicBezTo>
                    <a:cubicBezTo>
                      <a:pt x="224" y="8"/>
                      <a:pt x="226" y="8"/>
                      <a:pt x="226" y="8"/>
                    </a:cubicBezTo>
                    <a:cubicBezTo>
                      <a:pt x="227" y="7"/>
                      <a:pt x="226" y="7"/>
                      <a:pt x="226" y="7"/>
                    </a:cubicBezTo>
                    <a:cubicBezTo>
                      <a:pt x="226" y="6"/>
                      <a:pt x="226" y="6"/>
                      <a:pt x="226" y="6"/>
                    </a:cubicBezTo>
                    <a:cubicBezTo>
                      <a:pt x="227" y="6"/>
                      <a:pt x="228" y="6"/>
                      <a:pt x="227" y="5"/>
                    </a:cubicBezTo>
                    <a:cubicBezTo>
                      <a:pt x="227" y="5"/>
                      <a:pt x="227" y="5"/>
                      <a:pt x="226" y="5"/>
                    </a:cubicBezTo>
                    <a:cubicBezTo>
                      <a:pt x="226" y="5"/>
                      <a:pt x="226" y="4"/>
                      <a:pt x="226" y="4"/>
                    </a:cubicBezTo>
                    <a:cubicBezTo>
                      <a:pt x="226" y="3"/>
                      <a:pt x="226" y="3"/>
                      <a:pt x="226" y="2"/>
                    </a:cubicBezTo>
                    <a:cubicBezTo>
                      <a:pt x="225" y="2"/>
                      <a:pt x="225" y="3"/>
                      <a:pt x="224" y="3"/>
                    </a:cubicBezTo>
                    <a:cubicBezTo>
                      <a:pt x="224" y="3"/>
                      <a:pt x="224" y="4"/>
                      <a:pt x="224" y="4"/>
                    </a:cubicBezTo>
                    <a:cubicBezTo>
                      <a:pt x="223" y="4"/>
                      <a:pt x="223" y="4"/>
                      <a:pt x="223" y="3"/>
                    </a:cubicBezTo>
                    <a:cubicBezTo>
                      <a:pt x="221" y="4"/>
                      <a:pt x="222" y="6"/>
                      <a:pt x="223" y="7"/>
                    </a:cubicBezTo>
                    <a:cubicBezTo>
                      <a:pt x="223" y="7"/>
                      <a:pt x="223" y="7"/>
                      <a:pt x="223" y="7"/>
                    </a:cubicBezTo>
                    <a:cubicBezTo>
                      <a:pt x="223" y="8"/>
                      <a:pt x="223" y="8"/>
                      <a:pt x="223" y="8"/>
                    </a:cubicBezTo>
                    <a:cubicBezTo>
                      <a:pt x="221" y="8"/>
                      <a:pt x="221" y="9"/>
                      <a:pt x="219" y="10"/>
                    </a:cubicBezTo>
                    <a:cubicBezTo>
                      <a:pt x="220" y="9"/>
                      <a:pt x="220" y="8"/>
                      <a:pt x="220" y="7"/>
                    </a:cubicBezTo>
                    <a:cubicBezTo>
                      <a:pt x="220" y="7"/>
                      <a:pt x="220" y="7"/>
                      <a:pt x="219" y="6"/>
                    </a:cubicBezTo>
                    <a:cubicBezTo>
                      <a:pt x="220" y="6"/>
                      <a:pt x="220" y="5"/>
                      <a:pt x="220" y="5"/>
                    </a:cubicBezTo>
                    <a:cubicBezTo>
                      <a:pt x="219" y="5"/>
                      <a:pt x="219" y="4"/>
                      <a:pt x="218" y="4"/>
                    </a:cubicBezTo>
                    <a:cubicBezTo>
                      <a:pt x="218" y="3"/>
                      <a:pt x="219" y="3"/>
                      <a:pt x="219" y="2"/>
                    </a:cubicBezTo>
                    <a:cubicBezTo>
                      <a:pt x="217" y="3"/>
                      <a:pt x="218" y="1"/>
                      <a:pt x="217" y="1"/>
                    </a:cubicBezTo>
                    <a:cubicBezTo>
                      <a:pt x="217" y="2"/>
                      <a:pt x="217" y="3"/>
                      <a:pt x="216" y="4"/>
                    </a:cubicBezTo>
                    <a:cubicBezTo>
                      <a:pt x="216" y="4"/>
                      <a:pt x="215" y="4"/>
                      <a:pt x="215" y="5"/>
                    </a:cubicBezTo>
                    <a:cubicBezTo>
                      <a:pt x="215" y="5"/>
                      <a:pt x="215" y="4"/>
                      <a:pt x="215" y="4"/>
                    </a:cubicBezTo>
                    <a:cubicBezTo>
                      <a:pt x="214" y="4"/>
                      <a:pt x="214" y="4"/>
                      <a:pt x="214" y="4"/>
                    </a:cubicBezTo>
                    <a:cubicBezTo>
                      <a:pt x="214" y="4"/>
                      <a:pt x="214" y="4"/>
                      <a:pt x="213" y="4"/>
                    </a:cubicBezTo>
                    <a:cubicBezTo>
                      <a:pt x="214" y="4"/>
                      <a:pt x="213" y="4"/>
                      <a:pt x="213" y="4"/>
                    </a:cubicBezTo>
                    <a:cubicBezTo>
                      <a:pt x="213" y="4"/>
                      <a:pt x="212" y="4"/>
                      <a:pt x="213" y="4"/>
                    </a:cubicBezTo>
                    <a:cubicBezTo>
                      <a:pt x="212" y="3"/>
                      <a:pt x="212" y="3"/>
                      <a:pt x="212" y="3"/>
                    </a:cubicBezTo>
                    <a:cubicBezTo>
                      <a:pt x="212" y="3"/>
                      <a:pt x="212" y="3"/>
                      <a:pt x="212" y="3"/>
                    </a:cubicBezTo>
                    <a:cubicBezTo>
                      <a:pt x="211" y="3"/>
                      <a:pt x="211" y="3"/>
                      <a:pt x="211" y="3"/>
                    </a:cubicBezTo>
                    <a:cubicBezTo>
                      <a:pt x="211" y="3"/>
                      <a:pt x="211" y="4"/>
                      <a:pt x="211" y="4"/>
                    </a:cubicBezTo>
                    <a:cubicBezTo>
                      <a:pt x="211" y="4"/>
                      <a:pt x="210" y="4"/>
                      <a:pt x="210" y="4"/>
                    </a:cubicBezTo>
                    <a:cubicBezTo>
                      <a:pt x="209" y="4"/>
                      <a:pt x="209" y="3"/>
                      <a:pt x="208" y="5"/>
                    </a:cubicBezTo>
                    <a:cubicBezTo>
                      <a:pt x="208" y="5"/>
                      <a:pt x="208" y="5"/>
                      <a:pt x="209" y="5"/>
                    </a:cubicBezTo>
                    <a:cubicBezTo>
                      <a:pt x="209" y="6"/>
                      <a:pt x="209" y="6"/>
                      <a:pt x="209" y="6"/>
                    </a:cubicBezTo>
                    <a:cubicBezTo>
                      <a:pt x="208" y="7"/>
                      <a:pt x="208" y="8"/>
                      <a:pt x="209" y="7"/>
                    </a:cubicBezTo>
                    <a:cubicBezTo>
                      <a:pt x="209" y="8"/>
                      <a:pt x="209" y="8"/>
                      <a:pt x="209" y="9"/>
                    </a:cubicBezTo>
                    <a:cubicBezTo>
                      <a:pt x="209" y="9"/>
                      <a:pt x="208" y="8"/>
                      <a:pt x="208" y="8"/>
                    </a:cubicBezTo>
                    <a:cubicBezTo>
                      <a:pt x="208" y="9"/>
                      <a:pt x="208" y="9"/>
                      <a:pt x="208" y="9"/>
                    </a:cubicBezTo>
                    <a:cubicBezTo>
                      <a:pt x="207" y="10"/>
                      <a:pt x="207" y="10"/>
                      <a:pt x="207" y="10"/>
                    </a:cubicBezTo>
                    <a:cubicBezTo>
                      <a:pt x="207" y="11"/>
                      <a:pt x="207" y="11"/>
                      <a:pt x="207" y="11"/>
                    </a:cubicBezTo>
                    <a:cubicBezTo>
                      <a:pt x="207" y="11"/>
                      <a:pt x="207" y="10"/>
                      <a:pt x="207" y="10"/>
                    </a:cubicBezTo>
                    <a:cubicBezTo>
                      <a:pt x="207" y="10"/>
                      <a:pt x="207" y="9"/>
                      <a:pt x="207" y="9"/>
                    </a:cubicBezTo>
                    <a:cubicBezTo>
                      <a:pt x="206" y="9"/>
                      <a:pt x="205" y="9"/>
                      <a:pt x="206" y="10"/>
                    </a:cubicBezTo>
                    <a:cubicBezTo>
                      <a:pt x="206" y="10"/>
                      <a:pt x="206" y="10"/>
                      <a:pt x="206" y="10"/>
                    </a:cubicBezTo>
                    <a:cubicBezTo>
                      <a:pt x="205" y="9"/>
                      <a:pt x="206" y="7"/>
                      <a:pt x="205" y="6"/>
                    </a:cubicBezTo>
                    <a:cubicBezTo>
                      <a:pt x="204" y="5"/>
                      <a:pt x="205" y="5"/>
                      <a:pt x="205" y="4"/>
                    </a:cubicBezTo>
                    <a:cubicBezTo>
                      <a:pt x="205" y="4"/>
                      <a:pt x="205" y="4"/>
                      <a:pt x="205" y="4"/>
                    </a:cubicBezTo>
                    <a:cubicBezTo>
                      <a:pt x="205" y="3"/>
                      <a:pt x="205" y="3"/>
                      <a:pt x="204" y="3"/>
                    </a:cubicBezTo>
                    <a:cubicBezTo>
                      <a:pt x="204" y="3"/>
                      <a:pt x="204" y="1"/>
                      <a:pt x="203" y="1"/>
                    </a:cubicBezTo>
                    <a:cubicBezTo>
                      <a:pt x="203" y="3"/>
                      <a:pt x="202" y="1"/>
                      <a:pt x="201" y="1"/>
                    </a:cubicBezTo>
                    <a:cubicBezTo>
                      <a:pt x="201" y="2"/>
                      <a:pt x="200" y="2"/>
                      <a:pt x="200" y="3"/>
                    </a:cubicBezTo>
                    <a:cubicBezTo>
                      <a:pt x="200" y="3"/>
                      <a:pt x="201" y="3"/>
                      <a:pt x="202" y="3"/>
                    </a:cubicBezTo>
                    <a:cubicBezTo>
                      <a:pt x="202" y="3"/>
                      <a:pt x="202" y="3"/>
                      <a:pt x="202" y="3"/>
                    </a:cubicBezTo>
                    <a:cubicBezTo>
                      <a:pt x="202" y="3"/>
                      <a:pt x="202" y="3"/>
                      <a:pt x="202" y="4"/>
                    </a:cubicBezTo>
                    <a:cubicBezTo>
                      <a:pt x="201" y="4"/>
                      <a:pt x="200" y="4"/>
                      <a:pt x="199" y="4"/>
                    </a:cubicBezTo>
                    <a:cubicBezTo>
                      <a:pt x="199" y="4"/>
                      <a:pt x="199" y="5"/>
                      <a:pt x="199" y="5"/>
                    </a:cubicBezTo>
                    <a:cubicBezTo>
                      <a:pt x="198" y="5"/>
                      <a:pt x="198" y="5"/>
                      <a:pt x="198" y="5"/>
                    </a:cubicBezTo>
                    <a:cubicBezTo>
                      <a:pt x="197" y="5"/>
                      <a:pt x="196" y="4"/>
                      <a:pt x="196" y="4"/>
                    </a:cubicBezTo>
                    <a:cubicBezTo>
                      <a:pt x="196" y="4"/>
                      <a:pt x="196" y="3"/>
                      <a:pt x="196" y="3"/>
                    </a:cubicBezTo>
                    <a:cubicBezTo>
                      <a:pt x="195" y="3"/>
                      <a:pt x="193" y="2"/>
                      <a:pt x="194" y="3"/>
                    </a:cubicBezTo>
                    <a:cubicBezTo>
                      <a:pt x="194" y="3"/>
                      <a:pt x="194" y="3"/>
                      <a:pt x="194" y="3"/>
                    </a:cubicBezTo>
                    <a:cubicBezTo>
                      <a:pt x="194" y="3"/>
                      <a:pt x="194" y="3"/>
                      <a:pt x="194" y="3"/>
                    </a:cubicBezTo>
                    <a:cubicBezTo>
                      <a:pt x="194" y="4"/>
                      <a:pt x="194" y="4"/>
                      <a:pt x="194" y="4"/>
                    </a:cubicBezTo>
                    <a:cubicBezTo>
                      <a:pt x="194" y="4"/>
                      <a:pt x="193" y="4"/>
                      <a:pt x="193" y="4"/>
                    </a:cubicBezTo>
                    <a:cubicBezTo>
                      <a:pt x="192" y="3"/>
                      <a:pt x="192" y="3"/>
                      <a:pt x="191" y="4"/>
                    </a:cubicBezTo>
                    <a:cubicBezTo>
                      <a:pt x="191" y="4"/>
                      <a:pt x="191" y="4"/>
                      <a:pt x="191" y="4"/>
                    </a:cubicBezTo>
                    <a:cubicBezTo>
                      <a:pt x="191" y="4"/>
                      <a:pt x="191" y="4"/>
                      <a:pt x="191" y="5"/>
                    </a:cubicBezTo>
                    <a:cubicBezTo>
                      <a:pt x="191" y="5"/>
                      <a:pt x="191" y="5"/>
                      <a:pt x="191" y="5"/>
                    </a:cubicBezTo>
                    <a:cubicBezTo>
                      <a:pt x="191" y="5"/>
                      <a:pt x="192" y="6"/>
                      <a:pt x="192" y="6"/>
                    </a:cubicBezTo>
                    <a:cubicBezTo>
                      <a:pt x="192" y="7"/>
                      <a:pt x="191" y="7"/>
                      <a:pt x="192" y="7"/>
                    </a:cubicBezTo>
                    <a:cubicBezTo>
                      <a:pt x="192" y="8"/>
                      <a:pt x="192" y="8"/>
                      <a:pt x="193" y="8"/>
                    </a:cubicBezTo>
                    <a:cubicBezTo>
                      <a:pt x="193" y="8"/>
                      <a:pt x="193" y="8"/>
                      <a:pt x="193" y="9"/>
                    </a:cubicBezTo>
                    <a:cubicBezTo>
                      <a:pt x="192" y="9"/>
                      <a:pt x="192" y="9"/>
                      <a:pt x="191" y="9"/>
                    </a:cubicBezTo>
                    <a:cubicBezTo>
                      <a:pt x="191" y="9"/>
                      <a:pt x="191" y="9"/>
                      <a:pt x="191" y="9"/>
                    </a:cubicBezTo>
                    <a:cubicBezTo>
                      <a:pt x="189" y="9"/>
                      <a:pt x="190" y="7"/>
                      <a:pt x="189" y="8"/>
                    </a:cubicBezTo>
                    <a:cubicBezTo>
                      <a:pt x="189" y="7"/>
                      <a:pt x="189" y="7"/>
                      <a:pt x="189" y="7"/>
                    </a:cubicBezTo>
                    <a:cubicBezTo>
                      <a:pt x="189" y="6"/>
                      <a:pt x="189" y="6"/>
                      <a:pt x="189" y="6"/>
                    </a:cubicBezTo>
                    <a:cubicBezTo>
                      <a:pt x="190" y="6"/>
                      <a:pt x="190" y="5"/>
                      <a:pt x="190" y="5"/>
                    </a:cubicBezTo>
                    <a:cubicBezTo>
                      <a:pt x="190" y="4"/>
                      <a:pt x="190" y="4"/>
                      <a:pt x="190" y="3"/>
                    </a:cubicBezTo>
                    <a:cubicBezTo>
                      <a:pt x="188" y="3"/>
                      <a:pt x="190" y="3"/>
                      <a:pt x="190" y="2"/>
                    </a:cubicBezTo>
                    <a:cubicBezTo>
                      <a:pt x="188" y="2"/>
                      <a:pt x="187" y="2"/>
                      <a:pt x="187" y="2"/>
                    </a:cubicBezTo>
                    <a:cubicBezTo>
                      <a:pt x="187" y="4"/>
                      <a:pt x="186" y="2"/>
                      <a:pt x="185" y="2"/>
                    </a:cubicBezTo>
                    <a:cubicBezTo>
                      <a:pt x="185" y="2"/>
                      <a:pt x="185" y="4"/>
                      <a:pt x="184" y="3"/>
                    </a:cubicBezTo>
                    <a:cubicBezTo>
                      <a:pt x="183" y="3"/>
                      <a:pt x="184" y="2"/>
                      <a:pt x="182" y="2"/>
                    </a:cubicBezTo>
                    <a:cubicBezTo>
                      <a:pt x="182" y="2"/>
                      <a:pt x="182" y="1"/>
                      <a:pt x="182" y="1"/>
                    </a:cubicBezTo>
                    <a:cubicBezTo>
                      <a:pt x="180" y="1"/>
                      <a:pt x="180" y="3"/>
                      <a:pt x="180" y="4"/>
                    </a:cubicBezTo>
                    <a:cubicBezTo>
                      <a:pt x="179" y="4"/>
                      <a:pt x="179" y="5"/>
                      <a:pt x="179" y="5"/>
                    </a:cubicBezTo>
                    <a:cubicBezTo>
                      <a:pt x="179" y="5"/>
                      <a:pt x="179" y="5"/>
                      <a:pt x="179" y="5"/>
                    </a:cubicBezTo>
                    <a:cubicBezTo>
                      <a:pt x="179" y="6"/>
                      <a:pt x="179" y="6"/>
                      <a:pt x="179" y="6"/>
                    </a:cubicBezTo>
                    <a:cubicBezTo>
                      <a:pt x="179" y="5"/>
                      <a:pt x="179" y="5"/>
                      <a:pt x="178" y="5"/>
                    </a:cubicBezTo>
                    <a:cubicBezTo>
                      <a:pt x="178" y="6"/>
                      <a:pt x="178" y="8"/>
                      <a:pt x="178" y="9"/>
                    </a:cubicBezTo>
                    <a:cubicBezTo>
                      <a:pt x="179" y="10"/>
                      <a:pt x="181" y="9"/>
                      <a:pt x="181" y="9"/>
                    </a:cubicBezTo>
                    <a:cubicBezTo>
                      <a:pt x="181" y="9"/>
                      <a:pt x="181" y="10"/>
                      <a:pt x="181" y="10"/>
                    </a:cubicBezTo>
                    <a:cubicBezTo>
                      <a:pt x="182" y="10"/>
                      <a:pt x="182" y="9"/>
                      <a:pt x="182" y="9"/>
                    </a:cubicBezTo>
                    <a:cubicBezTo>
                      <a:pt x="182" y="9"/>
                      <a:pt x="183" y="9"/>
                      <a:pt x="183" y="10"/>
                    </a:cubicBezTo>
                    <a:cubicBezTo>
                      <a:pt x="182" y="10"/>
                      <a:pt x="182" y="10"/>
                      <a:pt x="182" y="10"/>
                    </a:cubicBezTo>
                    <a:cubicBezTo>
                      <a:pt x="181" y="10"/>
                      <a:pt x="181" y="10"/>
                      <a:pt x="180" y="10"/>
                    </a:cubicBezTo>
                    <a:cubicBezTo>
                      <a:pt x="179" y="10"/>
                      <a:pt x="179" y="9"/>
                      <a:pt x="178" y="9"/>
                    </a:cubicBezTo>
                    <a:cubicBezTo>
                      <a:pt x="179" y="10"/>
                      <a:pt x="177" y="10"/>
                      <a:pt x="178" y="12"/>
                    </a:cubicBezTo>
                    <a:cubicBezTo>
                      <a:pt x="177" y="12"/>
                      <a:pt x="177" y="12"/>
                      <a:pt x="177" y="12"/>
                    </a:cubicBezTo>
                    <a:cubicBezTo>
                      <a:pt x="177" y="12"/>
                      <a:pt x="177" y="11"/>
                      <a:pt x="177" y="11"/>
                    </a:cubicBezTo>
                    <a:cubicBezTo>
                      <a:pt x="177" y="11"/>
                      <a:pt x="177" y="11"/>
                      <a:pt x="176" y="11"/>
                    </a:cubicBezTo>
                    <a:cubicBezTo>
                      <a:pt x="176" y="11"/>
                      <a:pt x="176" y="10"/>
                      <a:pt x="176" y="10"/>
                    </a:cubicBezTo>
                    <a:cubicBezTo>
                      <a:pt x="176" y="10"/>
                      <a:pt x="177" y="10"/>
                      <a:pt x="177" y="10"/>
                    </a:cubicBezTo>
                    <a:cubicBezTo>
                      <a:pt x="177" y="9"/>
                      <a:pt x="175" y="10"/>
                      <a:pt x="176" y="8"/>
                    </a:cubicBezTo>
                    <a:cubicBezTo>
                      <a:pt x="175" y="8"/>
                      <a:pt x="175" y="8"/>
                      <a:pt x="174" y="8"/>
                    </a:cubicBezTo>
                    <a:cubicBezTo>
                      <a:pt x="175" y="8"/>
                      <a:pt x="175" y="7"/>
                      <a:pt x="175" y="7"/>
                    </a:cubicBezTo>
                    <a:cubicBezTo>
                      <a:pt x="175" y="7"/>
                      <a:pt x="176" y="7"/>
                      <a:pt x="176" y="7"/>
                    </a:cubicBezTo>
                    <a:cubicBezTo>
                      <a:pt x="176" y="7"/>
                      <a:pt x="176" y="6"/>
                      <a:pt x="176" y="6"/>
                    </a:cubicBezTo>
                    <a:cubicBezTo>
                      <a:pt x="177" y="6"/>
                      <a:pt x="177" y="6"/>
                      <a:pt x="177" y="5"/>
                    </a:cubicBezTo>
                    <a:cubicBezTo>
                      <a:pt x="177" y="6"/>
                      <a:pt x="176" y="5"/>
                      <a:pt x="177" y="5"/>
                    </a:cubicBezTo>
                    <a:cubicBezTo>
                      <a:pt x="178" y="5"/>
                      <a:pt x="179" y="5"/>
                      <a:pt x="179" y="4"/>
                    </a:cubicBezTo>
                    <a:cubicBezTo>
                      <a:pt x="178" y="3"/>
                      <a:pt x="178" y="3"/>
                      <a:pt x="176" y="4"/>
                    </a:cubicBezTo>
                    <a:cubicBezTo>
                      <a:pt x="176" y="2"/>
                      <a:pt x="175" y="2"/>
                      <a:pt x="174" y="2"/>
                    </a:cubicBezTo>
                    <a:cubicBezTo>
                      <a:pt x="175" y="3"/>
                      <a:pt x="173" y="3"/>
                      <a:pt x="172" y="4"/>
                    </a:cubicBezTo>
                    <a:cubicBezTo>
                      <a:pt x="173" y="3"/>
                      <a:pt x="173" y="3"/>
                      <a:pt x="173" y="2"/>
                    </a:cubicBezTo>
                    <a:cubicBezTo>
                      <a:pt x="172" y="2"/>
                      <a:pt x="171" y="2"/>
                      <a:pt x="171" y="2"/>
                    </a:cubicBezTo>
                    <a:cubicBezTo>
                      <a:pt x="170" y="2"/>
                      <a:pt x="171" y="4"/>
                      <a:pt x="170" y="4"/>
                    </a:cubicBezTo>
                    <a:cubicBezTo>
                      <a:pt x="169" y="4"/>
                      <a:pt x="169" y="3"/>
                      <a:pt x="168" y="3"/>
                    </a:cubicBezTo>
                    <a:cubicBezTo>
                      <a:pt x="168" y="3"/>
                      <a:pt x="168" y="3"/>
                      <a:pt x="168" y="4"/>
                    </a:cubicBezTo>
                    <a:cubicBezTo>
                      <a:pt x="168" y="4"/>
                      <a:pt x="168" y="4"/>
                      <a:pt x="167" y="4"/>
                    </a:cubicBezTo>
                    <a:cubicBezTo>
                      <a:pt x="167" y="4"/>
                      <a:pt x="167" y="4"/>
                      <a:pt x="167" y="4"/>
                    </a:cubicBezTo>
                    <a:cubicBezTo>
                      <a:pt x="167" y="4"/>
                      <a:pt x="167" y="3"/>
                      <a:pt x="167" y="3"/>
                    </a:cubicBezTo>
                    <a:cubicBezTo>
                      <a:pt x="166" y="3"/>
                      <a:pt x="167" y="2"/>
                      <a:pt x="166" y="2"/>
                    </a:cubicBezTo>
                    <a:cubicBezTo>
                      <a:pt x="165" y="2"/>
                      <a:pt x="165" y="3"/>
                      <a:pt x="164" y="3"/>
                    </a:cubicBezTo>
                    <a:cubicBezTo>
                      <a:pt x="162" y="3"/>
                      <a:pt x="162" y="3"/>
                      <a:pt x="162" y="3"/>
                    </a:cubicBezTo>
                    <a:cubicBezTo>
                      <a:pt x="163" y="5"/>
                      <a:pt x="162" y="4"/>
                      <a:pt x="163" y="5"/>
                    </a:cubicBezTo>
                    <a:cubicBezTo>
                      <a:pt x="163" y="5"/>
                      <a:pt x="163" y="5"/>
                      <a:pt x="163" y="5"/>
                    </a:cubicBezTo>
                    <a:cubicBezTo>
                      <a:pt x="163" y="6"/>
                      <a:pt x="162" y="7"/>
                      <a:pt x="163" y="8"/>
                    </a:cubicBezTo>
                    <a:cubicBezTo>
                      <a:pt x="163" y="8"/>
                      <a:pt x="163" y="8"/>
                      <a:pt x="163" y="9"/>
                    </a:cubicBezTo>
                    <a:cubicBezTo>
                      <a:pt x="163" y="9"/>
                      <a:pt x="163" y="9"/>
                      <a:pt x="163" y="9"/>
                    </a:cubicBezTo>
                    <a:cubicBezTo>
                      <a:pt x="163" y="9"/>
                      <a:pt x="162" y="9"/>
                      <a:pt x="162" y="9"/>
                    </a:cubicBezTo>
                    <a:cubicBezTo>
                      <a:pt x="161" y="9"/>
                      <a:pt x="160" y="8"/>
                      <a:pt x="160" y="9"/>
                    </a:cubicBezTo>
                    <a:cubicBezTo>
                      <a:pt x="160" y="9"/>
                      <a:pt x="160" y="9"/>
                      <a:pt x="159" y="9"/>
                    </a:cubicBezTo>
                    <a:cubicBezTo>
                      <a:pt x="159" y="9"/>
                      <a:pt x="159" y="8"/>
                      <a:pt x="159" y="8"/>
                    </a:cubicBezTo>
                    <a:cubicBezTo>
                      <a:pt x="159" y="8"/>
                      <a:pt x="160" y="8"/>
                      <a:pt x="160" y="7"/>
                    </a:cubicBezTo>
                    <a:cubicBezTo>
                      <a:pt x="160" y="7"/>
                      <a:pt x="160" y="7"/>
                      <a:pt x="160" y="7"/>
                    </a:cubicBezTo>
                    <a:cubicBezTo>
                      <a:pt x="160" y="7"/>
                      <a:pt x="160" y="7"/>
                      <a:pt x="160" y="7"/>
                    </a:cubicBezTo>
                    <a:cubicBezTo>
                      <a:pt x="160" y="7"/>
                      <a:pt x="161" y="7"/>
                      <a:pt x="160" y="6"/>
                    </a:cubicBezTo>
                    <a:cubicBezTo>
                      <a:pt x="161" y="6"/>
                      <a:pt x="161" y="6"/>
                      <a:pt x="161" y="6"/>
                    </a:cubicBezTo>
                    <a:cubicBezTo>
                      <a:pt x="161" y="6"/>
                      <a:pt x="161" y="6"/>
                      <a:pt x="161" y="5"/>
                    </a:cubicBezTo>
                    <a:cubicBezTo>
                      <a:pt x="161" y="5"/>
                      <a:pt x="161" y="5"/>
                      <a:pt x="161" y="5"/>
                    </a:cubicBezTo>
                    <a:cubicBezTo>
                      <a:pt x="161" y="5"/>
                      <a:pt x="161" y="5"/>
                      <a:pt x="161" y="5"/>
                    </a:cubicBezTo>
                    <a:cubicBezTo>
                      <a:pt x="160" y="4"/>
                      <a:pt x="160" y="4"/>
                      <a:pt x="160" y="3"/>
                    </a:cubicBezTo>
                    <a:cubicBezTo>
                      <a:pt x="159" y="3"/>
                      <a:pt x="159" y="2"/>
                      <a:pt x="158" y="3"/>
                    </a:cubicBezTo>
                    <a:cubicBezTo>
                      <a:pt x="157" y="2"/>
                      <a:pt x="156" y="2"/>
                      <a:pt x="156" y="2"/>
                    </a:cubicBezTo>
                    <a:cubicBezTo>
                      <a:pt x="155" y="2"/>
                      <a:pt x="156" y="2"/>
                      <a:pt x="155" y="2"/>
                    </a:cubicBezTo>
                    <a:cubicBezTo>
                      <a:pt x="155" y="2"/>
                      <a:pt x="154" y="2"/>
                      <a:pt x="154" y="2"/>
                    </a:cubicBezTo>
                    <a:cubicBezTo>
                      <a:pt x="154" y="2"/>
                      <a:pt x="154" y="3"/>
                      <a:pt x="153" y="3"/>
                    </a:cubicBezTo>
                    <a:cubicBezTo>
                      <a:pt x="153" y="3"/>
                      <a:pt x="153" y="2"/>
                      <a:pt x="151" y="2"/>
                    </a:cubicBezTo>
                    <a:cubicBezTo>
                      <a:pt x="151" y="3"/>
                      <a:pt x="151" y="3"/>
                      <a:pt x="152" y="4"/>
                    </a:cubicBezTo>
                    <a:cubicBezTo>
                      <a:pt x="151" y="4"/>
                      <a:pt x="151" y="4"/>
                      <a:pt x="151" y="4"/>
                    </a:cubicBezTo>
                    <a:cubicBezTo>
                      <a:pt x="151" y="4"/>
                      <a:pt x="150" y="3"/>
                      <a:pt x="150" y="3"/>
                    </a:cubicBezTo>
                    <a:cubicBezTo>
                      <a:pt x="150" y="4"/>
                      <a:pt x="150" y="5"/>
                      <a:pt x="150" y="5"/>
                    </a:cubicBezTo>
                    <a:cubicBezTo>
                      <a:pt x="149" y="5"/>
                      <a:pt x="149" y="5"/>
                      <a:pt x="149" y="4"/>
                    </a:cubicBezTo>
                    <a:cubicBezTo>
                      <a:pt x="148" y="4"/>
                      <a:pt x="147" y="4"/>
                      <a:pt x="147" y="5"/>
                    </a:cubicBezTo>
                    <a:cubicBezTo>
                      <a:pt x="145" y="5"/>
                      <a:pt x="146" y="5"/>
                      <a:pt x="144" y="6"/>
                    </a:cubicBezTo>
                    <a:cubicBezTo>
                      <a:pt x="145" y="7"/>
                      <a:pt x="145" y="7"/>
                      <a:pt x="146" y="7"/>
                    </a:cubicBezTo>
                    <a:cubicBezTo>
                      <a:pt x="147" y="7"/>
                      <a:pt x="146" y="7"/>
                      <a:pt x="146" y="7"/>
                    </a:cubicBezTo>
                    <a:cubicBezTo>
                      <a:pt x="146" y="8"/>
                      <a:pt x="146" y="8"/>
                      <a:pt x="147" y="8"/>
                    </a:cubicBezTo>
                    <a:cubicBezTo>
                      <a:pt x="146" y="8"/>
                      <a:pt x="146" y="8"/>
                      <a:pt x="146" y="8"/>
                    </a:cubicBezTo>
                    <a:cubicBezTo>
                      <a:pt x="146" y="8"/>
                      <a:pt x="147" y="8"/>
                      <a:pt x="147" y="8"/>
                    </a:cubicBezTo>
                    <a:cubicBezTo>
                      <a:pt x="147" y="9"/>
                      <a:pt x="147" y="10"/>
                      <a:pt x="147" y="10"/>
                    </a:cubicBezTo>
                    <a:cubicBezTo>
                      <a:pt x="145" y="10"/>
                      <a:pt x="145" y="10"/>
                      <a:pt x="145" y="10"/>
                    </a:cubicBezTo>
                    <a:cubicBezTo>
                      <a:pt x="146" y="9"/>
                      <a:pt x="145" y="9"/>
                      <a:pt x="145" y="8"/>
                    </a:cubicBezTo>
                    <a:cubicBezTo>
                      <a:pt x="145" y="8"/>
                      <a:pt x="145" y="7"/>
                      <a:pt x="145" y="7"/>
                    </a:cubicBezTo>
                    <a:cubicBezTo>
                      <a:pt x="144" y="7"/>
                      <a:pt x="144" y="7"/>
                      <a:pt x="144" y="8"/>
                    </a:cubicBezTo>
                    <a:cubicBezTo>
                      <a:pt x="144" y="8"/>
                      <a:pt x="144" y="8"/>
                      <a:pt x="144" y="8"/>
                    </a:cubicBezTo>
                    <a:cubicBezTo>
                      <a:pt x="143" y="7"/>
                      <a:pt x="144" y="7"/>
                      <a:pt x="144" y="6"/>
                    </a:cubicBezTo>
                    <a:cubicBezTo>
                      <a:pt x="144" y="6"/>
                      <a:pt x="144" y="6"/>
                      <a:pt x="144" y="6"/>
                    </a:cubicBezTo>
                    <a:cubicBezTo>
                      <a:pt x="144" y="5"/>
                      <a:pt x="144" y="5"/>
                      <a:pt x="145" y="5"/>
                    </a:cubicBezTo>
                    <a:cubicBezTo>
                      <a:pt x="145" y="4"/>
                      <a:pt x="144" y="4"/>
                      <a:pt x="144" y="4"/>
                    </a:cubicBezTo>
                    <a:cubicBezTo>
                      <a:pt x="143" y="3"/>
                      <a:pt x="144" y="2"/>
                      <a:pt x="143" y="2"/>
                    </a:cubicBezTo>
                    <a:cubicBezTo>
                      <a:pt x="143" y="3"/>
                      <a:pt x="143" y="3"/>
                      <a:pt x="142" y="3"/>
                    </a:cubicBezTo>
                    <a:cubicBezTo>
                      <a:pt x="142" y="3"/>
                      <a:pt x="142" y="3"/>
                      <a:pt x="141" y="3"/>
                    </a:cubicBezTo>
                    <a:cubicBezTo>
                      <a:pt x="141" y="3"/>
                      <a:pt x="141" y="3"/>
                      <a:pt x="141" y="3"/>
                    </a:cubicBezTo>
                    <a:cubicBezTo>
                      <a:pt x="141" y="3"/>
                      <a:pt x="141" y="3"/>
                      <a:pt x="141" y="3"/>
                    </a:cubicBezTo>
                    <a:cubicBezTo>
                      <a:pt x="141" y="3"/>
                      <a:pt x="141" y="3"/>
                      <a:pt x="141" y="3"/>
                    </a:cubicBezTo>
                    <a:cubicBezTo>
                      <a:pt x="141" y="3"/>
                      <a:pt x="141" y="3"/>
                      <a:pt x="141" y="3"/>
                    </a:cubicBezTo>
                    <a:cubicBezTo>
                      <a:pt x="141" y="4"/>
                      <a:pt x="141" y="4"/>
                      <a:pt x="140" y="4"/>
                    </a:cubicBezTo>
                    <a:cubicBezTo>
                      <a:pt x="140" y="4"/>
                      <a:pt x="140" y="5"/>
                      <a:pt x="139" y="5"/>
                    </a:cubicBezTo>
                    <a:cubicBezTo>
                      <a:pt x="138" y="6"/>
                      <a:pt x="139" y="4"/>
                      <a:pt x="138" y="4"/>
                    </a:cubicBezTo>
                    <a:cubicBezTo>
                      <a:pt x="138" y="4"/>
                      <a:pt x="138" y="4"/>
                      <a:pt x="138" y="4"/>
                    </a:cubicBezTo>
                    <a:cubicBezTo>
                      <a:pt x="138" y="4"/>
                      <a:pt x="138" y="3"/>
                      <a:pt x="138" y="3"/>
                    </a:cubicBezTo>
                    <a:cubicBezTo>
                      <a:pt x="137" y="3"/>
                      <a:pt x="137" y="4"/>
                      <a:pt x="136" y="4"/>
                    </a:cubicBezTo>
                    <a:cubicBezTo>
                      <a:pt x="136" y="4"/>
                      <a:pt x="136" y="4"/>
                      <a:pt x="136" y="4"/>
                    </a:cubicBezTo>
                    <a:cubicBezTo>
                      <a:pt x="136" y="4"/>
                      <a:pt x="136" y="4"/>
                      <a:pt x="136" y="4"/>
                    </a:cubicBezTo>
                    <a:cubicBezTo>
                      <a:pt x="135" y="4"/>
                      <a:pt x="135" y="4"/>
                      <a:pt x="135" y="4"/>
                    </a:cubicBezTo>
                    <a:cubicBezTo>
                      <a:pt x="135" y="4"/>
                      <a:pt x="135" y="4"/>
                      <a:pt x="135" y="4"/>
                    </a:cubicBezTo>
                    <a:cubicBezTo>
                      <a:pt x="135" y="4"/>
                      <a:pt x="134" y="4"/>
                      <a:pt x="134" y="4"/>
                    </a:cubicBezTo>
                    <a:cubicBezTo>
                      <a:pt x="134" y="4"/>
                      <a:pt x="134" y="3"/>
                      <a:pt x="134" y="3"/>
                    </a:cubicBezTo>
                    <a:cubicBezTo>
                      <a:pt x="133" y="2"/>
                      <a:pt x="133" y="4"/>
                      <a:pt x="134" y="4"/>
                    </a:cubicBezTo>
                    <a:cubicBezTo>
                      <a:pt x="134" y="4"/>
                      <a:pt x="134" y="4"/>
                      <a:pt x="134" y="4"/>
                    </a:cubicBezTo>
                    <a:cubicBezTo>
                      <a:pt x="134" y="4"/>
                      <a:pt x="134" y="5"/>
                      <a:pt x="134" y="5"/>
                    </a:cubicBezTo>
                    <a:cubicBezTo>
                      <a:pt x="134" y="5"/>
                      <a:pt x="134" y="5"/>
                      <a:pt x="134" y="5"/>
                    </a:cubicBezTo>
                    <a:cubicBezTo>
                      <a:pt x="134" y="5"/>
                      <a:pt x="134" y="5"/>
                      <a:pt x="134" y="5"/>
                    </a:cubicBezTo>
                    <a:cubicBezTo>
                      <a:pt x="134" y="5"/>
                      <a:pt x="134" y="6"/>
                      <a:pt x="134" y="6"/>
                    </a:cubicBezTo>
                    <a:cubicBezTo>
                      <a:pt x="133" y="6"/>
                      <a:pt x="133" y="7"/>
                      <a:pt x="132" y="7"/>
                    </a:cubicBezTo>
                    <a:cubicBezTo>
                      <a:pt x="132" y="7"/>
                      <a:pt x="132" y="7"/>
                      <a:pt x="132" y="7"/>
                    </a:cubicBezTo>
                    <a:cubicBezTo>
                      <a:pt x="132" y="7"/>
                      <a:pt x="132" y="6"/>
                      <a:pt x="132" y="5"/>
                    </a:cubicBezTo>
                    <a:cubicBezTo>
                      <a:pt x="132" y="5"/>
                      <a:pt x="132" y="5"/>
                      <a:pt x="132" y="5"/>
                    </a:cubicBezTo>
                    <a:cubicBezTo>
                      <a:pt x="132" y="5"/>
                      <a:pt x="131" y="4"/>
                      <a:pt x="131" y="4"/>
                    </a:cubicBezTo>
                    <a:cubicBezTo>
                      <a:pt x="132" y="3"/>
                      <a:pt x="133" y="3"/>
                      <a:pt x="132" y="3"/>
                    </a:cubicBezTo>
                    <a:cubicBezTo>
                      <a:pt x="131" y="2"/>
                      <a:pt x="130" y="2"/>
                      <a:pt x="129" y="2"/>
                    </a:cubicBezTo>
                    <a:cubicBezTo>
                      <a:pt x="129" y="2"/>
                      <a:pt x="129" y="2"/>
                      <a:pt x="129" y="1"/>
                    </a:cubicBezTo>
                    <a:cubicBezTo>
                      <a:pt x="127" y="1"/>
                      <a:pt x="127" y="3"/>
                      <a:pt x="125" y="4"/>
                    </a:cubicBezTo>
                    <a:cubicBezTo>
                      <a:pt x="125" y="3"/>
                      <a:pt x="124" y="3"/>
                      <a:pt x="123" y="3"/>
                    </a:cubicBezTo>
                    <a:cubicBezTo>
                      <a:pt x="123" y="3"/>
                      <a:pt x="123" y="3"/>
                      <a:pt x="123" y="3"/>
                    </a:cubicBezTo>
                    <a:cubicBezTo>
                      <a:pt x="122" y="3"/>
                      <a:pt x="122" y="3"/>
                      <a:pt x="122" y="3"/>
                    </a:cubicBezTo>
                    <a:cubicBezTo>
                      <a:pt x="122" y="3"/>
                      <a:pt x="122" y="3"/>
                      <a:pt x="122" y="3"/>
                    </a:cubicBezTo>
                    <a:cubicBezTo>
                      <a:pt x="121" y="2"/>
                      <a:pt x="121" y="2"/>
                      <a:pt x="121" y="1"/>
                    </a:cubicBezTo>
                    <a:cubicBezTo>
                      <a:pt x="119" y="1"/>
                      <a:pt x="119" y="2"/>
                      <a:pt x="118" y="2"/>
                    </a:cubicBezTo>
                    <a:cubicBezTo>
                      <a:pt x="118" y="3"/>
                      <a:pt x="119" y="3"/>
                      <a:pt x="119" y="5"/>
                    </a:cubicBezTo>
                    <a:cubicBezTo>
                      <a:pt x="118" y="5"/>
                      <a:pt x="118" y="7"/>
                      <a:pt x="118" y="8"/>
                    </a:cubicBezTo>
                    <a:cubicBezTo>
                      <a:pt x="118" y="8"/>
                      <a:pt x="117" y="8"/>
                      <a:pt x="117" y="8"/>
                    </a:cubicBezTo>
                    <a:cubicBezTo>
                      <a:pt x="116" y="9"/>
                      <a:pt x="117" y="11"/>
                      <a:pt x="115" y="10"/>
                    </a:cubicBezTo>
                    <a:cubicBezTo>
                      <a:pt x="115" y="8"/>
                      <a:pt x="117" y="8"/>
                      <a:pt x="115" y="7"/>
                    </a:cubicBezTo>
                    <a:cubicBezTo>
                      <a:pt x="115" y="8"/>
                      <a:pt x="115" y="9"/>
                      <a:pt x="114" y="8"/>
                    </a:cubicBezTo>
                    <a:cubicBezTo>
                      <a:pt x="114" y="8"/>
                      <a:pt x="114" y="8"/>
                      <a:pt x="114" y="8"/>
                    </a:cubicBezTo>
                    <a:cubicBezTo>
                      <a:pt x="115" y="8"/>
                      <a:pt x="115" y="7"/>
                      <a:pt x="114" y="7"/>
                    </a:cubicBezTo>
                    <a:cubicBezTo>
                      <a:pt x="114" y="6"/>
                      <a:pt x="114" y="6"/>
                      <a:pt x="114" y="6"/>
                    </a:cubicBezTo>
                    <a:cubicBezTo>
                      <a:pt x="114" y="6"/>
                      <a:pt x="114" y="6"/>
                      <a:pt x="114" y="6"/>
                    </a:cubicBezTo>
                    <a:cubicBezTo>
                      <a:pt x="114" y="6"/>
                      <a:pt x="114" y="6"/>
                      <a:pt x="114" y="5"/>
                    </a:cubicBezTo>
                    <a:cubicBezTo>
                      <a:pt x="116" y="6"/>
                      <a:pt x="114" y="4"/>
                      <a:pt x="114" y="4"/>
                    </a:cubicBezTo>
                    <a:cubicBezTo>
                      <a:pt x="115" y="4"/>
                      <a:pt x="115" y="4"/>
                      <a:pt x="115" y="3"/>
                    </a:cubicBezTo>
                    <a:cubicBezTo>
                      <a:pt x="115" y="1"/>
                      <a:pt x="114" y="2"/>
                      <a:pt x="112" y="2"/>
                    </a:cubicBezTo>
                    <a:cubicBezTo>
                      <a:pt x="112" y="2"/>
                      <a:pt x="112" y="1"/>
                      <a:pt x="111" y="1"/>
                    </a:cubicBezTo>
                    <a:cubicBezTo>
                      <a:pt x="111" y="3"/>
                      <a:pt x="110" y="3"/>
                      <a:pt x="110" y="5"/>
                    </a:cubicBezTo>
                    <a:cubicBezTo>
                      <a:pt x="111" y="5"/>
                      <a:pt x="111" y="5"/>
                      <a:pt x="111" y="5"/>
                    </a:cubicBezTo>
                    <a:cubicBezTo>
                      <a:pt x="111" y="5"/>
                      <a:pt x="111" y="5"/>
                      <a:pt x="111" y="5"/>
                    </a:cubicBezTo>
                    <a:cubicBezTo>
                      <a:pt x="111" y="5"/>
                      <a:pt x="110" y="6"/>
                      <a:pt x="110" y="6"/>
                    </a:cubicBezTo>
                    <a:cubicBezTo>
                      <a:pt x="110" y="6"/>
                      <a:pt x="110" y="6"/>
                      <a:pt x="110" y="5"/>
                    </a:cubicBezTo>
                    <a:cubicBezTo>
                      <a:pt x="109" y="6"/>
                      <a:pt x="109" y="6"/>
                      <a:pt x="109" y="6"/>
                    </a:cubicBezTo>
                    <a:cubicBezTo>
                      <a:pt x="109" y="6"/>
                      <a:pt x="109" y="5"/>
                      <a:pt x="110" y="5"/>
                    </a:cubicBezTo>
                    <a:cubicBezTo>
                      <a:pt x="109" y="5"/>
                      <a:pt x="108" y="5"/>
                      <a:pt x="108" y="5"/>
                    </a:cubicBezTo>
                    <a:cubicBezTo>
                      <a:pt x="109" y="4"/>
                      <a:pt x="108" y="4"/>
                      <a:pt x="109" y="3"/>
                    </a:cubicBezTo>
                    <a:cubicBezTo>
                      <a:pt x="109" y="3"/>
                      <a:pt x="110" y="3"/>
                      <a:pt x="110" y="3"/>
                    </a:cubicBezTo>
                    <a:cubicBezTo>
                      <a:pt x="110" y="3"/>
                      <a:pt x="109" y="3"/>
                      <a:pt x="110" y="2"/>
                    </a:cubicBezTo>
                    <a:cubicBezTo>
                      <a:pt x="109" y="2"/>
                      <a:pt x="109" y="2"/>
                      <a:pt x="109" y="2"/>
                    </a:cubicBezTo>
                    <a:cubicBezTo>
                      <a:pt x="108" y="2"/>
                      <a:pt x="109" y="3"/>
                      <a:pt x="108" y="3"/>
                    </a:cubicBezTo>
                    <a:cubicBezTo>
                      <a:pt x="107" y="1"/>
                      <a:pt x="106" y="3"/>
                      <a:pt x="105" y="2"/>
                    </a:cubicBezTo>
                    <a:cubicBezTo>
                      <a:pt x="105" y="4"/>
                      <a:pt x="103" y="4"/>
                      <a:pt x="103" y="5"/>
                    </a:cubicBezTo>
                    <a:cubicBezTo>
                      <a:pt x="103" y="6"/>
                      <a:pt x="103" y="6"/>
                      <a:pt x="104" y="7"/>
                    </a:cubicBezTo>
                    <a:cubicBezTo>
                      <a:pt x="104" y="7"/>
                      <a:pt x="103" y="7"/>
                      <a:pt x="103" y="7"/>
                    </a:cubicBezTo>
                    <a:cubicBezTo>
                      <a:pt x="104" y="7"/>
                      <a:pt x="104" y="8"/>
                      <a:pt x="104" y="8"/>
                    </a:cubicBezTo>
                    <a:cubicBezTo>
                      <a:pt x="103" y="8"/>
                      <a:pt x="102" y="8"/>
                      <a:pt x="101" y="7"/>
                    </a:cubicBezTo>
                    <a:cubicBezTo>
                      <a:pt x="101" y="7"/>
                      <a:pt x="101" y="7"/>
                      <a:pt x="101" y="7"/>
                    </a:cubicBezTo>
                    <a:cubicBezTo>
                      <a:pt x="100" y="7"/>
                      <a:pt x="100" y="6"/>
                      <a:pt x="100" y="6"/>
                    </a:cubicBezTo>
                    <a:cubicBezTo>
                      <a:pt x="99" y="6"/>
                      <a:pt x="99" y="6"/>
                      <a:pt x="99" y="5"/>
                    </a:cubicBezTo>
                    <a:cubicBezTo>
                      <a:pt x="100" y="5"/>
                      <a:pt x="100" y="5"/>
                      <a:pt x="100" y="5"/>
                    </a:cubicBezTo>
                    <a:cubicBezTo>
                      <a:pt x="101" y="4"/>
                      <a:pt x="102" y="2"/>
                      <a:pt x="100" y="1"/>
                    </a:cubicBezTo>
                    <a:cubicBezTo>
                      <a:pt x="100" y="3"/>
                      <a:pt x="99" y="1"/>
                      <a:pt x="98" y="2"/>
                    </a:cubicBezTo>
                    <a:cubicBezTo>
                      <a:pt x="97" y="2"/>
                      <a:pt x="97" y="3"/>
                      <a:pt x="97" y="4"/>
                    </a:cubicBezTo>
                    <a:cubicBezTo>
                      <a:pt x="97" y="4"/>
                      <a:pt x="97" y="4"/>
                      <a:pt x="97" y="4"/>
                    </a:cubicBezTo>
                    <a:cubicBezTo>
                      <a:pt x="97" y="5"/>
                      <a:pt x="98" y="6"/>
                      <a:pt x="98" y="7"/>
                    </a:cubicBezTo>
                    <a:cubicBezTo>
                      <a:pt x="98" y="8"/>
                      <a:pt x="97" y="6"/>
                      <a:pt x="96" y="7"/>
                    </a:cubicBezTo>
                    <a:cubicBezTo>
                      <a:pt x="96" y="7"/>
                      <a:pt x="96" y="7"/>
                      <a:pt x="96" y="7"/>
                    </a:cubicBezTo>
                    <a:cubicBezTo>
                      <a:pt x="96" y="7"/>
                      <a:pt x="95" y="7"/>
                      <a:pt x="95" y="7"/>
                    </a:cubicBezTo>
                    <a:cubicBezTo>
                      <a:pt x="94" y="6"/>
                      <a:pt x="95" y="6"/>
                      <a:pt x="96" y="5"/>
                    </a:cubicBezTo>
                    <a:cubicBezTo>
                      <a:pt x="96" y="5"/>
                      <a:pt x="96" y="5"/>
                      <a:pt x="96" y="4"/>
                    </a:cubicBezTo>
                    <a:cubicBezTo>
                      <a:pt x="95" y="3"/>
                      <a:pt x="95" y="4"/>
                      <a:pt x="94" y="4"/>
                    </a:cubicBezTo>
                    <a:cubicBezTo>
                      <a:pt x="94" y="4"/>
                      <a:pt x="94" y="3"/>
                      <a:pt x="94" y="3"/>
                    </a:cubicBezTo>
                    <a:cubicBezTo>
                      <a:pt x="93" y="3"/>
                      <a:pt x="93" y="3"/>
                      <a:pt x="93" y="3"/>
                    </a:cubicBezTo>
                    <a:cubicBezTo>
                      <a:pt x="93" y="2"/>
                      <a:pt x="93" y="2"/>
                      <a:pt x="92" y="2"/>
                    </a:cubicBezTo>
                    <a:cubicBezTo>
                      <a:pt x="92" y="2"/>
                      <a:pt x="92" y="2"/>
                      <a:pt x="91" y="2"/>
                    </a:cubicBezTo>
                    <a:cubicBezTo>
                      <a:pt x="91" y="3"/>
                      <a:pt x="92" y="3"/>
                      <a:pt x="91" y="3"/>
                    </a:cubicBezTo>
                    <a:cubicBezTo>
                      <a:pt x="90" y="3"/>
                      <a:pt x="89" y="3"/>
                      <a:pt x="89" y="4"/>
                    </a:cubicBezTo>
                    <a:cubicBezTo>
                      <a:pt x="89" y="3"/>
                      <a:pt x="88" y="3"/>
                      <a:pt x="88" y="4"/>
                    </a:cubicBezTo>
                    <a:cubicBezTo>
                      <a:pt x="88" y="4"/>
                      <a:pt x="88" y="4"/>
                      <a:pt x="89" y="5"/>
                    </a:cubicBezTo>
                    <a:cubicBezTo>
                      <a:pt x="87" y="6"/>
                      <a:pt x="90" y="6"/>
                      <a:pt x="89" y="6"/>
                    </a:cubicBezTo>
                    <a:cubicBezTo>
                      <a:pt x="88" y="5"/>
                      <a:pt x="87" y="6"/>
                      <a:pt x="88" y="7"/>
                    </a:cubicBezTo>
                    <a:cubicBezTo>
                      <a:pt x="88" y="7"/>
                      <a:pt x="88" y="7"/>
                      <a:pt x="88" y="7"/>
                    </a:cubicBezTo>
                    <a:cubicBezTo>
                      <a:pt x="87" y="7"/>
                      <a:pt x="87" y="8"/>
                      <a:pt x="86" y="8"/>
                    </a:cubicBezTo>
                    <a:cubicBezTo>
                      <a:pt x="86" y="8"/>
                      <a:pt x="86" y="8"/>
                      <a:pt x="86" y="8"/>
                    </a:cubicBezTo>
                    <a:cubicBezTo>
                      <a:pt x="86" y="8"/>
                      <a:pt x="86" y="8"/>
                      <a:pt x="86" y="8"/>
                    </a:cubicBezTo>
                    <a:cubicBezTo>
                      <a:pt x="87" y="7"/>
                      <a:pt x="86" y="6"/>
                      <a:pt x="88" y="6"/>
                    </a:cubicBezTo>
                    <a:cubicBezTo>
                      <a:pt x="87" y="4"/>
                      <a:pt x="86" y="6"/>
                      <a:pt x="85" y="6"/>
                    </a:cubicBezTo>
                    <a:cubicBezTo>
                      <a:pt x="85" y="6"/>
                      <a:pt x="85" y="6"/>
                      <a:pt x="85" y="6"/>
                    </a:cubicBezTo>
                    <a:cubicBezTo>
                      <a:pt x="85" y="6"/>
                      <a:pt x="85" y="6"/>
                      <a:pt x="85" y="5"/>
                    </a:cubicBezTo>
                    <a:cubicBezTo>
                      <a:pt x="85" y="6"/>
                      <a:pt x="85" y="6"/>
                      <a:pt x="85" y="6"/>
                    </a:cubicBezTo>
                    <a:cubicBezTo>
                      <a:pt x="84" y="5"/>
                      <a:pt x="84" y="5"/>
                      <a:pt x="84" y="5"/>
                    </a:cubicBezTo>
                    <a:cubicBezTo>
                      <a:pt x="86" y="5"/>
                      <a:pt x="86" y="5"/>
                      <a:pt x="86" y="5"/>
                    </a:cubicBezTo>
                    <a:cubicBezTo>
                      <a:pt x="86" y="4"/>
                      <a:pt x="86" y="3"/>
                      <a:pt x="85" y="3"/>
                    </a:cubicBezTo>
                    <a:cubicBezTo>
                      <a:pt x="85" y="2"/>
                      <a:pt x="85" y="1"/>
                      <a:pt x="85" y="1"/>
                    </a:cubicBezTo>
                    <a:cubicBezTo>
                      <a:pt x="85" y="2"/>
                      <a:pt x="85" y="2"/>
                      <a:pt x="84" y="2"/>
                    </a:cubicBezTo>
                    <a:cubicBezTo>
                      <a:pt x="83" y="2"/>
                      <a:pt x="82" y="2"/>
                      <a:pt x="81" y="3"/>
                    </a:cubicBezTo>
                    <a:cubicBezTo>
                      <a:pt x="81" y="4"/>
                      <a:pt x="81" y="4"/>
                      <a:pt x="81" y="4"/>
                    </a:cubicBezTo>
                    <a:cubicBezTo>
                      <a:pt x="81" y="4"/>
                      <a:pt x="80" y="4"/>
                      <a:pt x="80" y="4"/>
                    </a:cubicBezTo>
                    <a:cubicBezTo>
                      <a:pt x="79" y="6"/>
                      <a:pt x="81" y="6"/>
                      <a:pt x="81" y="5"/>
                    </a:cubicBezTo>
                    <a:cubicBezTo>
                      <a:pt x="82" y="5"/>
                      <a:pt x="82" y="5"/>
                      <a:pt x="82" y="5"/>
                    </a:cubicBezTo>
                    <a:cubicBezTo>
                      <a:pt x="82" y="6"/>
                      <a:pt x="82" y="6"/>
                      <a:pt x="82" y="6"/>
                    </a:cubicBezTo>
                    <a:cubicBezTo>
                      <a:pt x="81" y="6"/>
                      <a:pt x="80" y="6"/>
                      <a:pt x="79" y="6"/>
                    </a:cubicBezTo>
                    <a:cubicBezTo>
                      <a:pt x="79" y="6"/>
                      <a:pt x="79" y="5"/>
                      <a:pt x="79" y="5"/>
                    </a:cubicBezTo>
                    <a:cubicBezTo>
                      <a:pt x="79" y="5"/>
                      <a:pt x="79" y="5"/>
                      <a:pt x="79" y="5"/>
                    </a:cubicBezTo>
                    <a:cubicBezTo>
                      <a:pt x="79" y="5"/>
                      <a:pt x="79" y="4"/>
                      <a:pt x="79" y="4"/>
                    </a:cubicBezTo>
                    <a:cubicBezTo>
                      <a:pt x="79" y="4"/>
                      <a:pt x="78" y="4"/>
                      <a:pt x="78" y="5"/>
                    </a:cubicBezTo>
                    <a:cubicBezTo>
                      <a:pt x="77" y="5"/>
                      <a:pt x="77" y="4"/>
                      <a:pt x="76" y="5"/>
                    </a:cubicBezTo>
                    <a:cubicBezTo>
                      <a:pt x="77" y="4"/>
                      <a:pt x="75" y="4"/>
                      <a:pt x="74" y="4"/>
                    </a:cubicBezTo>
                    <a:cubicBezTo>
                      <a:pt x="74" y="4"/>
                      <a:pt x="74" y="4"/>
                      <a:pt x="74" y="4"/>
                    </a:cubicBezTo>
                    <a:cubicBezTo>
                      <a:pt x="74" y="4"/>
                      <a:pt x="74" y="4"/>
                      <a:pt x="74" y="4"/>
                    </a:cubicBezTo>
                    <a:cubicBezTo>
                      <a:pt x="73" y="4"/>
                      <a:pt x="73" y="5"/>
                      <a:pt x="74" y="5"/>
                    </a:cubicBezTo>
                    <a:cubicBezTo>
                      <a:pt x="74" y="6"/>
                      <a:pt x="74" y="6"/>
                      <a:pt x="73" y="6"/>
                    </a:cubicBezTo>
                    <a:cubicBezTo>
                      <a:pt x="73" y="6"/>
                      <a:pt x="71" y="6"/>
                      <a:pt x="72" y="6"/>
                    </a:cubicBezTo>
                    <a:cubicBezTo>
                      <a:pt x="75" y="6"/>
                      <a:pt x="74" y="7"/>
                      <a:pt x="74" y="8"/>
                    </a:cubicBezTo>
                    <a:cubicBezTo>
                      <a:pt x="74" y="8"/>
                      <a:pt x="74" y="9"/>
                      <a:pt x="74" y="9"/>
                    </a:cubicBezTo>
                    <a:cubicBezTo>
                      <a:pt x="75" y="9"/>
                      <a:pt x="75" y="9"/>
                      <a:pt x="76" y="9"/>
                    </a:cubicBezTo>
                    <a:cubicBezTo>
                      <a:pt x="76" y="9"/>
                      <a:pt x="76" y="9"/>
                      <a:pt x="76" y="9"/>
                    </a:cubicBezTo>
                    <a:cubicBezTo>
                      <a:pt x="74" y="9"/>
                      <a:pt x="74" y="10"/>
                      <a:pt x="74" y="11"/>
                    </a:cubicBezTo>
                    <a:cubicBezTo>
                      <a:pt x="74" y="11"/>
                      <a:pt x="74" y="11"/>
                      <a:pt x="75" y="12"/>
                    </a:cubicBezTo>
                    <a:cubicBezTo>
                      <a:pt x="75" y="12"/>
                      <a:pt x="75" y="12"/>
                      <a:pt x="74" y="12"/>
                    </a:cubicBezTo>
                    <a:cubicBezTo>
                      <a:pt x="75" y="13"/>
                      <a:pt x="72" y="12"/>
                      <a:pt x="73" y="14"/>
                    </a:cubicBezTo>
                    <a:cubicBezTo>
                      <a:pt x="73" y="13"/>
                      <a:pt x="74" y="13"/>
                      <a:pt x="74" y="14"/>
                    </a:cubicBezTo>
                    <a:cubicBezTo>
                      <a:pt x="73" y="14"/>
                      <a:pt x="73" y="15"/>
                      <a:pt x="72" y="16"/>
                    </a:cubicBezTo>
                    <a:cubicBezTo>
                      <a:pt x="72" y="15"/>
                      <a:pt x="72" y="14"/>
                      <a:pt x="71" y="14"/>
                    </a:cubicBezTo>
                    <a:cubicBezTo>
                      <a:pt x="71" y="13"/>
                      <a:pt x="71" y="13"/>
                      <a:pt x="72" y="12"/>
                    </a:cubicBezTo>
                    <a:cubicBezTo>
                      <a:pt x="71" y="11"/>
                      <a:pt x="70" y="12"/>
                      <a:pt x="70" y="12"/>
                    </a:cubicBezTo>
                    <a:cubicBezTo>
                      <a:pt x="69" y="11"/>
                      <a:pt x="70" y="10"/>
                      <a:pt x="70" y="10"/>
                    </a:cubicBezTo>
                    <a:cubicBezTo>
                      <a:pt x="70" y="10"/>
                      <a:pt x="70" y="9"/>
                      <a:pt x="70" y="9"/>
                    </a:cubicBezTo>
                    <a:cubicBezTo>
                      <a:pt x="71" y="9"/>
                      <a:pt x="70" y="9"/>
                      <a:pt x="70" y="8"/>
                    </a:cubicBezTo>
                    <a:cubicBezTo>
                      <a:pt x="70" y="8"/>
                      <a:pt x="70" y="8"/>
                      <a:pt x="70" y="8"/>
                    </a:cubicBezTo>
                    <a:cubicBezTo>
                      <a:pt x="71" y="8"/>
                      <a:pt x="71" y="8"/>
                      <a:pt x="72" y="8"/>
                    </a:cubicBezTo>
                    <a:cubicBezTo>
                      <a:pt x="71" y="8"/>
                      <a:pt x="72" y="7"/>
                      <a:pt x="72" y="7"/>
                    </a:cubicBezTo>
                    <a:cubicBezTo>
                      <a:pt x="72" y="7"/>
                      <a:pt x="70" y="7"/>
                      <a:pt x="71" y="5"/>
                    </a:cubicBezTo>
                    <a:cubicBezTo>
                      <a:pt x="70" y="5"/>
                      <a:pt x="70" y="6"/>
                      <a:pt x="70" y="7"/>
                    </a:cubicBezTo>
                    <a:cubicBezTo>
                      <a:pt x="70" y="7"/>
                      <a:pt x="70" y="7"/>
                      <a:pt x="69" y="7"/>
                    </a:cubicBezTo>
                    <a:cubicBezTo>
                      <a:pt x="69" y="6"/>
                      <a:pt x="69" y="5"/>
                      <a:pt x="69" y="5"/>
                    </a:cubicBezTo>
                    <a:cubicBezTo>
                      <a:pt x="70" y="5"/>
                      <a:pt x="70" y="5"/>
                      <a:pt x="70" y="5"/>
                    </a:cubicBezTo>
                    <a:cubicBezTo>
                      <a:pt x="70" y="3"/>
                      <a:pt x="71" y="2"/>
                      <a:pt x="70" y="1"/>
                    </a:cubicBezTo>
                    <a:cubicBezTo>
                      <a:pt x="69" y="2"/>
                      <a:pt x="66" y="1"/>
                      <a:pt x="66" y="1"/>
                    </a:cubicBezTo>
                    <a:cubicBezTo>
                      <a:pt x="65" y="1"/>
                      <a:pt x="66" y="3"/>
                      <a:pt x="66" y="3"/>
                    </a:cubicBezTo>
                    <a:cubicBezTo>
                      <a:pt x="65" y="4"/>
                      <a:pt x="66" y="5"/>
                      <a:pt x="65" y="5"/>
                    </a:cubicBezTo>
                    <a:cubicBezTo>
                      <a:pt x="65" y="5"/>
                      <a:pt x="64" y="5"/>
                      <a:pt x="64" y="4"/>
                    </a:cubicBezTo>
                    <a:cubicBezTo>
                      <a:pt x="64" y="4"/>
                      <a:pt x="63" y="5"/>
                      <a:pt x="62" y="5"/>
                    </a:cubicBezTo>
                    <a:cubicBezTo>
                      <a:pt x="62" y="4"/>
                      <a:pt x="62" y="3"/>
                      <a:pt x="61" y="4"/>
                    </a:cubicBezTo>
                    <a:cubicBezTo>
                      <a:pt x="61" y="4"/>
                      <a:pt x="61" y="4"/>
                      <a:pt x="61" y="4"/>
                    </a:cubicBezTo>
                    <a:cubicBezTo>
                      <a:pt x="61" y="3"/>
                      <a:pt x="61" y="3"/>
                      <a:pt x="61" y="3"/>
                    </a:cubicBezTo>
                    <a:cubicBezTo>
                      <a:pt x="60" y="3"/>
                      <a:pt x="60" y="4"/>
                      <a:pt x="59" y="4"/>
                    </a:cubicBezTo>
                    <a:cubicBezTo>
                      <a:pt x="59" y="5"/>
                      <a:pt x="60" y="4"/>
                      <a:pt x="60" y="4"/>
                    </a:cubicBezTo>
                    <a:cubicBezTo>
                      <a:pt x="60" y="4"/>
                      <a:pt x="60" y="4"/>
                      <a:pt x="60" y="4"/>
                    </a:cubicBezTo>
                    <a:cubicBezTo>
                      <a:pt x="60" y="4"/>
                      <a:pt x="59" y="5"/>
                      <a:pt x="59" y="5"/>
                    </a:cubicBezTo>
                    <a:cubicBezTo>
                      <a:pt x="59" y="5"/>
                      <a:pt x="59" y="5"/>
                      <a:pt x="59" y="5"/>
                    </a:cubicBezTo>
                    <a:cubicBezTo>
                      <a:pt x="59" y="5"/>
                      <a:pt x="59" y="5"/>
                      <a:pt x="59" y="5"/>
                    </a:cubicBezTo>
                    <a:cubicBezTo>
                      <a:pt x="58" y="5"/>
                      <a:pt x="58" y="5"/>
                      <a:pt x="58" y="5"/>
                    </a:cubicBezTo>
                    <a:cubicBezTo>
                      <a:pt x="58" y="6"/>
                      <a:pt x="58" y="7"/>
                      <a:pt x="58" y="7"/>
                    </a:cubicBezTo>
                    <a:cubicBezTo>
                      <a:pt x="57" y="6"/>
                      <a:pt x="57" y="6"/>
                      <a:pt x="56" y="6"/>
                    </a:cubicBezTo>
                    <a:cubicBezTo>
                      <a:pt x="56" y="6"/>
                      <a:pt x="56" y="5"/>
                      <a:pt x="56" y="5"/>
                    </a:cubicBezTo>
                    <a:cubicBezTo>
                      <a:pt x="57" y="5"/>
                      <a:pt x="57" y="2"/>
                      <a:pt x="57" y="1"/>
                    </a:cubicBezTo>
                    <a:cubicBezTo>
                      <a:pt x="55" y="1"/>
                      <a:pt x="55" y="2"/>
                      <a:pt x="54" y="2"/>
                    </a:cubicBezTo>
                    <a:cubicBezTo>
                      <a:pt x="53" y="1"/>
                      <a:pt x="52" y="3"/>
                      <a:pt x="51" y="2"/>
                    </a:cubicBezTo>
                    <a:cubicBezTo>
                      <a:pt x="51" y="4"/>
                      <a:pt x="52" y="5"/>
                      <a:pt x="52" y="5"/>
                    </a:cubicBezTo>
                    <a:cubicBezTo>
                      <a:pt x="52" y="6"/>
                      <a:pt x="51" y="6"/>
                      <a:pt x="51" y="6"/>
                    </a:cubicBezTo>
                    <a:cubicBezTo>
                      <a:pt x="52" y="7"/>
                      <a:pt x="53" y="7"/>
                      <a:pt x="53" y="7"/>
                    </a:cubicBezTo>
                    <a:cubicBezTo>
                      <a:pt x="53" y="7"/>
                      <a:pt x="52" y="8"/>
                      <a:pt x="51" y="8"/>
                    </a:cubicBezTo>
                    <a:cubicBezTo>
                      <a:pt x="51" y="8"/>
                      <a:pt x="50" y="7"/>
                      <a:pt x="50" y="7"/>
                    </a:cubicBezTo>
                    <a:cubicBezTo>
                      <a:pt x="49" y="7"/>
                      <a:pt x="49" y="6"/>
                      <a:pt x="48" y="6"/>
                    </a:cubicBezTo>
                    <a:cubicBezTo>
                      <a:pt x="48" y="6"/>
                      <a:pt x="48" y="6"/>
                      <a:pt x="48" y="6"/>
                    </a:cubicBezTo>
                    <a:cubicBezTo>
                      <a:pt x="48" y="6"/>
                      <a:pt x="48" y="6"/>
                      <a:pt x="48" y="6"/>
                    </a:cubicBezTo>
                    <a:cubicBezTo>
                      <a:pt x="48" y="6"/>
                      <a:pt x="48" y="6"/>
                      <a:pt x="48" y="6"/>
                    </a:cubicBezTo>
                    <a:cubicBezTo>
                      <a:pt x="48" y="6"/>
                      <a:pt x="48" y="6"/>
                      <a:pt x="48" y="6"/>
                    </a:cubicBezTo>
                    <a:cubicBezTo>
                      <a:pt x="46" y="6"/>
                      <a:pt x="46" y="4"/>
                      <a:pt x="45" y="5"/>
                    </a:cubicBezTo>
                    <a:cubicBezTo>
                      <a:pt x="45" y="6"/>
                      <a:pt x="43" y="6"/>
                      <a:pt x="42" y="7"/>
                    </a:cubicBezTo>
                    <a:cubicBezTo>
                      <a:pt x="42" y="7"/>
                      <a:pt x="42" y="7"/>
                      <a:pt x="41" y="7"/>
                    </a:cubicBezTo>
                    <a:cubicBezTo>
                      <a:pt x="41" y="7"/>
                      <a:pt x="41" y="8"/>
                      <a:pt x="41" y="8"/>
                    </a:cubicBezTo>
                    <a:cubicBezTo>
                      <a:pt x="42" y="8"/>
                      <a:pt x="42" y="8"/>
                      <a:pt x="42" y="8"/>
                    </a:cubicBezTo>
                    <a:cubicBezTo>
                      <a:pt x="42" y="8"/>
                      <a:pt x="42" y="8"/>
                      <a:pt x="42" y="8"/>
                    </a:cubicBezTo>
                    <a:cubicBezTo>
                      <a:pt x="42" y="8"/>
                      <a:pt x="43" y="8"/>
                      <a:pt x="43" y="8"/>
                    </a:cubicBezTo>
                    <a:cubicBezTo>
                      <a:pt x="43" y="10"/>
                      <a:pt x="42" y="10"/>
                      <a:pt x="43" y="11"/>
                    </a:cubicBezTo>
                    <a:cubicBezTo>
                      <a:pt x="43" y="11"/>
                      <a:pt x="42" y="12"/>
                      <a:pt x="43" y="12"/>
                    </a:cubicBezTo>
                    <a:cubicBezTo>
                      <a:pt x="43" y="11"/>
                      <a:pt x="43" y="12"/>
                      <a:pt x="43" y="13"/>
                    </a:cubicBezTo>
                    <a:cubicBezTo>
                      <a:pt x="43" y="13"/>
                      <a:pt x="44" y="13"/>
                      <a:pt x="44" y="14"/>
                    </a:cubicBezTo>
                    <a:cubicBezTo>
                      <a:pt x="44" y="14"/>
                      <a:pt x="44" y="14"/>
                      <a:pt x="43" y="14"/>
                    </a:cubicBezTo>
                    <a:cubicBezTo>
                      <a:pt x="43" y="14"/>
                      <a:pt x="44" y="15"/>
                      <a:pt x="44" y="15"/>
                    </a:cubicBezTo>
                    <a:cubicBezTo>
                      <a:pt x="43" y="15"/>
                      <a:pt x="43" y="14"/>
                      <a:pt x="42" y="14"/>
                    </a:cubicBezTo>
                    <a:cubicBezTo>
                      <a:pt x="42" y="15"/>
                      <a:pt x="43" y="16"/>
                      <a:pt x="42" y="16"/>
                    </a:cubicBezTo>
                    <a:cubicBezTo>
                      <a:pt x="41" y="16"/>
                      <a:pt x="41" y="15"/>
                      <a:pt x="41" y="14"/>
                    </a:cubicBezTo>
                    <a:cubicBezTo>
                      <a:pt x="40" y="14"/>
                      <a:pt x="40" y="14"/>
                      <a:pt x="40" y="14"/>
                    </a:cubicBezTo>
                    <a:cubicBezTo>
                      <a:pt x="40" y="14"/>
                      <a:pt x="40" y="14"/>
                      <a:pt x="40" y="14"/>
                    </a:cubicBezTo>
                    <a:cubicBezTo>
                      <a:pt x="39" y="14"/>
                      <a:pt x="39" y="13"/>
                      <a:pt x="38" y="13"/>
                    </a:cubicBezTo>
                    <a:cubicBezTo>
                      <a:pt x="39" y="12"/>
                      <a:pt x="40" y="12"/>
                      <a:pt x="40" y="10"/>
                    </a:cubicBezTo>
                    <a:cubicBezTo>
                      <a:pt x="39" y="11"/>
                      <a:pt x="39" y="11"/>
                      <a:pt x="39" y="10"/>
                    </a:cubicBezTo>
                    <a:cubicBezTo>
                      <a:pt x="39" y="9"/>
                      <a:pt x="36" y="10"/>
                      <a:pt x="36" y="8"/>
                    </a:cubicBezTo>
                    <a:cubicBezTo>
                      <a:pt x="38" y="7"/>
                      <a:pt x="35" y="7"/>
                      <a:pt x="35" y="6"/>
                    </a:cubicBezTo>
                    <a:cubicBezTo>
                      <a:pt x="35" y="6"/>
                      <a:pt x="36" y="6"/>
                      <a:pt x="36" y="6"/>
                    </a:cubicBezTo>
                    <a:cubicBezTo>
                      <a:pt x="35" y="6"/>
                      <a:pt x="35" y="6"/>
                      <a:pt x="34" y="6"/>
                    </a:cubicBezTo>
                    <a:cubicBezTo>
                      <a:pt x="34" y="6"/>
                      <a:pt x="34" y="6"/>
                      <a:pt x="34" y="5"/>
                    </a:cubicBezTo>
                    <a:cubicBezTo>
                      <a:pt x="34" y="5"/>
                      <a:pt x="34" y="6"/>
                      <a:pt x="34" y="6"/>
                    </a:cubicBezTo>
                    <a:cubicBezTo>
                      <a:pt x="34" y="5"/>
                      <a:pt x="34" y="5"/>
                      <a:pt x="33" y="5"/>
                    </a:cubicBezTo>
                    <a:cubicBezTo>
                      <a:pt x="33" y="5"/>
                      <a:pt x="32" y="7"/>
                      <a:pt x="32" y="7"/>
                    </a:cubicBezTo>
                    <a:cubicBezTo>
                      <a:pt x="32" y="7"/>
                      <a:pt x="32" y="7"/>
                      <a:pt x="32" y="7"/>
                    </a:cubicBezTo>
                    <a:cubicBezTo>
                      <a:pt x="32" y="6"/>
                      <a:pt x="32" y="6"/>
                      <a:pt x="31" y="6"/>
                    </a:cubicBezTo>
                    <a:cubicBezTo>
                      <a:pt x="31" y="6"/>
                      <a:pt x="31" y="6"/>
                      <a:pt x="31" y="7"/>
                    </a:cubicBezTo>
                    <a:cubicBezTo>
                      <a:pt x="31" y="7"/>
                      <a:pt x="30" y="7"/>
                      <a:pt x="30" y="7"/>
                    </a:cubicBezTo>
                    <a:cubicBezTo>
                      <a:pt x="29" y="7"/>
                      <a:pt x="29" y="7"/>
                      <a:pt x="28" y="7"/>
                    </a:cubicBezTo>
                    <a:cubicBezTo>
                      <a:pt x="28" y="8"/>
                      <a:pt x="29" y="8"/>
                      <a:pt x="28" y="9"/>
                    </a:cubicBezTo>
                    <a:cubicBezTo>
                      <a:pt x="28" y="9"/>
                      <a:pt x="27" y="9"/>
                      <a:pt x="26" y="9"/>
                    </a:cubicBezTo>
                    <a:cubicBezTo>
                      <a:pt x="26" y="9"/>
                      <a:pt x="26" y="9"/>
                      <a:pt x="26" y="9"/>
                    </a:cubicBezTo>
                    <a:cubicBezTo>
                      <a:pt x="26" y="9"/>
                      <a:pt x="26" y="9"/>
                      <a:pt x="26" y="9"/>
                    </a:cubicBezTo>
                    <a:cubicBezTo>
                      <a:pt x="26" y="9"/>
                      <a:pt x="26" y="9"/>
                      <a:pt x="26" y="8"/>
                    </a:cubicBezTo>
                    <a:cubicBezTo>
                      <a:pt x="26" y="7"/>
                      <a:pt x="26" y="7"/>
                      <a:pt x="25" y="6"/>
                    </a:cubicBezTo>
                    <a:cubicBezTo>
                      <a:pt x="27" y="6"/>
                      <a:pt x="27" y="6"/>
                      <a:pt x="27" y="6"/>
                    </a:cubicBezTo>
                    <a:cubicBezTo>
                      <a:pt x="28" y="5"/>
                      <a:pt x="27" y="5"/>
                      <a:pt x="27" y="4"/>
                    </a:cubicBezTo>
                    <a:cubicBezTo>
                      <a:pt x="28" y="3"/>
                      <a:pt x="28" y="4"/>
                      <a:pt x="28" y="3"/>
                    </a:cubicBezTo>
                    <a:cubicBezTo>
                      <a:pt x="27" y="3"/>
                      <a:pt x="28" y="1"/>
                      <a:pt x="26" y="2"/>
                    </a:cubicBezTo>
                    <a:cubicBezTo>
                      <a:pt x="25" y="2"/>
                      <a:pt x="26" y="3"/>
                      <a:pt x="25" y="3"/>
                    </a:cubicBezTo>
                    <a:cubicBezTo>
                      <a:pt x="25" y="2"/>
                      <a:pt x="25" y="2"/>
                      <a:pt x="25" y="1"/>
                    </a:cubicBezTo>
                    <a:cubicBezTo>
                      <a:pt x="24" y="1"/>
                      <a:pt x="24" y="3"/>
                      <a:pt x="23" y="3"/>
                    </a:cubicBezTo>
                    <a:cubicBezTo>
                      <a:pt x="21" y="3"/>
                      <a:pt x="21" y="3"/>
                      <a:pt x="21" y="3"/>
                    </a:cubicBezTo>
                    <a:cubicBezTo>
                      <a:pt x="21" y="5"/>
                      <a:pt x="22" y="4"/>
                      <a:pt x="22" y="6"/>
                    </a:cubicBezTo>
                    <a:cubicBezTo>
                      <a:pt x="23" y="6"/>
                      <a:pt x="24" y="6"/>
                      <a:pt x="24" y="7"/>
                    </a:cubicBezTo>
                    <a:cubicBezTo>
                      <a:pt x="24" y="7"/>
                      <a:pt x="23" y="8"/>
                      <a:pt x="22" y="7"/>
                    </a:cubicBezTo>
                    <a:cubicBezTo>
                      <a:pt x="22" y="8"/>
                      <a:pt x="21" y="9"/>
                      <a:pt x="21" y="9"/>
                    </a:cubicBezTo>
                    <a:cubicBezTo>
                      <a:pt x="20" y="9"/>
                      <a:pt x="20" y="8"/>
                      <a:pt x="20" y="7"/>
                    </a:cubicBezTo>
                    <a:cubicBezTo>
                      <a:pt x="20" y="7"/>
                      <a:pt x="19" y="7"/>
                      <a:pt x="18" y="7"/>
                    </a:cubicBezTo>
                    <a:cubicBezTo>
                      <a:pt x="18" y="7"/>
                      <a:pt x="19" y="6"/>
                      <a:pt x="18" y="6"/>
                    </a:cubicBezTo>
                    <a:cubicBezTo>
                      <a:pt x="18" y="6"/>
                      <a:pt x="17" y="6"/>
                      <a:pt x="17" y="5"/>
                    </a:cubicBezTo>
                    <a:cubicBezTo>
                      <a:pt x="16" y="5"/>
                      <a:pt x="17" y="4"/>
                      <a:pt x="16" y="5"/>
                    </a:cubicBezTo>
                    <a:cubicBezTo>
                      <a:pt x="16" y="5"/>
                      <a:pt x="16" y="6"/>
                      <a:pt x="16" y="6"/>
                    </a:cubicBezTo>
                    <a:cubicBezTo>
                      <a:pt x="16" y="5"/>
                      <a:pt x="15" y="5"/>
                      <a:pt x="15" y="6"/>
                    </a:cubicBezTo>
                    <a:cubicBezTo>
                      <a:pt x="15" y="6"/>
                      <a:pt x="15" y="7"/>
                      <a:pt x="15" y="7"/>
                    </a:cubicBezTo>
                    <a:cubicBezTo>
                      <a:pt x="15" y="7"/>
                      <a:pt x="15" y="7"/>
                      <a:pt x="15" y="7"/>
                    </a:cubicBezTo>
                    <a:cubicBezTo>
                      <a:pt x="15" y="8"/>
                      <a:pt x="15" y="8"/>
                      <a:pt x="15" y="9"/>
                    </a:cubicBezTo>
                    <a:cubicBezTo>
                      <a:pt x="15" y="8"/>
                      <a:pt x="15" y="8"/>
                      <a:pt x="14" y="8"/>
                    </a:cubicBezTo>
                    <a:cubicBezTo>
                      <a:pt x="14" y="8"/>
                      <a:pt x="14" y="9"/>
                      <a:pt x="13" y="9"/>
                    </a:cubicBezTo>
                    <a:cubicBezTo>
                      <a:pt x="13" y="9"/>
                      <a:pt x="13" y="9"/>
                      <a:pt x="13" y="8"/>
                    </a:cubicBezTo>
                    <a:cubicBezTo>
                      <a:pt x="13" y="8"/>
                      <a:pt x="14" y="8"/>
                      <a:pt x="14" y="7"/>
                    </a:cubicBezTo>
                    <a:cubicBezTo>
                      <a:pt x="13" y="7"/>
                      <a:pt x="13" y="7"/>
                      <a:pt x="12" y="7"/>
                    </a:cubicBezTo>
                    <a:cubicBezTo>
                      <a:pt x="12" y="7"/>
                      <a:pt x="13" y="6"/>
                      <a:pt x="12" y="5"/>
                    </a:cubicBezTo>
                    <a:cubicBezTo>
                      <a:pt x="12" y="6"/>
                      <a:pt x="12" y="6"/>
                      <a:pt x="11" y="6"/>
                    </a:cubicBezTo>
                    <a:cubicBezTo>
                      <a:pt x="11" y="7"/>
                      <a:pt x="12" y="7"/>
                      <a:pt x="12" y="7"/>
                    </a:cubicBezTo>
                    <a:cubicBezTo>
                      <a:pt x="11" y="7"/>
                      <a:pt x="10" y="7"/>
                      <a:pt x="10" y="6"/>
                    </a:cubicBezTo>
                    <a:cubicBezTo>
                      <a:pt x="11" y="5"/>
                      <a:pt x="12" y="6"/>
                      <a:pt x="12" y="5"/>
                    </a:cubicBezTo>
                    <a:cubicBezTo>
                      <a:pt x="13" y="5"/>
                      <a:pt x="12" y="4"/>
                      <a:pt x="12" y="3"/>
                    </a:cubicBezTo>
                    <a:cubicBezTo>
                      <a:pt x="12" y="3"/>
                      <a:pt x="13" y="3"/>
                      <a:pt x="13" y="3"/>
                    </a:cubicBezTo>
                    <a:cubicBezTo>
                      <a:pt x="12" y="2"/>
                      <a:pt x="11" y="2"/>
                      <a:pt x="12" y="1"/>
                    </a:cubicBezTo>
                    <a:cubicBezTo>
                      <a:pt x="11" y="1"/>
                      <a:pt x="11" y="3"/>
                      <a:pt x="9" y="3"/>
                    </a:cubicBezTo>
                    <a:cubicBezTo>
                      <a:pt x="9" y="3"/>
                      <a:pt x="9" y="3"/>
                      <a:pt x="9" y="3"/>
                    </a:cubicBezTo>
                    <a:cubicBezTo>
                      <a:pt x="8" y="3"/>
                      <a:pt x="8" y="4"/>
                      <a:pt x="7" y="5"/>
                    </a:cubicBezTo>
                    <a:cubicBezTo>
                      <a:pt x="7" y="6"/>
                      <a:pt x="7" y="6"/>
                      <a:pt x="7" y="6"/>
                    </a:cubicBezTo>
                    <a:cubicBezTo>
                      <a:pt x="10" y="5"/>
                      <a:pt x="9" y="7"/>
                      <a:pt x="10" y="8"/>
                    </a:cubicBezTo>
                    <a:cubicBezTo>
                      <a:pt x="8" y="8"/>
                      <a:pt x="7" y="10"/>
                      <a:pt x="5" y="10"/>
                    </a:cubicBezTo>
                    <a:cubicBezTo>
                      <a:pt x="5" y="11"/>
                      <a:pt x="4" y="12"/>
                      <a:pt x="4" y="13"/>
                    </a:cubicBezTo>
                    <a:cubicBezTo>
                      <a:pt x="4" y="14"/>
                      <a:pt x="4" y="14"/>
                      <a:pt x="4" y="15"/>
                    </a:cubicBezTo>
                    <a:cubicBezTo>
                      <a:pt x="3" y="14"/>
                      <a:pt x="3" y="14"/>
                      <a:pt x="3" y="14"/>
                    </a:cubicBezTo>
                    <a:cubicBezTo>
                      <a:pt x="2" y="16"/>
                      <a:pt x="2" y="17"/>
                      <a:pt x="1" y="19"/>
                    </a:cubicBezTo>
                    <a:cubicBezTo>
                      <a:pt x="1" y="19"/>
                      <a:pt x="1" y="19"/>
                      <a:pt x="1" y="19"/>
                    </a:cubicBezTo>
                    <a:cubicBezTo>
                      <a:pt x="2" y="19"/>
                      <a:pt x="3" y="19"/>
                      <a:pt x="3" y="20"/>
                    </a:cubicBezTo>
                    <a:cubicBezTo>
                      <a:pt x="3" y="21"/>
                      <a:pt x="3" y="21"/>
                      <a:pt x="3" y="21"/>
                    </a:cubicBezTo>
                    <a:cubicBezTo>
                      <a:pt x="2" y="21"/>
                      <a:pt x="0" y="20"/>
                      <a:pt x="0" y="21"/>
                    </a:cubicBezTo>
                    <a:cubicBezTo>
                      <a:pt x="1" y="21"/>
                      <a:pt x="1" y="22"/>
                      <a:pt x="1" y="22"/>
                    </a:cubicBezTo>
                    <a:close/>
                    <a:moveTo>
                      <a:pt x="178" y="18"/>
                    </a:moveTo>
                    <a:cubicBezTo>
                      <a:pt x="178" y="18"/>
                      <a:pt x="178" y="18"/>
                      <a:pt x="178" y="18"/>
                    </a:cubicBezTo>
                    <a:cubicBezTo>
                      <a:pt x="178" y="18"/>
                      <a:pt x="178" y="18"/>
                      <a:pt x="178" y="18"/>
                    </a:cubicBezTo>
                    <a:cubicBezTo>
                      <a:pt x="178" y="18"/>
                      <a:pt x="178" y="18"/>
                      <a:pt x="178" y="18"/>
                    </a:cubicBezTo>
                    <a:close/>
                    <a:moveTo>
                      <a:pt x="182" y="19"/>
                    </a:moveTo>
                    <a:cubicBezTo>
                      <a:pt x="182" y="19"/>
                      <a:pt x="182" y="19"/>
                      <a:pt x="182" y="19"/>
                    </a:cubicBezTo>
                    <a:cubicBezTo>
                      <a:pt x="181" y="19"/>
                      <a:pt x="181" y="19"/>
                      <a:pt x="180" y="19"/>
                    </a:cubicBezTo>
                    <a:cubicBezTo>
                      <a:pt x="181" y="18"/>
                      <a:pt x="181" y="19"/>
                      <a:pt x="182" y="19"/>
                    </a:cubicBezTo>
                    <a:close/>
                    <a:moveTo>
                      <a:pt x="290" y="20"/>
                    </a:moveTo>
                    <a:cubicBezTo>
                      <a:pt x="290" y="20"/>
                      <a:pt x="289" y="20"/>
                      <a:pt x="289" y="19"/>
                    </a:cubicBezTo>
                    <a:cubicBezTo>
                      <a:pt x="290" y="19"/>
                      <a:pt x="290" y="19"/>
                      <a:pt x="290" y="19"/>
                    </a:cubicBezTo>
                    <a:cubicBezTo>
                      <a:pt x="290" y="19"/>
                      <a:pt x="291" y="20"/>
                      <a:pt x="290" y="20"/>
                    </a:cubicBezTo>
                    <a:close/>
                    <a:moveTo>
                      <a:pt x="298" y="8"/>
                    </a:moveTo>
                    <a:cubicBezTo>
                      <a:pt x="298" y="8"/>
                      <a:pt x="298" y="8"/>
                      <a:pt x="299" y="8"/>
                    </a:cubicBezTo>
                    <a:cubicBezTo>
                      <a:pt x="298" y="8"/>
                      <a:pt x="298" y="8"/>
                      <a:pt x="298" y="8"/>
                    </a:cubicBezTo>
                    <a:cubicBezTo>
                      <a:pt x="298" y="8"/>
                      <a:pt x="298" y="8"/>
                      <a:pt x="298" y="8"/>
                    </a:cubicBezTo>
                    <a:close/>
                    <a:moveTo>
                      <a:pt x="299" y="14"/>
                    </a:moveTo>
                    <a:cubicBezTo>
                      <a:pt x="299" y="14"/>
                      <a:pt x="299" y="14"/>
                      <a:pt x="299" y="14"/>
                    </a:cubicBezTo>
                    <a:cubicBezTo>
                      <a:pt x="299" y="14"/>
                      <a:pt x="299" y="14"/>
                      <a:pt x="299" y="14"/>
                    </a:cubicBezTo>
                    <a:cubicBezTo>
                      <a:pt x="299" y="15"/>
                      <a:pt x="299" y="15"/>
                      <a:pt x="299" y="15"/>
                    </a:cubicBezTo>
                    <a:cubicBezTo>
                      <a:pt x="299" y="15"/>
                      <a:pt x="299" y="14"/>
                      <a:pt x="299" y="14"/>
                    </a:cubicBezTo>
                    <a:close/>
                    <a:moveTo>
                      <a:pt x="318" y="14"/>
                    </a:moveTo>
                    <a:cubicBezTo>
                      <a:pt x="317" y="15"/>
                      <a:pt x="317" y="17"/>
                      <a:pt x="316" y="16"/>
                    </a:cubicBezTo>
                    <a:cubicBezTo>
                      <a:pt x="315" y="16"/>
                      <a:pt x="316" y="14"/>
                      <a:pt x="314" y="15"/>
                    </a:cubicBezTo>
                    <a:cubicBezTo>
                      <a:pt x="314" y="14"/>
                      <a:pt x="314" y="14"/>
                      <a:pt x="314" y="14"/>
                    </a:cubicBezTo>
                    <a:cubicBezTo>
                      <a:pt x="315" y="14"/>
                      <a:pt x="315" y="13"/>
                      <a:pt x="315" y="13"/>
                    </a:cubicBezTo>
                    <a:cubicBezTo>
                      <a:pt x="315" y="14"/>
                      <a:pt x="316" y="14"/>
                      <a:pt x="318" y="14"/>
                    </a:cubicBezTo>
                    <a:close/>
                    <a:moveTo>
                      <a:pt x="309" y="13"/>
                    </a:moveTo>
                    <a:cubicBezTo>
                      <a:pt x="310" y="13"/>
                      <a:pt x="310" y="13"/>
                      <a:pt x="311" y="13"/>
                    </a:cubicBezTo>
                    <a:cubicBezTo>
                      <a:pt x="311" y="12"/>
                      <a:pt x="310" y="12"/>
                      <a:pt x="309" y="12"/>
                    </a:cubicBezTo>
                    <a:cubicBezTo>
                      <a:pt x="309" y="12"/>
                      <a:pt x="309" y="12"/>
                      <a:pt x="309" y="12"/>
                    </a:cubicBezTo>
                    <a:cubicBezTo>
                      <a:pt x="309" y="12"/>
                      <a:pt x="309" y="12"/>
                      <a:pt x="309" y="12"/>
                    </a:cubicBezTo>
                    <a:cubicBezTo>
                      <a:pt x="310" y="12"/>
                      <a:pt x="311" y="12"/>
                      <a:pt x="311" y="11"/>
                    </a:cubicBezTo>
                    <a:cubicBezTo>
                      <a:pt x="311" y="12"/>
                      <a:pt x="311" y="12"/>
                      <a:pt x="312" y="12"/>
                    </a:cubicBezTo>
                    <a:cubicBezTo>
                      <a:pt x="312" y="13"/>
                      <a:pt x="313" y="13"/>
                      <a:pt x="313" y="13"/>
                    </a:cubicBezTo>
                    <a:cubicBezTo>
                      <a:pt x="314" y="13"/>
                      <a:pt x="314" y="13"/>
                      <a:pt x="314" y="14"/>
                    </a:cubicBezTo>
                    <a:cubicBezTo>
                      <a:pt x="311" y="14"/>
                      <a:pt x="313" y="15"/>
                      <a:pt x="313" y="15"/>
                    </a:cubicBezTo>
                    <a:cubicBezTo>
                      <a:pt x="313" y="16"/>
                      <a:pt x="311" y="15"/>
                      <a:pt x="311" y="17"/>
                    </a:cubicBezTo>
                    <a:cubicBezTo>
                      <a:pt x="310" y="16"/>
                      <a:pt x="308" y="17"/>
                      <a:pt x="308" y="16"/>
                    </a:cubicBezTo>
                    <a:cubicBezTo>
                      <a:pt x="307" y="16"/>
                      <a:pt x="308" y="15"/>
                      <a:pt x="307" y="15"/>
                    </a:cubicBezTo>
                    <a:cubicBezTo>
                      <a:pt x="306" y="16"/>
                      <a:pt x="306" y="16"/>
                      <a:pt x="306" y="17"/>
                    </a:cubicBezTo>
                    <a:cubicBezTo>
                      <a:pt x="304" y="17"/>
                      <a:pt x="304" y="18"/>
                      <a:pt x="302" y="17"/>
                    </a:cubicBezTo>
                    <a:cubicBezTo>
                      <a:pt x="301" y="17"/>
                      <a:pt x="302" y="16"/>
                      <a:pt x="302" y="15"/>
                    </a:cubicBezTo>
                    <a:cubicBezTo>
                      <a:pt x="302" y="15"/>
                      <a:pt x="302" y="15"/>
                      <a:pt x="301" y="15"/>
                    </a:cubicBezTo>
                    <a:cubicBezTo>
                      <a:pt x="301" y="15"/>
                      <a:pt x="301" y="15"/>
                      <a:pt x="301" y="15"/>
                    </a:cubicBezTo>
                    <a:cubicBezTo>
                      <a:pt x="301" y="13"/>
                      <a:pt x="302" y="13"/>
                      <a:pt x="302" y="13"/>
                    </a:cubicBezTo>
                    <a:cubicBezTo>
                      <a:pt x="303" y="13"/>
                      <a:pt x="303" y="13"/>
                      <a:pt x="303" y="14"/>
                    </a:cubicBezTo>
                    <a:cubicBezTo>
                      <a:pt x="303" y="14"/>
                      <a:pt x="304" y="13"/>
                      <a:pt x="304" y="14"/>
                    </a:cubicBezTo>
                    <a:cubicBezTo>
                      <a:pt x="305" y="14"/>
                      <a:pt x="305" y="14"/>
                      <a:pt x="305" y="15"/>
                    </a:cubicBezTo>
                    <a:cubicBezTo>
                      <a:pt x="306" y="15"/>
                      <a:pt x="307" y="14"/>
                      <a:pt x="308" y="15"/>
                    </a:cubicBezTo>
                    <a:cubicBezTo>
                      <a:pt x="308" y="14"/>
                      <a:pt x="309" y="14"/>
                      <a:pt x="309" y="13"/>
                    </a:cubicBezTo>
                    <a:close/>
                    <a:moveTo>
                      <a:pt x="307" y="12"/>
                    </a:moveTo>
                    <a:cubicBezTo>
                      <a:pt x="307" y="12"/>
                      <a:pt x="307" y="13"/>
                      <a:pt x="307" y="13"/>
                    </a:cubicBezTo>
                    <a:cubicBezTo>
                      <a:pt x="307" y="13"/>
                      <a:pt x="307" y="13"/>
                      <a:pt x="307" y="13"/>
                    </a:cubicBezTo>
                    <a:cubicBezTo>
                      <a:pt x="307" y="13"/>
                      <a:pt x="307" y="12"/>
                      <a:pt x="307" y="12"/>
                    </a:cubicBezTo>
                    <a:close/>
                    <a:moveTo>
                      <a:pt x="307" y="5"/>
                    </a:moveTo>
                    <a:cubicBezTo>
                      <a:pt x="307" y="5"/>
                      <a:pt x="306" y="5"/>
                      <a:pt x="306" y="5"/>
                    </a:cubicBezTo>
                    <a:cubicBezTo>
                      <a:pt x="306" y="5"/>
                      <a:pt x="306" y="5"/>
                      <a:pt x="306" y="5"/>
                    </a:cubicBezTo>
                    <a:cubicBezTo>
                      <a:pt x="306" y="5"/>
                      <a:pt x="307" y="5"/>
                      <a:pt x="307" y="5"/>
                    </a:cubicBezTo>
                    <a:close/>
                    <a:moveTo>
                      <a:pt x="295" y="10"/>
                    </a:moveTo>
                    <a:cubicBezTo>
                      <a:pt x="295" y="10"/>
                      <a:pt x="295" y="10"/>
                      <a:pt x="295" y="11"/>
                    </a:cubicBezTo>
                    <a:cubicBezTo>
                      <a:pt x="295" y="11"/>
                      <a:pt x="295" y="11"/>
                      <a:pt x="295" y="11"/>
                    </a:cubicBezTo>
                    <a:cubicBezTo>
                      <a:pt x="295" y="10"/>
                      <a:pt x="295" y="10"/>
                      <a:pt x="295" y="10"/>
                    </a:cubicBezTo>
                    <a:close/>
                    <a:moveTo>
                      <a:pt x="293" y="13"/>
                    </a:moveTo>
                    <a:cubicBezTo>
                      <a:pt x="294" y="13"/>
                      <a:pt x="293" y="11"/>
                      <a:pt x="295" y="12"/>
                    </a:cubicBezTo>
                    <a:cubicBezTo>
                      <a:pt x="295" y="12"/>
                      <a:pt x="295" y="12"/>
                      <a:pt x="295" y="12"/>
                    </a:cubicBezTo>
                    <a:cubicBezTo>
                      <a:pt x="294" y="12"/>
                      <a:pt x="294" y="12"/>
                      <a:pt x="294" y="13"/>
                    </a:cubicBezTo>
                    <a:cubicBezTo>
                      <a:pt x="294" y="14"/>
                      <a:pt x="295" y="12"/>
                      <a:pt x="296" y="13"/>
                    </a:cubicBezTo>
                    <a:cubicBezTo>
                      <a:pt x="296" y="13"/>
                      <a:pt x="295" y="14"/>
                      <a:pt x="296" y="14"/>
                    </a:cubicBezTo>
                    <a:cubicBezTo>
                      <a:pt x="296" y="14"/>
                      <a:pt x="296" y="14"/>
                      <a:pt x="296" y="14"/>
                    </a:cubicBezTo>
                    <a:cubicBezTo>
                      <a:pt x="296" y="15"/>
                      <a:pt x="295" y="15"/>
                      <a:pt x="294" y="16"/>
                    </a:cubicBezTo>
                    <a:cubicBezTo>
                      <a:pt x="293" y="17"/>
                      <a:pt x="293" y="17"/>
                      <a:pt x="292" y="17"/>
                    </a:cubicBezTo>
                    <a:cubicBezTo>
                      <a:pt x="292" y="16"/>
                      <a:pt x="290" y="16"/>
                      <a:pt x="289" y="16"/>
                    </a:cubicBezTo>
                    <a:cubicBezTo>
                      <a:pt x="289" y="14"/>
                      <a:pt x="291" y="14"/>
                      <a:pt x="293" y="13"/>
                    </a:cubicBezTo>
                    <a:close/>
                    <a:moveTo>
                      <a:pt x="291" y="9"/>
                    </a:moveTo>
                    <a:cubicBezTo>
                      <a:pt x="291" y="9"/>
                      <a:pt x="291" y="9"/>
                      <a:pt x="291" y="8"/>
                    </a:cubicBezTo>
                    <a:cubicBezTo>
                      <a:pt x="291" y="8"/>
                      <a:pt x="291" y="8"/>
                      <a:pt x="291" y="9"/>
                    </a:cubicBezTo>
                    <a:cubicBezTo>
                      <a:pt x="291" y="9"/>
                      <a:pt x="291" y="9"/>
                      <a:pt x="291" y="9"/>
                    </a:cubicBezTo>
                    <a:close/>
                    <a:moveTo>
                      <a:pt x="285" y="11"/>
                    </a:moveTo>
                    <a:cubicBezTo>
                      <a:pt x="285" y="11"/>
                      <a:pt x="284" y="12"/>
                      <a:pt x="284" y="12"/>
                    </a:cubicBezTo>
                    <a:cubicBezTo>
                      <a:pt x="284" y="12"/>
                      <a:pt x="284" y="11"/>
                      <a:pt x="284" y="10"/>
                    </a:cubicBezTo>
                    <a:cubicBezTo>
                      <a:pt x="285" y="11"/>
                      <a:pt x="285" y="11"/>
                      <a:pt x="285" y="11"/>
                    </a:cubicBezTo>
                    <a:close/>
                    <a:moveTo>
                      <a:pt x="284" y="20"/>
                    </a:moveTo>
                    <a:cubicBezTo>
                      <a:pt x="283" y="20"/>
                      <a:pt x="281" y="21"/>
                      <a:pt x="281" y="20"/>
                    </a:cubicBezTo>
                    <a:cubicBezTo>
                      <a:pt x="283" y="20"/>
                      <a:pt x="283" y="18"/>
                      <a:pt x="284" y="20"/>
                    </a:cubicBezTo>
                    <a:close/>
                    <a:moveTo>
                      <a:pt x="276" y="18"/>
                    </a:moveTo>
                    <a:cubicBezTo>
                      <a:pt x="275" y="17"/>
                      <a:pt x="276" y="17"/>
                      <a:pt x="277" y="16"/>
                    </a:cubicBezTo>
                    <a:cubicBezTo>
                      <a:pt x="277" y="16"/>
                      <a:pt x="277" y="16"/>
                      <a:pt x="277" y="16"/>
                    </a:cubicBezTo>
                    <a:cubicBezTo>
                      <a:pt x="277" y="16"/>
                      <a:pt x="277" y="17"/>
                      <a:pt x="278" y="16"/>
                    </a:cubicBezTo>
                    <a:cubicBezTo>
                      <a:pt x="278" y="18"/>
                      <a:pt x="277" y="19"/>
                      <a:pt x="276" y="18"/>
                    </a:cubicBezTo>
                    <a:close/>
                    <a:moveTo>
                      <a:pt x="275" y="12"/>
                    </a:moveTo>
                    <a:cubicBezTo>
                      <a:pt x="275" y="11"/>
                      <a:pt x="276" y="11"/>
                      <a:pt x="276" y="11"/>
                    </a:cubicBezTo>
                    <a:cubicBezTo>
                      <a:pt x="276" y="11"/>
                      <a:pt x="276" y="11"/>
                      <a:pt x="276" y="12"/>
                    </a:cubicBezTo>
                    <a:cubicBezTo>
                      <a:pt x="276" y="12"/>
                      <a:pt x="276" y="12"/>
                      <a:pt x="276" y="12"/>
                    </a:cubicBezTo>
                    <a:cubicBezTo>
                      <a:pt x="276" y="12"/>
                      <a:pt x="276" y="12"/>
                      <a:pt x="275" y="12"/>
                    </a:cubicBezTo>
                    <a:close/>
                    <a:moveTo>
                      <a:pt x="273" y="12"/>
                    </a:moveTo>
                    <a:cubicBezTo>
                      <a:pt x="273" y="13"/>
                      <a:pt x="275" y="13"/>
                      <a:pt x="275" y="14"/>
                    </a:cubicBezTo>
                    <a:cubicBezTo>
                      <a:pt x="276" y="14"/>
                      <a:pt x="276" y="13"/>
                      <a:pt x="276" y="13"/>
                    </a:cubicBezTo>
                    <a:cubicBezTo>
                      <a:pt x="276" y="13"/>
                      <a:pt x="276" y="14"/>
                      <a:pt x="276" y="15"/>
                    </a:cubicBezTo>
                    <a:cubicBezTo>
                      <a:pt x="277" y="14"/>
                      <a:pt x="277" y="15"/>
                      <a:pt x="277" y="15"/>
                    </a:cubicBezTo>
                    <a:cubicBezTo>
                      <a:pt x="277" y="16"/>
                      <a:pt x="276" y="15"/>
                      <a:pt x="276" y="15"/>
                    </a:cubicBezTo>
                    <a:cubicBezTo>
                      <a:pt x="275" y="16"/>
                      <a:pt x="276" y="17"/>
                      <a:pt x="275" y="16"/>
                    </a:cubicBezTo>
                    <a:cubicBezTo>
                      <a:pt x="274" y="16"/>
                      <a:pt x="274" y="15"/>
                      <a:pt x="274" y="14"/>
                    </a:cubicBezTo>
                    <a:cubicBezTo>
                      <a:pt x="273" y="13"/>
                      <a:pt x="272" y="13"/>
                      <a:pt x="272" y="13"/>
                    </a:cubicBezTo>
                    <a:cubicBezTo>
                      <a:pt x="272" y="13"/>
                      <a:pt x="272" y="12"/>
                      <a:pt x="273" y="12"/>
                    </a:cubicBezTo>
                    <a:close/>
                    <a:moveTo>
                      <a:pt x="255" y="13"/>
                    </a:moveTo>
                    <a:cubicBezTo>
                      <a:pt x="255" y="14"/>
                      <a:pt x="256" y="13"/>
                      <a:pt x="256" y="14"/>
                    </a:cubicBezTo>
                    <a:cubicBezTo>
                      <a:pt x="256" y="14"/>
                      <a:pt x="255" y="14"/>
                      <a:pt x="255" y="13"/>
                    </a:cubicBezTo>
                    <a:cubicBezTo>
                      <a:pt x="255" y="13"/>
                      <a:pt x="255" y="13"/>
                      <a:pt x="255" y="13"/>
                    </a:cubicBezTo>
                    <a:close/>
                    <a:moveTo>
                      <a:pt x="256" y="9"/>
                    </a:moveTo>
                    <a:cubicBezTo>
                      <a:pt x="256" y="9"/>
                      <a:pt x="256" y="11"/>
                      <a:pt x="255" y="10"/>
                    </a:cubicBezTo>
                    <a:cubicBezTo>
                      <a:pt x="254" y="9"/>
                      <a:pt x="256" y="8"/>
                      <a:pt x="256" y="8"/>
                    </a:cubicBezTo>
                    <a:cubicBezTo>
                      <a:pt x="256" y="8"/>
                      <a:pt x="256" y="6"/>
                      <a:pt x="257" y="7"/>
                    </a:cubicBezTo>
                    <a:cubicBezTo>
                      <a:pt x="258" y="8"/>
                      <a:pt x="256" y="8"/>
                      <a:pt x="256" y="9"/>
                    </a:cubicBezTo>
                    <a:close/>
                    <a:moveTo>
                      <a:pt x="261" y="16"/>
                    </a:moveTo>
                    <a:cubicBezTo>
                      <a:pt x="259" y="16"/>
                      <a:pt x="259" y="17"/>
                      <a:pt x="258" y="17"/>
                    </a:cubicBezTo>
                    <a:cubicBezTo>
                      <a:pt x="258" y="17"/>
                      <a:pt x="257" y="16"/>
                      <a:pt x="257" y="16"/>
                    </a:cubicBezTo>
                    <a:cubicBezTo>
                      <a:pt x="256" y="17"/>
                      <a:pt x="257" y="17"/>
                      <a:pt x="257" y="18"/>
                    </a:cubicBezTo>
                    <a:cubicBezTo>
                      <a:pt x="256" y="18"/>
                      <a:pt x="256" y="18"/>
                      <a:pt x="256" y="17"/>
                    </a:cubicBezTo>
                    <a:cubicBezTo>
                      <a:pt x="256" y="17"/>
                      <a:pt x="255" y="17"/>
                      <a:pt x="255" y="16"/>
                    </a:cubicBezTo>
                    <a:cubicBezTo>
                      <a:pt x="257" y="17"/>
                      <a:pt x="257" y="16"/>
                      <a:pt x="257" y="14"/>
                    </a:cubicBezTo>
                    <a:cubicBezTo>
                      <a:pt x="257" y="14"/>
                      <a:pt x="257" y="15"/>
                      <a:pt x="257" y="15"/>
                    </a:cubicBezTo>
                    <a:cubicBezTo>
                      <a:pt x="257" y="14"/>
                      <a:pt x="257" y="13"/>
                      <a:pt x="257" y="13"/>
                    </a:cubicBezTo>
                    <a:cubicBezTo>
                      <a:pt x="258" y="13"/>
                      <a:pt x="258" y="13"/>
                      <a:pt x="258" y="13"/>
                    </a:cubicBezTo>
                    <a:cubicBezTo>
                      <a:pt x="259" y="14"/>
                      <a:pt x="260" y="16"/>
                      <a:pt x="261" y="15"/>
                    </a:cubicBezTo>
                    <a:cubicBezTo>
                      <a:pt x="261" y="15"/>
                      <a:pt x="261" y="16"/>
                      <a:pt x="261" y="16"/>
                    </a:cubicBezTo>
                    <a:close/>
                    <a:moveTo>
                      <a:pt x="264" y="12"/>
                    </a:moveTo>
                    <a:cubicBezTo>
                      <a:pt x="264" y="12"/>
                      <a:pt x="264" y="12"/>
                      <a:pt x="264" y="12"/>
                    </a:cubicBezTo>
                    <a:cubicBezTo>
                      <a:pt x="264" y="11"/>
                      <a:pt x="264" y="11"/>
                      <a:pt x="264" y="11"/>
                    </a:cubicBezTo>
                    <a:cubicBezTo>
                      <a:pt x="264" y="11"/>
                      <a:pt x="264" y="12"/>
                      <a:pt x="264" y="12"/>
                    </a:cubicBezTo>
                    <a:close/>
                    <a:moveTo>
                      <a:pt x="198" y="13"/>
                    </a:moveTo>
                    <a:cubicBezTo>
                      <a:pt x="198" y="13"/>
                      <a:pt x="198" y="13"/>
                      <a:pt x="198" y="13"/>
                    </a:cubicBezTo>
                    <a:cubicBezTo>
                      <a:pt x="199" y="13"/>
                      <a:pt x="199" y="14"/>
                      <a:pt x="199" y="15"/>
                    </a:cubicBezTo>
                    <a:cubicBezTo>
                      <a:pt x="199" y="14"/>
                      <a:pt x="198" y="14"/>
                      <a:pt x="197" y="14"/>
                    </a:cubicBezTo>
                    <a:cubicBezTo>
                      <a:pt x="197" y="13"/>
                      <a:pt x="197" y="13"/>
                      <a:pt x="198" y="13"/>
                    </a:cubicBezTo>
                    <a:close/>
                    <a:moveTo>
                      <a:pt x="193" y="16"/>
                    </a:moveTo>
                    <a:cubicBezTo>
                      <a:pt x="192" y="16"/>
                      <a:pt x="192" y="17"/>
                      <a:pt x="191" y="17"/>
                    </a:cubicBezTo>
                    <a:cubicBezTo>
                      <a:pt x="191" y="17"/>
                      <a:pt x="191" y="17"/>
                      <a:pt x="190" y="18"/>
                    </a:cubicBezTo>
                    <a:cubicBezTo>
                      <a:pt x="190" y="17"/>
                      <a:pt x="190" y="17"/>
                      <a:pt x="190" y="16"/>
                    </a:cubicBezTo>
                    <a:cubicBezTo>
                      <a:pt x="189" y="16"/>
                      <a:pt x="189" y="16"/>
                      <a:pt x="189" y="17"/>
                    </a:cubicBezTo>
                    <a:cubicBezTo>
                      <a:pt x="189" y="17"/>
                      <a:pt x="189" y="16"/>
                      <a:pt x="189" y="16"/>
                    </a:cubicBezTo>
                    <a:cubicBezTo>
                      <a:pt x="189" y="16"/>
                      <a:pt x="190" y="16"/>
                      <a:pt x="190" y="15"/>
                    </a:cubicBezTo>
                    <a:cubicBezTo>
                      <a:pt x="190" y="15"/>
                      <a:pt x="190" y="15"/>
                      <a:pt x="190" y="15"/>
                    </a:cubicBezTo>
                    <a:cubicBezTo>
                      <a:pt x="190" y="15"/>
                      <a:pt x="190" y="15"/>
                      <a:pt x="191" y="14"/>
                    </a:cubicBezTo>
                    <a:cubicBezTo>
                      <a:pt x="191" y="15"/>
                      <a:pt x="192" y="16"/>
                      <a:pt x="193" y="15"/>
                    </a:cubicBezTo>
                    <a:cubicBezTo>
                      <a:pt x="193" y="16"/>
                      <a:pt x="193" y="16"/>
                      <a:pt x="193" y="16"/>
                    </a:cubicBezTo>
                    <a:close/>
                    <a:moveTo>
                      <a:pt x="187" y="12"/>
                    </a:moveTo>
                    <a:cubicBezTo>
                      <a:pt x="187" y="12"/>
                      <a:pt x="187" y="12"/>
                      <a:pt x="187" y="12"/>
                    </a:cubicBezTo>
                    <a:cubicBezTo>
                      <a:pt x="187" y="12"/>
                      <a:pt x="187" y="12"/>
                      <a:pt x="187" y="12"/>
                    </a:cubicBezTo>
                    <a:cubicBezTo>
                      <a:pt x="187" y="12"/>
                      <a:pt x="188" y="12"/>
                      <a:pt x="188" y="12"/>
                    </a:cubicBezTo>
                    <a:cubicBezTo>
                      <a:pt x="188" y="12"/>
                      <a:pt x="187" y="12"/>
                      <a:pt x="187" y="12"/>
                    </a:cubicBezTo>
                    <a:close/>
                    <a:moveTo>
                      <a:pt x="189" y="17"/>
                    </a:moveTo>
                    <a:cubicBezTo>
                      <a:pt x="190" y="17"/>
                      <a:pt x="189" y="18"/>
                      <a:pt x="189" y="18"/>
                    </a:cubicBezTo>
                    <a:cubicBezTo>
                      <a:pt x="189" y="18"/>
                      <a:pt x="189" y="18"/>
                      <a:pt x="189" y="18"/>
                    </a:cubicBezTo>
                    <a:cubicBezTo>
                      <a:pt x="189" y="18"/>
                      <a:pt x="189" y="18"/>
                      <a:pt x="189" y="17"/>
                    </a:cubicBezTo>
                    <a:close/>
                    <a:moveTo>
                      <a:pt x="188" y="9"/>
                    </a:moveTo>
                    <a:cubicBezTo>
                      <a:pt x="188" y="9"/>
                      <a:pt x="188" y="9"/>
                      <a:pt x="187" y="9"/>
                    </a:cubicBezTo>
                    <a:cubicBezTo>
                      <a:pt x="187" y="9"/>
                      <a:pt x="188" y="9"/>
                      <a:pt x="188" y="9"/>
                    </a:cubicBezTo>
                    <a:cubicBezTo>
                      <a:pt x="188" y="9"/>
                      <a:pt x="188" y="9"/>
                      <a:pt x="188" y="9"/>
                    </a:cubicBezTo>
                    <a:close/>
                    <a:moveTo>
                      <a:pt x="185" y="14"/>
                    </a:moveTo>
                    <a:cubicBezTo>
                      <a:pt x="184" y="14"/>
                      <a:pt x="184" y="14"/>
                      <a:pt x="184" y="14"/>
                    </a:cubicBezTo>
                    <a:cubicBezTo>
                      <a:pt x="184" y="14"/>
                      <a:pt x="184" y="14"/>
                      <a:pt x="184" y="14"/>
                    </a:cubicBezTo>
                    <a:cubicBezTo>
                      <a:pt x="184" y="13"/>
                      <a:pt x="185" y="13"/>
                      <a:pt x="185" y="13"/>
                    </a:cubicBezTo>
                    <a:cubicBezTo>
                      <a:pt x="185" y="13"/>
                      <a:pt x="185" y="13"/>
                      <a:pt x="185" y="13"/>
                    </a:cubicBezTo>
                    <a:cubicBezTo>
                      <a:pt x="185" y="13"/>
                      <a:pt x="185" y="13"/>
                      <a:pt x="185" y="13"/>
                    </a:cubicBezTo>
                    <a:lnTo>
                      <a:pt x="185" y="14"/>
                    </a:lnTo>
                    <a:close/>
                    <a:moveTo>
                      <a:pt x="190" y="19"/>
                    </a:moveTo>
                    <a:cubicBezTo>
                      <a:pt x="190" y="18"/>
                      <a:pt x="190" y="18"/>
                      <a:pt x="190" y="18"/>
                    </a:cubicBezTo>
                    <a:cubicBezTo>
                      <a:pt x="190" y="18"/>
                      <a:pt x="191" y="18"/>
                      <a:pt x="191" y="18"/>
                    </a:cubicBezTo>
                    <a:cubicBezTo>
                      <a:pt x="191" y="19"/>
                      <a:pt x="191" y="19"/>
                      <a:pt x="191" y="19"/>
                    </a:cubicBezTo>
                    <a:cubicBezTo>
                      <a:pt x="191" y="19"/>
                      <a:pt x="190" y="19"/>
                      <a:pt x="190" y="19"/>
                    </a:cubicBezTo>
                    <a:cubicBezTo>
                      <a:pt x="190" y="19"/>
                      <a:pt x="190" y="19"/>
                      <a:pt x="190" y="19"/>
                    </a:cubicBezTo>
                    <a:close/>
                    <a:moveTo>
                      <a:pt x="213" y="13"/>
                    </a:moveTo>
                    <a:cubicBezTo>
                      <a:pt x="213" y="13"/>
                      <a:pt x="213" y="13"/>
                      <a:pt x="213" y="13"/>
                    </a:cubicBezTo>
                    <a:cubicBezTo>
                      <a:pt x="214" y="13"/>
                      <a:pt x="214" y="13"/>
                      <a:pt x="214" y="13"/>
                    </a:cubicBezTo>
                    <a:cubicBezTo>
                      <a:pt x="213" y="14"/>
                      <a:pt x="213" y="14"/>
                      <a:pt x="213" y="13"/>
                    </a:cubicBezTo>
                    <a:close/>
                    <a:moveTo>
                      <a:pt x="212" y="8"/>
                    </a:moveTo>
                    <a:cubicBezTo>
                      <a:pt x="212" y="8"/>
                      <a:pt x="212" y="8"/>
                      <a:pt x="212" y="7"/>
                    </a:cubicBezTo>
                    <a:cubicBezTo>
                      <a:pt x="212" y="7"/>
                      <a:pt x="212" y="7"/>
                      <a:pt x="213" y="7"/>
                    </a:cubicBezTo>
                    <a:cubicBezTo>
                      <a:pt x="213" y="7"/>
                      <a:pt x="213" y="8"/>
                      <a:pt x="213" y="8"/>
                    </a:cubicBezTo>
                    <a:cubicBezTo>
                      <a:pt x="212" y="8"/>
                      <a:pt x="212" y="8"/>
                      <a:pt x="212" y="8"/>
                    </a:cubicBezTo>
                    <a:close/>
                    <a:moveTo>
                      <a:pt x="214" y="17"/>
                    </a:moveTo>
                    <a:cubicBezTo>
                      <a:pt x="214" y="17"/>
                      <a:pt x="214" y="17"/>
                      <a:pt x="214" y="17"/>
                    </a:cubicBezTo>
                    <a:cubicBezTo>
                      <a:pt x="214" y="17"/>
                      <a:pt x="214" y="17"/>
                      <a:pt x="214" y="17"/>
                    </a:cubicBezTo>
                    <a:cubicBezTo>
                      <a:pt x="214" y="16"/>
                      <a:pt x="213" y="16"/>
                      <a:pt x="213" y="16"/>
                    </a:cubicBezTo>
                    <a:cubicBezTo>
                      <a:pt x="214" y="15"/>
                      <a:pt x="214" y="14"/>
                      <a:pt x="216" y="15"/>
                    </a:cubicBezTo>
                    <a:cubicBezTo>
                      <a:pt x="216" y="15"/>
                      <a:pt x="216" y="15"/>
                      <a:pt x="216" y="15"/>
                    </a:cubicBezTo>
                    <a:cubicBezTo>
                      <a:pt x="216" y="15"/>
                      <a:pt x="216" y="16"/>
                      <a:pt x="217" y="16"/>
                    </a:cubicBezTo>
                    <a:cubicBezTo>
                      <a:pt x="216" y="17"/>
                      <a:pt x="215" y="17"/>
                      <a:pt x="215" y="18"/>
                    </a:cubicBezTo>
                    <a:cubicBezTo>
                      <a:pt x="215" y="18"/>
                      <a:pt x="216" y="18"/>
                      <a:pt x="216" y="19"/>
                    </a:cubicBezTo>
                    <a:cubicBezTo>
                      <a:pt x="214" y="19"/>
                      <a:pt x="214" y="18"/>
                      <a:pt x="214" y="17"/>
                    </a:cubicBezTo>
                    <a:close/>
                    <a:moveTo>
                      <a:pt x="220" y="19"/>
                    </a:moveTo>
                    <a:cubicBezTo>
                      <a:pt x="220" y="19"/>
                      <a:pt x="220" y="19"/>
                      <a:pt x="220" y="19"/>
                    </a:cubicBezTo>
                    <a:cubicBezTo>
                      <a:pt x="220" y="19"/>
                      <a:pt x="220" y="18"/>
                      <a:pt x="220" y="18"/>
                    </a:cubicBezTo>
                    <a:cubicBezTo>
                      <a:pt x="219" y="18"/>
                      <a:pt x="219" y="18"/>
                      <a:pt x="219" y="17"/>
                    </a:cubicBezTo>
                    <a:cubicBezTo>
                      <a:pt x="219" y="17"/>
                      <a:pt x="218" y="17"/>
                      <a:pt x="218" y="16"/>
                    </a:cubicBezTo>
                    <a:cubicBezTo>
                      <a:pt x="219" y="16"/>
                      <a:pt x="220" y="15"/>
                      <a:pt x="221" y="14"/>
                    </a:cubicBezTo>
                    <a:cubicBezTo>
                      <a:pt x="221" y="14"/>
                      <a:pt x="221" y="13"/>
                      <a:pt x="221" y="13"/>
                    </a:cubicBezTo>
                    <a:cubicBezTo>
                      <a:pt x="222" y="13"/>
                      <a:pt x="223" y="14"/>
                      <a:pt x="223" y="14"/>
                    </a:cubicBezTo>
                    <a:cubicBezTo>
                      <a:pt x="223" y="15"/>
                      <a:pt x="223" y="15"/>
                      <a:pt x="223" y="16"/>
                    </a:cubicBezTo>
                    <a:cubicBezTo>
                      <a:pt x="223" y="16"/>
                      <a:pt x="223" y="15"/>
                      <a:pt x="222" y="15"/>
                    </a:cubicBezTo>
                    <a:cubicBezTo>
                      <a:pt x="222" y="16"/>
                      <a:pt x="223" y="17"/>
                      <a:pt x="223" y="17"/>
                    </a:cubicBezTo>
                    <a:cubicBezTo>
                      <a:pt x="221" y="17"/>
                      <a:pt x="222" y="19"/>
                      <a:pt x="220" y="19"/>
                    </a:cubicBezTo>
                    <a:close/>
                    <a:moveTo>
                      <a:pt x="222" y="19"/>
                    </a:moveTo>
                    <a:cubicBezTo>
                      <a:pt x="223" y="19"/>
                      <a:pt x="223" y="18"/>
                      <a:pt x="223" y="18"/>
                    </a:cubicBezTo>
                    <a:cubicBezTo>
                      <a:pt x="223" y="18"/>
                      <a:pt x="223" y="18"/>
                      <a:pt x="223" y="19"/>
                    </a:cubicBezTo>
                    <a:cubicBezTo>
                      <a:pt x="223" y="19"/>
                      <a:pt x="223" y="19"/>
                      <a:pt x="223" y="19"/>
                    </a:cubicBezTo>
                    <a:cubicBezTo>
                      <a:pt x="223" y="19"/>
                      <a:pt x="222" y="19"/>
                      <a:pt x="222" y="19"/>
                    </a:cubicBezTo>
                    <a:close/>
                    <a:moveTo>
                      <a:pt x="227" y="20"/>
                    </a:moveTo>
                    <a:cubicBezTo>
                      <a:pt x="226" y="20"/>
                      <a:pt x="227" y="20"/>
                      <a:pt x="227" y="19"/>
                    </a:cubicBezTo>
                    <a:cubicBezTo>
                      <a:pt x="227" y="20"/>
                      <a:pt x="227" y="20"/>
                      <a:pt x="227" y="20"/>
                    </a:cubicBezTo>
                    <a:cubicBezTo>
                      <a:pt x="227" y="20"/>
                      <a:pt x="226" y="20"/>
                      <a:pt x="227" y="20"/>
                    </a:cubicBezTo>
                    <a:close/>
                    <a:moveTo>
                      <a:pt x="239" y="18"/>
                    </a:moveTo>
                    <a:cubicBezTo>
                      <a:pt x="239" y="17"/>
                      <a:pt x="239" y="17"/>
                      <a:pt x="238" y="16"/>
                    </a:cubicBezTo>
                    <a:cubicBezTo>
                      <a:pt x="239" y="16"/>
                      <a:pt x="241" y="18"/>
                      <a:pt x="239" y="18"/>
                    </a:cubicBezTo>
                    <a:close/>
                    <a:moveTo>
                      <a:pt x="242" y="15"/>
                    </a:moveTo>
                    <a:cubicBezTo>
                      <a:pt x="242" y="14"/>
                      <a:pt x="242" y="14"/>
                      <a:pt x="242" y="14"/>
                    </a:cubicBezTo>
                    <a:cubicBezTo>
                      <a:pt x="242" y="14"/>
                      <a:pt x="243" y="14"/>
                      <a:pt x="243" y="14"/>
                    </a:cubicBezTo>
                    <a:cubicBezTo>
                      <a:pt x="243" y="13"/>
                      <a:pt x="243" y="12"/>
                      <a:pt x="243" y="12"/>
                    </a:cubicBezTo>
                    <a:cubicBezTo>
                      <a:pt x="243" y="12"/>
                      <a:pt x="243" y="13"/>
                      <a:pt x="243" y="13"/>
                    </a:cubicBezTo>
                    <a:cubicBezTo>
                      <a:pt x="243" y="13"/>
                      <a:pt x="243" y="13"/>
                      <a:pt x="244" y="13"/>
                    </a:cubicBezTo>
                    <a:cubicBezTo>
                      <a:pt x="244" y="13"/>
                      <a:pt x="245" y="14"/>
                      <a:pt x="245" y="15"/>
                    </a:cubicBezTo>
                    <a:cubicBezTo>
                      <a:pt x="245" y="15"/>
                      <a:pt x="244" y="16"/>
                      <a:pt x="243" y="16"/>
                    </a:cubicBezTo>
                    <a:cubicBezTo>
                      <a:pt x="243" y="15"/>
                      <a:pt x="243" y="15"/>
                      <a:pt x="242" y="15"/>
                    </a:cubicBezTo>
                    <a:close/>
                    <a:moveTo>
                      <a:pt x="239" y="20"/>
                    </a:moveTo>
                    <a:cubicBezTo>
                      <a:pt x="239" y="20"/>
                      <a:pt x="240" y="20"/>
                      <a:pt x="240" y="20"/>
                    </a:cubicBezTo>
                    <a:cubicBezTo>
                      <a:pt x="240" y="20"/>
                      <a:pt x="240" y="21"/>
                      <a:pt x="240" y="21"/>
                    </a:cubicBezTo>
                    <a:cubicBezTo>
                      <a:pt x="239" y="22"/>
                      <a:pt x="240" y="21"/>
                      <a:pt x="239" y="20"/>
                    </a:cubicBezTo>
                    <a:close/>
                    <a:moveTo>
                      <a:pt x="243" y="7"/>
                    </a:moveTo>
                    <a:cubicBezTo>
                      <a:pt x="243" y="8"/>
                      <a:pt x="244" y="7"/>
                      <a:pt x="244" y="7"/>
                    </a:cubicBezTo>
                    <a:cubicBezTo>
                      <a:pt x="244" y="8"/>
                      <a:pt x="244" y="9"/>
                      <a:pt x="243" y="9"/>
                    </a:cubicBezTo>
                    <a:cubicBezTo>
                      <a:pt x="242" y="10"/>
                      <a:pt x="242" y="10"/>
                      <a:pt x="243" y="10"/>
                    </a:cubicBezTo>
                    <a:cubicBezTo>
                      <a:pt x="242" y="10"/>
                      <a:pt x="242" y="10"/>
                      <a:pt x="241" y="10"/>
                    </a:cubicBezTo>
                    <a:cubicBezTo>
                      <a:pt x="241" y="9"/>
                      <a:pt x="241" y="9"/>
                      <a:pt x="241" y="9"/>
                    </a:cubicBezTo>
                    <a:cubicBezTo>
                      <a:pt x="242" y="9"/>
                      <a:pt x="242" y="9"/>
                      <a:pt x="242" y="9"/>
                    </a:cubicBezTo>
                    <a:cubicBezTo>
                      <a:pt x="242" y="8"/>
                      <a:pt x="242" y="8"/>
                      <a:pt x="242" y="8"/>
                    </a:cubicBezTo>
                    <a:cubicBezTo>
                      <a:pt x="242" y="8"/>
                      <a:pt x="242" y="8"/>
                      <a:pt x="241" y="8"/>
                    </a:cubicBezTo>
                    <a:cubicBezTo>
                      <a:pt x="241" y="8"/>
                      <a:pt x="241" y="8"/>
                      <a:pt x="241" y="7"/>
                    </a:cubicBezTo>
                    <a:cubicBezTo>
                      <a:pt x="241" y="7"/>
                      <a:pt x="241" y="7"/>
                      <a:pt x="241" y="7"/>
                    </a:cubicBezTo>
                    <a:cubicBezTo>
                      <a:pt x="242" y="7"/>
                      <a:pt x="242" y="7"/>
                      <a:pt x="242" y="7"/>
                    </a:cubicBezTo>
                    <a:cubicBezTo>
                      <a:pt x="242" y="5"/>
                      <a:pt x="243" y="7"/>
                      <a:pt x="243" y="7"/>
                    </a:cubicBezTo>
                    <a:close/>
                    <a:moveTo>
                      <a:pt x="235" y="15"/>
                    </a:moveTo>
                    <a:cubicBezTo>
                      <a:pt x="235" y="14"/>
                      <a:pt x="235" y="13"/>
                      <a:pt x="235" y="13"/>
                    </a:cubicBezTo>
                    <a:cubicBezTo>
                      <a:pt x="236" y="13"/>
                      <a:pt x="237" y="12"/>
                      <a:pt x="237" y="13"/>
                    </a:cubicBezTo>
                    <a:cubicBezTo>
                      <a:pt x="237" y="14"/>
                      <a:pt x="237" y="14"/>
                      <a:pt x="237" y="15"/>
                    </a:cubicBezTo>
                    <a:cubicBezTo>
                      <a:pt x="237" y="15"/>
                      <a:pt x="236" y="16"/>
                      <a:pt x="237" y="15"/>
                    </a:cubicBezTo>
                    <a:cubicBezTo>
                      <a:pt x="236" y="16"/>
                      <a:pt x="237" y="17"/>
                      <a:pt x="237" y="17"/>
                    </a:cubicBezTo>
                    <a:cubicBezTo>
                      <a:pt x="235" y="17"/>
                      <a:pt x="234" y="18"/>
                      <a:pt x="233" y="17"/>
                    </a:cubicBezTo>
                    <a:cubicBezTo>
                      <a:pt x="233" y="17"/>
                      <a:pt x="233" y="16"/>
                      <a:pt x="233" y="16"/>
                    </a:cubicBezTo>
                    <a:cubicBezTo>
                      <a:pt x="234" y="15"/>
                      <a:pt x="235" y="15"/>
                      <a:pt x="235" y="15"/>
                    </a:cubicBezTo>
                    <a:close/>
                    <a:moveTo>
                      <a:pt x="227" y="14"/>
                    </a:moveTo>
                    <a:cubicBezTo>
                      <a:pt x="227" y="15"/>
                      <a:pt x="228" y="15"/>
                      <a:pt x="227" y="15"/>
                    </a:cubicBezTo>
                    <a:cubicBezTo>
                      <a:pt x="227" y="16"/>
                      <a:pt x="227" y="15"/>
                      <a:pt x="227" y="15"/>
                    </a:cubicBezTo>
                    <a:cubicBezTo>
                      <a:pt x="227" y="15"/>
                      <a:pt x="227" y="15"/>
                      <a:pt x="227" y="14"/>
                    </a:cubicBezTo>
                    <a:close/>
                    <a:moveTo>
                      <a:pt x="226" y="15"/>
                    </a:moveTo>
                    <a:cubicBezTo>
                      <a:pt x="226" y="15"/>
                      <a:pt x="226" y="15"/>
                      <a:pt x="226" y="15"/>
                    </a:cubicBezTo>
                    <a:cubicBezTo>
                      <a:pt x="226" y="15"/>
                      <a:pt x="226" y="15"/>
                      <a:pt x="226" y="15"/>
                    </a:cubicBezTo>
                    <a:cubicBezTo>
                      <a:pt x="226" y="15"/>
                      <a:pt x="225" y="15"/>
                      <a:pt x="226" y="15"/>
                    </a:cubicBezTo>
                    <a:close/>
                    <a:moveTo>
                      <a:pt x="199" y="9"/>
                    </a:moveTo>
                    <a:cubicBezTo>
                      <a:pt x="199" y="9"/>
                      <a:pt x="199" y="8"/>
                      <a:pt x="199" y="7"/>
                    </a:cubicBezTo>
                    <a:cubicBezTo>
                      <a:pt x="199" y="7"/>
                      <a:pt x="199" y="7"/>
                      <a:pt x="199" y="7"/>
                    </a:cubicBezTo>
                    <a:cubicBezTo>
                      <a:pt x="200" y="7"/>
                      <a:pt x="200" y="8"/>
                      <a:pt x="200" y="8"/>
                    </a:cubicBezTo>
                    <a:cubicBezTo>
                      <a:pt x="200" y="9"/>
                      <a:pt x="201" y="9"/>
                      <a:pt x="201" y="9"/>
                    </a:cubicBezTo>
                    <a:cubicBezTo>
                      <a:pt x="200" y="9"/>
                      <a:pt x="200" y="9"/>
                      <a:pt x="200" y="10"/>
                    </a:cubicBezTo>
                    <a:cubicBezTo>
                      <a:pt x="200" y="10"/>
                      <a:pt x="199" y="9"/>
                      <a:pt x="199" y="9"/>
                    </a:cubicBezTo>
                    <a:cubicBezTo>
                      <a:pt x="199" y="10"/>
                      <a:pt x="199" y="10"/>
                      <a:pt x="200" y="10"/>
                    </a:cubicBezTo>
                    <a:cubicBezTo>
                      <a:pt x="200" y="11"/>
                      <a:pt x="200" y="11"/>
                      <a:pt x="200" y="11"/>
                    </a:cubicBezTo>
                    <a:cubicBezTo>
                      <a:pt x="199" y="12"/>
                      <a:pt x="199" y="12"/>
                      <a:pt x="199" y="12"/>
                    </a:cubicBezTo>
                    <a:cubicBezTo>
                      <a:pt x="198" y="10"/>
                      <a:pt x="198" y="9"/>
                      <a:pt x="197" y="9"/>
                    </a:cubicBezTo>
                    <a:cubicBezTo>
                      <a:pt x="197" y="9"/>
                      <a:pt x="198" y="9"/>
                      <a:pt x="199" y="9"/>
                    </a:cubicBezTo>
                    <a:close/>
                    <a:moveTo>
                      <a:pt x="183" y="8"/>
                    </a:moveTo>
                    <a:cubicBezTo>
                      <a:pt x="183" y="7"/>
                      <a:pt x="182" y="7"/>
                      <a:pt x="182" y="7"/>
                    </a:cubicBezTo>
                    <a:cubicBezTo>
                      <a:pt x="182" y="7"/>
                      <a:pt x="182" y="7"/>
                      <a:pt x="182" y="7"/>
                    </a:cubicBezTo>
                    <a:cubicBezTo>
                      <a:pt x="182" y="7"/>
                      <a:pt x="182" y="7"/>
                      <a:pt x="183" y="7"/>
                    </a:cubicBezTo>
                    <a:cubicBezTo>
                      <a:pt x="183" y="7"/>
                      <a:pt x="183" y="7"/>
                      <a:pt x="183" y="6"/>
                    </a:cubicBezTo>
                    <a:cubicBezTo>
                      <a:pt x="183" y="6"/>
                      <a:pt x="183" y="6"/>
                      <a:pt x="183" y="6"/>
                    </a:cubicBezTo>
                    <a:cubicBezTo>
                      <a:pt x="183" y="6"/>
                      <a:pt x="183" y="6"/>
                      <a:pt x="183" y="6"/>
                    </a:cubicBezTo>
                    <a:cubicBezTo>
                      <a:pt x="183" y="6"/>
                      <a:pt x="183" y="5"/>
                      <a:pt x="184" y="5"/>
                    </a:cubicBezTo>
                    <a:cubicBezTo>
                      <a:pt x="184" y="6"/>
                      <a:pt x="183" y="6"/>
                      <a:pt x="184" y="7"/>
                    </a:cubicBezTo>
                    <a:cubicBezTo>
                      <a:pt x="185" y="7"/>
                      <a:pt x="185" y="7"/>
                      <a:pt x="185" y="7"/>
                    </a:cubicBezTo>
                    <a:cubicBezTo>
                      <a:pt x="185" y="8"/>
                      <a:pt x="185" y="8"/>
                      <a:pt x="184" y="8"/>
                    </a:cubicBezTo>
                    <a:cubicBezTo>
                      <a:pt x="184" y="9"/>
                      <a:pt x="185" y="9"/>
                      <a:pt x="185" y="9"/>
                    </a:cubicBezTo>
                    <a:cubicBezTo>
                      <a:pt x="184" y="10"/>
                      <a:pt x="184" y="10"/>
                      <a:pt x="184" y="10"/>
                    </a:cubicBezTo>
                    <a:cubicBezTo>
                      <a:pt x="184" y="9"/>
                      <a:pt x="183" y="9"/>
                      <a:pt x="183" y="8"/>
                    </a:cubicBezTo>
                    <a:close/>
                    <a:moveTo>
                      <a:pt x="120" y="21"/>
                    </a:moveTo>
                    <a:cubicBezTo>
                      <a:pt x="120" y="21"/>
                      <a:pt x="120" y="21"/>
                      <a:pt x="120" y="21"/>
                    </a:cubicBezTo>
                    <a:cubicBezTo>
                      <a:pt x="120" y="20"/>
                      <a:pt x="119" y="20"/>
                      <a:pt x="119" y="19"/>
                    </a:cubicBezTo>
                    <a:cubicBezTo>
                      <a:pt x="119" y="19"/>
                      <a:pt x="120" y="19"/>
                      <a:pt x="120" y="18"/>
                    </a:cubicBezTo>
                    <a:cubicBezTo>
                      <a:pt x="120" y="18"/>
                      <a:pt x="119" y="17"/>
                      <a:pt x="120" y="17"/>
                    </a:cubicBezTo>
                    <a:cubicBezTo>
                      <a:pt x="120" y="17"/>
                      <a:pt x="120" y="17"/>
                      <a:pt x="120" y="16"/>
                    </a:cubicBezTo>
                    <a:cubicBezTo>
                      <a:pt x="120" y="16"/>
                      <a:pt x="121" y="16"/>
                      <a:pt x="121" y="16"/>
                    </a:cubicBezTo>
                    <a:cubicBezTo>
                      <a:pt x="121" y="17"/>
                      <a:pt x="120" y="17"/>
                      <a:pt x="121" y="18"/>
                    </a:cubicBezTo>
                    <a:cubicBezTo>
                      <a:pt x="121" y="18"/>
                      <a:pt x="122" y="18"/>
                      <a:pt x="122" y="18"/>
                    </a:cubicBezTo>
                    <a:cubicBezTo>
                      <a:pt x="122" y="19"/>
                      <a:pt x="121" y="19"/>
                      <a:pt x="121" y="18"/>
                    </a:cubicBezTo>
                    <a:cubicBezTo>
                      <a:pt x="121" y="18"/>
                      <a:pt x="121" y="19"/>
                      <a:pt x="121" y="19"/>
                    </a:cubicBezTo>
                    <a:cubicBezTo>
                      <a:pt x="121" y="20"/>
                      <a:pt x="121" y="20"/>
                      <a:pt x="121" y="21"/>
                    </a:cubicBezTo>
                    <a:cubicBezTo>
                      <a:pt x="121" y="21"/>
                      <a:pt x="121" y="21"/>
                      <a:pt x="120" y="21"/>
                    </a:cubicBezTo>
                    <a:close/>
                    <a:moveTo>
                      <a:pt x="140" y="11"/>
                    </a:moveTo>
                    <a:cubicBezTo>
                      <a:pt x="140" y="11"/>
                      <a:pt x="140" y="11"/>
                      <a:pt x="140" y="11"/>
                    </a:cubicBezTo>
                    <a:cubicBezTo>
                      <a:pt x="140" y="11"/>
                      <a:pt x="140" y="11"/>
                      <a:pt x="140" y="11"/>
                    </a:cubicBezTo>
                    <a:cubicBezTo>
                      <a:pt x="140" y="11"/>
                      <a:pt x="140" y="11"/>
                      <a:pt x="140" y="11"/>
                    </a:cubicBezTo>
                    <a:close/>
                    <a:moveTo>
                      <a:pt x="142" y="11"/>
                    </a:moveTo>
                    <a:cubicBezTo>
                      <a:pt x="142" y="11"/>
                      <a:pt x="142" y="11"/>
                      <a:pt x="142" y="11"/>
                    </a:cubicBezTo>
                    <a:cubicBezTo>
                      <a:pt x="142" y="11"/>
                      <a:pt x="142" y="11"/>
                      <a:pt x="142" y="11"/>
                    </a:cubicBezTo>
                    <a:cubicBezTo>
                      <a:pt x="142" y="11"/>
                      <a:pt x="142" y="11"/>
                      <a:pt x="142" y="11"/>
                    </a:cubicBezTo>
                    <a:close/>
                    <a:moveTo>
                      <a:pt x="141" y="11"/>
                    </a:moveTo>
                    <a:cubicBezTo>
                      <a:pt x="141" y="11"/>
                      <a:pt x="141" y="11"/>
                      <a:pt x="141" y="11"/>
                    </a:cubicBezTo>
                    <a:cubicBezTo>
                      <a:pt x="141" y="11"/>
                      <a:pt x="141" y="12"/>
                      <a:pt x="142" y="12"/>
                    </a:cubicBezTo>
                    <a:cubicBezTo>
                      <a:pt x="142" y="12"/>
                      <a:pt x="142" y="11"/>
                      <a:pt x="142" y="11"/>
                    </a:cubicBezTo>
                    <a:cubicBezTo>
                      <a:pt x="143" y="12"/>
                      <a:pt x="143" y="14"/>
                      <a:pt x="143" y="12"/>
                    </a:cubicBezTo>
                    <a:cubicBezTo>
                      <a:pt x="143" y="12"/>
                      <a:pt x="143" y="12"/>
                      <a:pt x="143" y="12"/>
                    </a:cubicBezTo>
                    <a:cubicBezTo>
                      <a:pt x="144" y="12"/>
                      <a:pt x="144" y="12"/>
                      <a:pt x="144" y="12"/>
                    </a:cubicBezTo>
                    <a:cubicBezTo>
                      <a:pt x="144" y="12"/>
                      <a:pt x="144" y="13"/>
                      <a:pt x="143" y="13"/>
                    </a:cubicBezTo>
                    <a:cubicBezTo>
                      <a:pt x="142" y="13"/>
                      <a:pt x="142" y="12"/>
                      <a:pt x="140" y="13"/>
                    </a:cubicBezTo>
                    <a:cubicBezTo>
                      <a:pt x="141" y="12"/>
                      <a:pt x="141" y="12"/>
                      <a:pt x="141" y="11"/>
                    </a:cubicBezTo>
                    <a:close/>
                    <a:moveTo>
                      <a:pt x="144" y="13"/>
                    </a:moveTo>
                    <a:cubicBezTo>
                      <a:pt x="145" y="13"/>
                      <a:pt x="145" y="13"/>
                      <a:pt x="145" y="14"/>
                    </a:cubicBezTo>
                    <a:cubicBezTo>
                      <a:pt x="144" y="14"/>
                      <a:pt x="144" y="13"/>
                      <a:pt x="144" y="13"/>
                    </a:cubicBezTo>
                    <a:close/>
                    <a:moveTo>
                      <a:pt x="142" y="8"/>
                    </a:moveTo>
                    <a:cubicBezTo>
                      <a:pt x="142" y="8"/>
                      <a:pt x="142" y="8"/>
                      <a:pt x="142" y="8"/>
                    </a:cubicBezTo>
                    <a:cubicBezTo>
                      <a:pt x="142" y="8"/>
                      <a:pt x="142" y="8"/>
                      <a:pt x="142" y="8"/>
                    </a:cubicBezTo>
                    <a:cubicBezTo>
                      <a:pt x="142" y="8"/>
                      <a:pt x="142" y="8"/>
                      <a:pt x="142" y="8"/>
                    </a:cubicBezTo>
                    <a:close/>
                    <a:moveTo>
                      <a:pt x="138" y="12"/>
                    </a:moveTo>
                    <a:cubicBezTo>
                      <a:pt x="138" y="12"/>
                      <a:pt x="138" y="12"/>
                      <a:pt x="138" y="12"/>
                    </a:cubicBezTo>
                    <a:cubicBezTo>
                      <a:pt x="138" y="12"/>
                      <a:pt x="138" y="12"/>
                      <a:pt x="138" y="12"/>
                    </a:cubicBezTo>
                    <a:cubicBezTo>
                      <a:pt x="138" y="11"/>
                      <a:pt x="138" y="11"/>
                      <a:pt x="138" y="11"/>
                    </a:cubicBezTo>
                    <a:cubicBezTo>
                      <a:pt x="139" y="11"/>
                      <a:pt x="139" y="11"/>
                      <a:pt x="139" y="11"/>
                    </a:cubicBezTo>
                    <a:cubicBezTo>
                      <a:pt x="139" y="12"/>
                      <a:pt x="139" y="12"/>
                      <a:pt x="139" y="12"/>
                    </a:cubicBezTo>
                    <a:lnTo>
                      <a:pt x="138" y="12"/>
                    </a:lnTo>
                    <a:close/>
                    <a:moveTo>
                      <a:pt x="136" y="10"/>
                    </a:moveTo>
                    <a:cubicBezTo>
                      <a:pt x="136" y="10"/>
                      <a:pt x="136" y="10"/>
                      <a:pt x="136" y="10"/>
                    </a:cubicBezTo>
                    <a:cubicBezTo>
                      <a:pt x="135" y="10"/>
                      <a:pt x="135" y="10"/>
                      <a:pt x="135" y="9"/>
                    </a:cubicBezTo>
                    <a:cubicBezTo>
                      <a:pt x="135" y="9"/>
                      <a:pt x="136" y="9"/>
                      <a:pt x="136" y="10"/>
                    </a:cubicBezTo>
                    <a:close/>
                    <a:moveTo>
                      <a:pt x="133" y="17"/>
                    </a:moveTo>
                    <a:cubicBezTo>
                      <a:pt x="132" y="17"/>
                      <a:pt x="133" y="16"/>
                      <a:pt x="133" y="16"/>
                    </a:cubicBezTo>
                    <a:cubicBezTo>
                      <a:pt x="133" y="16"/>
                      <a:pt x="133" y="16"/>
                      <a:pt x="133" y="16"/>
                    </a:cubicBezTo>
                    <a:cubicBezTo>
                      <a:pt x="134" y="16"/>
                      <a:pt x="134" y="15"/>
                      <a:pt x="134" y="15"/>
                    </a:cubicBezTo>
                    <a:cubicBezTo>
                      <a:pt x="134" y="16"/>
                      <a:pt x="134" y="16"/>
                      <a:pt x="135" y="16"/>
                    </a:cubicBezTo>
                    <a:cubicBezTo>
                      <a:pt x="135" y="17"/>
                      <a:pt x="133" y="16"/>
                      <a:pt x="133" y="17"/>
                    </a:cubicBezTo>
                    <a:close/>
                    <a:moveTo>
                      <a:pt x="140" y="13"/>
                    </a:moveTo>
                    <a:cubicBezTo>
                      <a:pt x="140" y="13"/>
                      <a:pt x="140" y="13"/>
                      <a:pt x="141" y="13"/>
                    </a:cubicBezTo>
                    <a:cubicBezTo>
                      <a:pt x="140" y="14"/>
                      <a:pt x="140" y="14"/>
                      <a:pt x="139" y="14"/>
                    </a:cubicBezTo>
                    <a:cubicBezTo>
                      <a:pt x="139" y="13"/>
                      <a:pt x="139" y="13"/>
                      <a:pt x="140" y="13"/>
                    </a:cubicBezTo>
                    <a:close/>
                    <a:moveTo>
                      <a:pt x="142" y="21"/>
                    </a:moveTo>
                    <a:cubicBezTo>
                      <a:pt x="141" y="21"/>
                      <a:pt x="141" y="21"/>
                      <a:pt x="141" y="20"/>
                    </a:cubicBezTo>
                    <a:cubicBezTo>
                      <a:pt x="142" y="20"/>
                      <a:pt x="142" y="20"/>
                      <a:pt x="143" y="20"/>
                    </a:cubicBezTo>
                    <a:cubicBezTo>
                      <a:pt x="143" y="20"/>
                      <a:pt x="143" y="21"/>
                      <a:pt x="143" y="21"/>
                    </a:cubicBezTo>
                    <a:cubicBezTo>
                      <a:pt x="143" y="21"/>
                      <a:pt x="142" y="21"/>
                      <a:pt x="142" y="21"/>
                    </a:cubicBezTo>
                    <a:close/>
                    <a:moveTo>
                      <a:pt x="145" y="20"/>
                    </a:moveTo>
                    <a:cubicBezTo>
                      <a:pt x="145" y="20"/>
                      <a:pt x="145" y="20"/>
                      <a:pt x="145" y="20"/>
                    </a:cubicBezTo>
                    <a:cubicBezTo>
                      <a:pt x="145" y="20"/>
                      <a:pt x="145" y="20"/>
                      <a:pt x="145" y="20"/>
                    </a:cubicBezTo>
                    <a:cubicBezTo>
                      <a:pt x="145" y="20"/>
                      <a:pt x="145" y="20"/>
                      <a:pt x="145" y="20"/>
                    </a:cubicBezTo>
                    <a:close/>
                    <a:moveTo>
                      <a:pt x="155" y="7"/>
                    </a:moveTo>
                    <a:cubicBezTo>
                      <a:pt x="156" y="7"/>
                      <a:pt x="156" y="7"/>
                      <a:pt x="156" y="7"/>
                    </a:cubicBezTo>
                    <a:cubicBezTo>
                      <a:pt x="156" y="8"/>
                      <a:pt x="156" y="8"/>
                      <a:pt x="156" y="8"/>
                    </a:cubicBezTo>
                    <a:cubicBezTo>
                      <a:pt x="156" y="8"/>
                      <a:pt x="156" y="8"/>
                      <a:pt x="156" y="8"/>
                    </a:cubicBezTo>
                    <a:cubicBezTo>
                      <a:pt x="156" y="9"/>
                      <a:pt x="156" y="9"/>
                      <a:pt x="156" y="9"/>
                    </a:cubicBezTo>
                    <a:cubicBezTo>
                      <a:pt x="156" y="9"/>
                      <a:pt x="156" y="10"/>
                      <a:pt x="156" y="10"/>
                    </a:cubicBezTo>
                    <a:cubicBezTo>
                      <a:pt x="156" y="11"/>
                      <a:pt x="156" y="11"/>
                      <a:pt x="156" y="11"/>
                    </a:cubicBezTo>
                    <a:cubicBezTo>
                      <a:pt x="156" y="10"/>
                      <a:pt x="155" y="9"/>
                      <a:pt x="154" y="10"/>
                    </a:cubicBezTo>
                    <a:cubicBezTo>
                      <a:pt x="155" y="9"/>
                      <a:pt x="154" y="9"/>
                      <a:pt x="154" y="9"/>
                    </a:cubicBezTo>
                    <a:cubicBezTo>
                      <a:pt x="154" y="8"/>
                      <a:pt x="155" y="8"/>
                      <a:pt x="155" y="8"/>
                    </a:cubicBezTo>
                    <a:cubicBezTo>
                      <a:pt x="155" y="8"/>
                      <a:pt x="155" y="7"/>
                      <a:pt x="155" y="7"/>
                    </a:cubicBezTo>
                    <a:close/>
                    <a:moveTo>
                      <a:pt x="161" y="15"/>
                    </a:moveTo>
                    <a:cubicBezTo>
                      <a:pt x="163" y="15"/>
                      <a:pt x="163" y="14"/>
                      <a:pt x="163" y="13"/>
                    </a:cubicBezTo>
                    <a:cubicBezTo>
                      <a:pt x="164" y="12"/>
                      <a:pt x="163" y="13"/>
                      <a:pt x="164" y="14"/>
                    </a:cubicBezTo>
                    <a:cubicBezTo>
                      <a:pt x="164" y="14"/>
                      <a:pt x="164" y="14"/>
                      <a:pt x="164" y="14"/>
                    </a:cubicBezTo>
                    <a:cubicBezTo>
                      <a:pt x="165" y="14"/>
                      <a:pt x="165" y="14"/>
                      <a:pt x="165" y="15"/>
                    </a:cubicBezTo>
                    <a:cubicBezTo>
                      <a:pt x="166" y="15"/>
                      <a:pt x="164" y="16"/>
                      <a:pt x="166" y="16"/>
                    </a:cubicBezTo>
                    <a:cubicBezTo>
                      <a:pt x="166" y="15"/>
                      <a:pt x="166" y="15"/>
                      <a:pt x="166" y="14"/>
                    </a:cubicBezTo>
                    <a:cubicBezTo>
                      <a:pt x="166" y="15"/>
                      <a:pt x="166" y="15"/>
                      <a:pt x="166" y="15"/>
                    </a:cubicBezTo>
                    <a:cubicBezTo>
                      <a:pt x="166" y="15"/>
                      <a:pt x="166" y="16"/>
                      <a:pt x="166" y="16"/>
                    </a:cubicBezTo>
                    <a:cubicBezTo>
                      <a:pt x="166" y="16"/>
                      <a:pt x="166" y="16"/>
                      <a:pt x="165" y="16"/>
                    </a:cubicBezTo>
                    <a:cubicBezTo>
                      <a:pt x="165" y="16"/>
                      <a:pt x="165" y="15"/>
                      <a:pt x="164" y="15"/>
                    </a:cubicBezTo>
                    <a:cubicBezTo>
                      <a:pt x="164" y="16"/>
                      <a:pt x="164" y="16"/>
                      <a:pt x="164" y="16"/>
                    </a:cubicBezTo>
                    <a:cubicBezTo>
                      <a:pt x="164" y="16"/>
                      <a:pt x="164" y="15"/>
                      <a:pt x="164" y="15"/>
                    </a:cubicBezTo>
                    <a:cubicBezTo>
                      <a:pt x="163" y="17"/>
                      <a:pt x="161" y="17"/>
                      <a:pt x="160" y="16"/>
                    </a:cubicBezTo>
                    <a:cubicBezTo>
                      <a:pt x="159" y="16"/>
                      <a:pt x="159" y="16"/>
                      <a:pt x="159" y="16"/>
                    </a:cubicBezTo>
                    <a:cubicBezTo>
                      <a:pt x="159" y="15"/>
                      <a:pt x="160" y="14"/>
                      <a:pt x="159" y="13"/>
                    </a:cubicBezTo>
                    <a:cubicBezTo>
                      <a:pt x="160" y="13"/>
                      <a:pt x="160" y="13"/>
                      <a:pt x="160" y="13"/>
                    </a:cubicBezTo>
                    <a:cubicBezTo>
                      <a:pt x="161" y="13"/>
                      <a:pt x="160" y="15"/>
                      <a:pt x="161" y="15"/>
                    </a:cubicBezTo>
                    <a:close/>
                    <a:moveTo>
                      <a:pt x="170" y="7"/>
                    </a:moveTo>
                    <a:cubicBezTo>
                      <a:pt x="170" y="8"/>
                      <a:pt x="171" y="8"/>
                      <a:pt x="171" y="9"/>
                    </a:cubicBezTo>
                    <a:cubicBezTo>
                      <a:pt x="169" y="9"/>
                      <a:pt x="169" y="9"/>
                      <a:pt x="168" y="9"/>
                    </a:cubicBezTo>
                    <a:cubicBezTo>
                      <a:pt x="169" y="8"/>
                      <a:pt x="169" y="8"/>
                      <a:pt x="170" y="7"/>
                    </a:cubicBezTo>
                    <a:close/>
                    <a:moveTo>
                      <a:pt x="157" y="15"/>
                    </a:moveTo>
                    <a:cubicBezTo>
                      <a:pt x="157" y="16"/>
                      <a:pt x="157" y="16"/>
                      <a:pt x="157" y="16"/>
                    </a:cubicBezTo>
                    <a:cubicBezTo>
                      <a:pt x="157" y="16"/>
                      <a:pt x="157" y="16"/>
                      <a:pt x="157" y="16"/>
                    </a:cubicBezTo>
                    <a:cubicBezTo>
                      <a:pt x="157" y="16"/>
                      <a:pt x="157" y="16"/>
                      <a:pt x="157" y="15"/>
                    </a:cubicBezTo>
                    <a:close/>
                    <a:moveTo>
                      <a:pt x="158" y="16"/>
                    </a:moveTo>
                    <a:cubicBezTo>
                      <a:pt x="158" y="16"/>
                      <a:pt x="158" y="16"/>
                      <a:pt x="158" y="16"/>
                    </a:cubicBezTo>
                    <a:cubicBezTo>
                      <a:pt x="158" y="16"/>
                      <a:pt x="158" y="16"/>
                      <a:pt x="158" y="16"/>
                    </a:cubicBezTo>
                    <a:close/>
                    <a:moveTo>
                      <a:pt x="154" y="17"/>
                    </a:moveTo>
                    <a:cubicBezTo>
                      <a:pt x="154" y="17"/>
                      <a:pt x="154" y="17"/>
                      <a:pt x="154" y="17"/>
                    </a:cubicBezTo>
                    <a:cubicBezTo>
                      <a:pt x="153" y="17"/>
                      <a:pt x="153" y="17"/>
                      <a:pt x="153" y="17"/>
                    </a:cubicBezTo>
                    <a:cubicBezTo>
                      <a:pt x="153" y="17"/>
                      <a:pt x="153" y="17"/>
                      <a:pt x="153" y="16"/>
                    </a:cubicBezTo>
                    <a:cubicBezTo>
                      <a:pt x="153" y="16"/>
                      <a:pt x="153" y="16"/>
                      <a:pt x="153" y="16"/>
                    </a:cubicBezTo>
                    <a:cubicBezTo>
                      <a:pt x="152" y="16"/>
                      <a:pt x="152" y="16"/>
                      <a:pt x="152" y="16"/>
                    </a:cubicBezTo>
                    <a:cubicBezTo>
                      <a:pt x="152" y="14"/>
                      <a:pt x="154" y="16"/>
                      <a:pt x="155" y="16"/>
                    </a:cubicBezTo>
                    <a:cubicBezTo>
                      <a:pt x="154" y="16"/>
                      <a:pt x="154" y="17"/>
                      <a:pt x="154" y="17"/>
                    </a:cubicBezTo>
                    <a:close/>
                    <a:moveTo>
                      <a:pt x="154" y="13"/>
                    </a:moveTo>
                    <a:cubicBezTo>
                      <a:pt x="154" y="12"/>
                      <a:pt x="154" y="12"/>
                      <a:pt x="153" y="12"/>
                    </a:cubicBezTo>
                    <a:cubicBezTo>
                      <a:pt x="153" y="12"/>
                      <a:pt x="154" y="12"/>
                      <a:pt x="154" y="12"/>
                    </a:cubicBezTo>
                    <a:cubicBezTo>
                      <a:pt x="154" y="12"/>
                      <a:pt x="154" y="12"/>
                      <a:pt x="154" y="13"/>
                    </a:cubicBezTo>
                    <a:close/>
                    <a:moveTo>
                      <a:pt x="154" y="13"/>
                    </a:moveTo>
                    <a:cubicBezTo>
                      <a:pt x="154" y="13"/>
                      <a:pt x="153" y="13"/>
                      <a:pt x="153" y="13"/>
                    </a:cubicBezTo>
                    <a:cubicBezTo>
                      <a:pt x="153" y="13"/>
                      <a:pt x="154" y="13"/>
                      <a:pt x="154" y="13"/>
                    </a:cubicBezTo>
                    <a:close/>
                    <a:moveTo>
                      <a:pt x="156" y="18"/>
                    </a:moveTo>
                    <a:cubicBezTo>
                      <a:pt x="156" y="18"/>
                      <a:pt x="156" y="19"/>
                      <a:pt x="156" y="19"/>
                    </a:cubicBezTo>
                    <a:cubicBezTo>
                      <a:pt x="156" y="19"/>
                      <a:pt x="156" y="18"/>
                      <a:pt x="156" y="17"/>
                    </a:cubicBezTo>
                    <a:cubicBezTo>
                      <a:pt x="157" y="17"/>
                      <a:pt x="157" y="17"/>
                      <a:pt x="157" y="17"/>
                    </a:cubicBezTo>
                    <a:cubicBezTo>
                      <a:pt x="157" y="18"/>
                      <a:pt x="157" y="18"/>
                      <a:pt x="157" y="18"/>
                    </a:cubicBezTo>
                    <a:cubicBezTo>
                      <a:pt x="157" y="18"/>
                      <a:pt x="157" y="18"/>
                      <a:pt x="156" y="18"/>
                    </a:cubicBezTo>
                    <a:close/>
                    <a:moveTo>
                      <a:pt x="161" y="18"/>
                    </a:moveTo>
                    <a:cubicBezTo>
                      <a:pt x="160" y="18"/>
                      <a:pt x="160" y="18"/>
                      <a:pt x="160" y="18"/>
                    </a:cubicBezTo>
                    <a:cubicBezTo>
                      <a:pt x="160" y="18"/>
                      <a:pt x="160" y="17"/>
                      <a:pt x="161" y="17"/>
                    </a:cubicBezTo>
                    <a:cubicBezTo>
                      <a:pt x="161" y="18"/>
                      <a:pt x="161" y="18"/>
                      <a:pt x="161" y="18"/>
                    </a:cubicBezTo>
                    <a:close/>
                    <a:moveTo>
                      <a:pt x="168" y="18"/>
                    </a:moveTo>
                    <a:cubicBezTo>
                      <a:pt x="168" y="17"/>
                      <a:pt x="168" y="17"/>
                      <a:pt x="168" y="17"/>
                    </a:cubicBezTo>
                    <a:cubicBezTo>
                      <a:pt x="168" y="17"/>
                      <a:pt x="168" y="17"/>
                      <a:pt x="168" y="17"/>
                    </a:cubicBezTo>
                    <a:cubicBezTo>
                      <a:pt x="168" y="17"/>
                      <a:pt x="168" y="17"/>
                      <a:pt x="168" y="18"/>
                    </a:cubicBezTo>
                    <a:close/>
                    <a:moveTo>
                      <a:pt x="169" y="9"/>
                    </a:moveTo>
                    <a:cubicBezTo>
                      <a:pt x="169" y="9"/>
                      <a:pt x="169" y="10"/>
                      <a:pt x="170" y="10"/>
                    </a:cubicBezTo>
                    <a:cubicBezTo>
                      <a:pt x="169" y="10"/>
                      <a:pt x="169" y="10"/>
                      <a:pt x="169" y="10"/>
                    </a:cubicBezTo>
                    <a:cubicBezTo>
                      <a:pt x="169" y="10"/>
                      <a:pt x="169" y="10"/>
                      <a:pt x="169" y="9"/>
                    </a:cubicBezTo>
                    <a:close/>
                    <a:moveTo>
                      <a:pt x="148" y="18"/>
                    </a:moveTo>
                    <a:cubicBezTo>
                      <a:pt x="149" y="18"/>
                      <a:pt x="149" y="18"/>
                      <a:pt x="150" y="18"/>
                    </a:cubicBezTo>
                    <a:cubicBezTo>
                      <a:pt x="150" y="18"/>
                      <a:pt x="150" y="18"/>
                      <a:pt x="150" y="18"/>
                    </a:cubicBezTo>
                    <a:cubicBezTo>
                      <a:pt x="150" y="18"/>
                      <a:pt x="150" y="18"/>
                      <a:pt x="150" y="18"/>
                    </a:cubicBezTo>
                    <a:cubicBezTo>
                      <a:pt x="149" y="19"/>
                      <a:pt x="149" y="19"/>
                      <a:pt x="148" y="18"/>
                    </a:cubicBezTo>
                    <a:close/>
                    <a:moveTo>
                      <a:pt x="152" y="20"/>
                    </a:moveTo>
                    <a:cubicBezTo>
                      <a:pt x="152" y="19"/>
                      <a:pt x="152" y="19"/>
                      <a:pt x="151" y="19"/>
                    </a:cubicBezTo>
                    <a:cubicBezTo>
                      <a:pt x="152" y="19"/>
                      <a:pt x="152" y="19"/>
                      <a:pt x="152" y="18"/>
                    </a:cubicBezTo>
                    <a:cubicBezTo>
                      <a:pt x="153" y="19"/>
                      <a:pt x="152" y="19"/>
                      <a:pt x="152" y="20"/>
                    </a:cubicBezTo>
                    <a:close/>
                    <a:moveTo>
                      <a:pt x="167" y="21"/>
                    </a:moveTo>
                    <a:cubicBezTo>
                      <a:pt x="167" y="20"/>
                      <a:pt x="166" y="20"/>
                      <a:pt x="166" y="19"/>
                    </a:cubicBezTo>
                    <a:cubicBezTo>
                      <a:pt x="166" y="19"/>
                      <a:pt x="166" y="19"/>
                      <a:pt x="166" y="19"/>
                    </a:cubicBezTo>
                    <a:cubicBezTo>
                      <a:pt x="167" y="19"/>
                      <a:pt x="167" y="19"/>
                      <a:pt x="167" y="19"/>
                    </a:cubicBezTo>
                    <a:cubicBezTo>
                      <a:pt x="167" y="20"/>
                      <a:pt x="167" y="21"/>
                      <a:pt x="167" y="21"/>
                    </a:cubicBezTo>
                    <a:close/>
                    <a:moveTo>
                      <a:pt x="170" y="18"/>
                    </a:moveTo>
                    <a:cubicBezTo>
                      <a:pt x="170" y="19"/>
                      <a:pt x="170" y="19"/>
                      <a:pt x="169" y="19"/>
                    </a:cubicBezTo>
                    <a:cubicBezTo>
                      <a:pt x="169" y="19"/>
                      <a:pt x="169" y="18"/>
                      <a:pt x="168" y="18"/>
                    </a:cubicBezTo>
                    <a:cubicBezTo>
                      <a:pt x="169" y="18"/>
                      <a:pt x="170" y="17"/>
                      <a:pt x="170" y="16"/>
                    </a:cubicBezTo>
                    <a:cubicBezTo>
                      <a:pt x="169" y="16"/>
                      <a:pt x="169" y="16"/>
                      <a:pt x="169" y="17"/>
                    </a:cubicBezTo>
                    <a:cubicBezTo>
                      <a:pt x="169" y="16"/>
                      <a:pt x="169" y="16"/>
                      <a:pt x="169" y="16"/>
                    </a:cubicBezTo>
                    <a:cubicBezTo>
                      <a:pt x="169" y="15"/>
                      <a:pt x="168" y="15"/>
                      <a:pt x="168" y="14"/>
                    </a:cubicBezTo>
                    <a:cubicBezTo>
                      <a:pt x="169" y="14"/>
                      <a:pt x="169" y="14"/>
                      <a:pt x="170" y="14"/>
                    </a:cubicBezTo>
                    <a:cubicBezTo>
                      <a:pt x="170" y="14"/>
                      <a:pt x="170" y="14"/>
                      <a:pt x="170" y="14"/>
                    </a:cubicBezTo>
                    <a:cubicBezTo>
                      <a:pt x="169" y="14"/>
                      <a:pt x="169" y="14"/>
                      <a:pt x="169" y="15"/>
                    </a:cubicBezTo>
                    <a:cubicBezTo>
                      <a:pt x="170" y="14"/>
                      <a:pt x="170" y="14"/>
                      <a:pt x="170" y="15"/>
                    </a:cubicBezTo>
                    <a:cubicBezTo>
                      <a:pt x="170" y="15"/>
                      <a:pt x="169" y="15"/>
                      <a:pt x="170" y="16"/>
                    </a:cubicBezTo>
                    <a:cubicBezTo>
                      <a:pt x="171" y="16"/>
                      <a:pt x="171" y="15"/>
                      <a:pt x="172" y="16"/>
                    </a:cubicBezTo>
                    <a:cubicBezTo>
                      <a:pt x="172" y="16"/>
                      <a:pt x="172" y="16"/>
                      <a:pt x="172" y="16"/>
                    </a:cubicBezTo>
                    <a:cubicBezTo>
                      <a:pt x="172" y="16"/>
                      <a:pt x="172" y="16"/>
                      <a:pt x="172" y="16"/>
                    </a:cubicBezTo>
                    <a:cubicBezTo>
                      <a:pt x="171" y="16"/>
                      <a:pt x="171" y="16"/>
                      <a:pt x="171" y="17"/>
                    </a:cubicBezTo>
                    <a:cubicBezTo>
                      <a:pt x="171" y="17"/>
                      <a:pt x="172" y="17"/>
                      <a:pt x="172" y="17"/>
                    </a:cubicBezTo>
                    <a:cubicBezTo>
                      <a:pt x="171" y="17"/>
                      <a:pt x="171" y="17"/>
                      <a:pt x="171" y="18"/>
                    </a:cubicBezTo>
                    <a:cubicBezTo>
                      <a:pt x="171" y="18"/>
                      <a:pt x="171" y="18"/>
                      <a:pt x="170" y="18"/>
                    </a:cubicBezTo>
                    <a:close/>
                    <a:moveTo>
                      <a:pt x="167" y="4"/>
                    </a:moveTo>
                    <a:cubicBezTo>
                      <a:pt x="166" y="4"/>
                      <a:pt x="166" y="4"/>
                      <a:pt x="166" y="4"/>
                    </a:cubicBezTo>
                    <a:cubicBezTo>
                      <a:pt x="166" y="4"/>
                      <a:pt x="166" y="3"/>
                      <a:pt x="165" y="3"/>
                    </a:cubicBezTo>
                    <a:cubicBezTo>
                      <a:pt x="166" y="3"/>
                      <a:pt x="166" y="4"/>
                      <a:pt x="167" y="4"/>
                    </a:cubicBezTo>
                    <a:close/>
                    <a:moveTo>
                      <a:pt x="160" y="11"/>
                    </a:moveTo>
                    <a:cubicBezTo>
                      <a:pt x="160" y="11"/>
                      <a:pt x="160" y="11"/>
                      <a:pt x="160" y="11"/>
                    </a:cubicBezTo>
                    <a:cubicBezTo>
                      <a:pt x="160" y="11"/>
                      <a:pt x="160" y="11"/>
                      <a:pt x="160" y="11"/>
                    </a:cubicBezTo>
                    <a:cubicBezTo>
                      <a:pt x="160" y="11"/>
                      <a:pt x="160" y="11"/>
                      <a:pt x="160" y="11"/>
                    </a:cubicBezTo>
                    <a:close/>
                    <a:moveTo>
                      <a:pt x="154" y="6"/>
                    </a:moveTo>
                    <a:cubicBezTo>
                      <a:pt x="153" y="6"/>
                      <a:pt x="153" y="6"/>
                      <a:pt x="153" y="6"/>
                    </a:cubicBezTo>
                    <a:cubicBezTo>
                      <a:pt x="153" y="6"/>
                      <a:pt x="153" y="6"/>
                      <a:pt x="153" y="5"/>
                    </a:cubicBezTo>
                    <a:cubicBezTo>
                      <a:pt x="153" y="5"/>
                      <a:pt x="153" y="5"/>
                      <a:pt x="154" y="6"/>
                    </a:cubicBezTo>
                    <a:close/>
                    <a:moveTo>
                      <a:pt x="147" y="13"/>
                    </a:moveTo>
                    <a:cubicBezTo>
                      <a:pt x="147" y="14"/>
                      <a:pt x="147" y="14"/>
                      <a:pt x="147" y="14"/>
                    </a:cubicBezTo>
                    <a:cubicBezTo>
                      <a:pt x="147" y="14"/>
                      <a:pt x="147" y="14"/>
                      <a:pt x="147" y="14"/>
                    </a:cubicBezTo>
                    <a:cubicBezTo>
                      <a:pt x="148" y="14"/>
                      <a:pt x="149" y="14"/>
                      <a:pt x="149" y="15"/>
                    </a:cubicBezTo>
                    <a:cubicBezTo>
                      <a:pt x="150" y="15"/>
                      <a:pt x="149" y="16"/>
                      <a:pt x="149" y="16"/>
                    </a:cubicBezTo>
                    <a:cubicBezTo>
                      <a:pt x="149" y="16"/>
                      <a:pt x="149" y="16"/>
                      <a:pt x="149" y="16"/>
                    </a:cubicBezTo>
                    <a:cubicBezTo>
                      <a:pt x="149" y="16"/>
                      <a:pt x="149" y="16"/>
                      <a:pt x="148" y="16"/>
                    </a:cubicBezTo>
                    <a:cubicBezTo>
                      <a:pt x="148" y="16"/>
                      <a:pt x="147" y="16"/>
                      <a:pt x="147" y="15"/>
                    </a:cubicBezTo>
                    <a:cubicBezTo>
                      <a:pt x="147" y="16"/>
                      <a:pt x="147" y="17"/>
                      <a:pt x="146" y="17"/>
                    </a:cubicBezTo>
                    <a:cubicBezTo>
                      <a:pt x="145" y="17"/>
                      <a:pt x="146" y="16"/>
                      <a:pt x="145" y="15"/>
                    </a:cubicBezTo>
                    <a:cubicBezTo>
                      <a:pt x="145" y="15"/>
                      <a:pt x="145" y="16"/>
                      <a:pt x="144" y="15"/>
                    </a:cubicBezTo>
                    <a:cubicBezTo>
                      <a:pt x="144" y="15"/>
                      <a:pt x="144" y="15"/>
                      <a:pt x="144" y="15"/>
                    </a:cubicBezTo>
                    <a:cubicBezTo>
                      <a:pt x="145" y="15"/>
                      <a:pt x="145" y="14"/>
                      <a:pt x="145" y="14"/>
                    </a:cubicBezTo>
                    <a:cubicBezTo>
                      <a:pt x="145" y="14"/>
                      <a:pt x="145" y="14"/>
                      <a:pt x="145" y="14"/>
                    </a:cubicBezTo>
                    <a:cubicBezTo>
                      <a:pt x="146" y="13"/>
                      <a:pt x="146" y="13"/>
                      <a:pt x="147" y="13"/>
                    </a:cubicBezTo>
                    <a:close/>
                    <a:moveTo>
                      <a:pt x="140" y="8"/>
                    </a:moveTo>
                    <a:cubicBezTo>
                      <a:pt x="140" y="8"/>
                      <a:pt x="140" y="8"/>
                      <a:pt x="140" y="8"/>
                    </a:cubicBezTo>
                    <a:cubicBezTo>
                      <a:pt x="139" y="8"/>
                      <a:pt x="139" y="8"/>
                      <a:pt x="139" y="7"/>
                    </a:cubicBezTo>
                    <a:cubicBezTo>
                      <a:pt x="140" y="7"/>
                      <a:pt x="140" y="7"/>
                      <a:pt x="140" y="8"/>
                    </a:cubicBezTo>
                    <a:close/>
                    <a:moveTo>
                      <a:pt x="132" y="9"/>
                    </a:moveTo>
                    <a:cubicBezTo>
                      <a:pt x="133" y="9"/>
                      <a:pt x="133" y="10"/>
                      <a:pt x="134" y="10"/>
                    </a:cubicBezTo>
                    <a:cubicBezTo>
                      <a:pt x="134" y="11"/>
                      <a:pt x="132" y="11"/>
                      <a:pt x="132" y="9"/>
                    </a:cubicBezTo>
                    <a:close/>
                    <a:moveTo>
                      <a:pt x="131" y="6"/>
                    </a:moveTo>
                    <a:cubicBezTo>
                      <a:pt x="130" y="6"/>
                      <a:pt x="130" y="6"/>
                      <a:pt x="130" y="6"/>
                    </a:cubicBezTo>
                    <a:cubicBezTo>
                      <a:pt x="130" y="6"/>
                      <a:pt x="130" y="6"/>
                      <a:pt x="131" y="6"/>
                    </a:cubicBezTo>
                    <a:close/>
                    <a:moveTo>
                      <a:pt x="127" y="9"/>
                    </a:moveTo>
                    <a:cubicBezTo>
                      <a:pt x="125" y="9"/>
                      <a:pt x="125" y="10"/>
                      <a:pt x="126" y="11"/>
                    </a:cubicBezTo>
                    <a:cubicBezTo>
                      <a:pt x="125" y="12"/>
                      <a:pt x="125" y="12"/>
                      <a:pt x="125" y="12"/>
                    </a:cubicBezTo>
                    <a:cubicBezTo>
                      <a:pt x="124" y="13"/>
                      <a:pt x="124" y="13"/>
                      <a:pt x="124" y="13"/>
                    </a:cubicBezTo>
                    <a:cubicBezTo>
                      <a:pt x="123" y="13"/>
                      <a:pt x="123" y="13"/>
                      <a:pt x="123" y="13"/>
                    </a:cubicBezTo>
                    <a:cubicBezTo>
                      <a:pt x="123" y="12"/>
                      <a:pt x="124" y="12"/>
                      <a:pt x="124" y="11"/>
                    </a:cubicBezTo>
                    <a:cubicBezTo>
                      <a:pt x="124" y="11"/>
                      <a:pt x="123" y="12"/>
                      <a:pt x="123" y="12"/>
                    </a:cubicBezTo>
                    <a:cubicBezTo>
                      <a:pt x="123" y="12"/>
                      <a:pt x="123" y="12"/>
                      <a:pt x="123" y="12"/>
                    </a:cubicBezTo>
                    <a:cubicBezTo>
                      <a:pt x="124" y="11"/>
                      <a:pt x="124" y="11"/>
                      <a:pt x="124" y="10"/>
                    </a:cubicBezTo>
                    <a:cubicBezTo>
                      <a:pt x="124" y="9"/>
                      <a:pt x="124" y="8"/>
                      <a:pt x="124" y="7"/>
                    </a:cubicBezTo>
                    <a:cubicBezTo>
                      <a:pt x="126" y="7"/>
                      <a:pt x="126" y="9"/>
                      <a:pt x="127" y="9"/>
                    </a:cubicBezTo>
                    <a:close/>
                    <a:moveTo>
                      <a:pt x="124" y="6"/>
                    </a:moveTo>
                    <a:cubicBezTo>
                      <a:pt x="123" y="6"/>
                      <a:pt x="123" y="6"/>
                      <a:pt x="122" y="6"/>
                    </a:cubicBezTo>
                    <a:cubicBezTo>
                      <a:pt x="122" y="5"/>
                      <a:pt x="122" y="5"/>
                      <a:pt x="122" y="5"/>
                    </a:cubicBezTo>
                    <a:cubicBezTo>
                      <a:pt x="122" y="5"/>
                      <a:pt x="122" y="5"/>
                      <a:pt x="122" y="5"/>
                    </a:cubicBezTo>
                    <a:cubicBezTo>
                      <a:pt x="123" y="5"/>
                      <a:pt x="123" y="5"/>
                      <a:pt x="123" y="5"/>
                    </a:cubicBezTo>
                    <a:cubicBezTo>
                      <a:pt x="123" y="5"/>
                      <a:pt x="124" y="5"/>
                      <a:pt x="124" y="5"/>
                    </a:cubicBezTo>
                    <a:cubicBezTo>
                      <a:pt x="124" y="6"/>
                      <a:pt x="124" y="6"/>
                      <a:pt x="124" y="6"/>
                    </a:cubicBezTo>
                    <a:close/>
                    <a:moveTo>
                      <a:pt x="119" y="9"/>
                    </a:moveTo>
                    <a:cubicBezTo>
                      <a:pt x="119" y="10"/>
                      <a:pt x="119" y="10"/>
                      <a:pt x="119" y="10"/>
                    </a:cubicBezTo>
                    <a:cubicBezTo>
                      <a:pt x="117" y="11"/>
                      <a:pt x="118" y="8"/>
                      <a:pt x="119" y="9"/>
                    </a:cubicBezTo>
                    <a:close/>
                    <a:moveTo>
                      <a:pt x="79" y="15"/>
                    </a:moveTo>
                    <a:cubicBezTo>
                      <a:pt x="79" y="15"/>
                      <a:pt x="79" y="14"/>
                      <a:pt x="80" y="15"/>
                    </a:cubicBezTo>
                    <a:cubicBezTo>
                      <a:pt x="80" y="14"/>
                      <a:pt x="80" y="14"/>
                      <a:pt x="80" y="14"/>
                    </a:cubicBezTo>
                    <a:cubicBezTo>
                      <a:pt x="80" y="14"/>
                      <a:pt x="80" y="15"/>
                      <a:pt x="80" y="15"/>
                    </a:cubicBezTo>
                    <a:cubicBezTo>
                      <a:pt x="79" y="15"/>
                      <a:pt x="79" y="15"/>
                      <a:pt x="79" y="15"/>
                    </a:cubicBezTo>
                    <a:close/>
                    <a:moveTo>
                      <a:pt x="81" y="12"/>
                    </a:moveTo>
                    <a:cubicBezTo>
                      <a:pt x="81" y="12"/>
                      <a:pt x="81" y="12"/>
                      <a:pt x="81" y="12"/>
                    </a:cubicBezTo>
                    <a:cubicBezTo>
                      <a:pt x="80" y="12"/>
                      <a:pt x="80" y="12"/>
                      <a:pt x="79" y="11"/>
                    </a:cubicBezTo>
                    <a:cubicBezTo>
                      <a:pt x="80" y="11"/>
                      <a:pt x="80" y="11"/>
                      <a:pt x="80" y="10"/>
                    </a:cubicBezTo>
                    <a:cubicBezTo>
                      <a:pt x="81" y="10"/>
                      <a:pt x="80" y="11"/>
                      <a:pt x="80" y="12"/>
                    </a:cubicBezTo>
                    <a:cubicBezTo>
                      <a:pt x="81" y="12"/>
                      <a:pt x="81" y="12"/>
                      <a:pt x="81" y="12"/>
                    </a:cubicBezTo>
                    <a:close/>
                    <a:moveTo>
                      <a:pt x="78" y="12"/>
                    </a:moveTo>
                    <a:cubicBezTo>
                      <a:pt x="78" y="12"/>
                      <a:pt x="78" y="12"/>
                      <a:pt x="79" y="12"/>
                    </a:cubicBezTo>
                    <a:cubicBezTo>
                      <a:pt x="79" y="12"/>
                      <a:pt x="78" y="12"/>
                      <a:pt x="78" y="12"/>
                    </a:cubicBezTo>
                    <a:close/>
                    <a:moveTo>
                      <a:pt x="100" y="17"/>
                    </a:moveTo>
                    <a:cubicBezTo>
                      <a:pt x="100" y="17"/>
                      <a:pt x="100" y="17"/>
                      <a:pt x="100" y="17"/>
                    </a:cubicBezTo>
                    <a:cubicBezTo>
                      <a:pt x="100" y="16"/>
                      <a:pt x="100" y="16"/>
                      <a:pt x="100" y="16"/>
                    </a:cubicBezTo>
                    <a:cubicBezTo>
                      <a:pt x="100" y="16"/>
                      <a:pt x="101" y="17"/>
                      <a:pt x="101" y="17"/>
                    </a:cubicBezTo>
                    <a:cubicBezTo>
                      <a:pt x="101" y="17"/>
                      <a:pt x="100" y="17"/>
                      <a:pt x="100" y="17"/>
                    </a:cubicBezTo>
                    <a:close/>
                    <a:moveTo>
                      <a:pt x="94" y="16"/>
                    </a:moveTo>
                    <a:cubicBezTo>
                      <a:pt x="94" y="16"/>
                      <a:pt x="94" y="16"/>
                      <a:pt x="94" y="17"/>
                    </a:cubicBezTo>
                    <a:cubicBezTo>
                      <a:pt x="94" y="17"/>
                      <a:pt x="94" y="16"/>
                      <a:pt x="93" y="16"/>
                    </a:cubicBezTo>
                    <a:cubicBezTo>
                      <a:pt x="94" y="16"/>
                      <a:pt x="94" y="16"/>
                      <a:pt x="94" y="16"/>
                    </a:cubicBezTo>
                    <a:close/>
                    <a:moveTo>
                      <a:pt x="92" y="18"/>
                    </a:moveTo>
                    <a:cubicBezTo>
                      <a:pt x="92" y="18"/>
                      <a:pt x="92" y="18"/>
                      <a:pt x="92" y="18"/>
                    </a:cubicBezTo>
                    <a:cubicBezTo>
                      <a:pt x="92" y="18"/>
                      <a:pt x="92" y="18"/>
                      <a:pt x="92" y="18"/>
                    </a:cubicBezTo>
                    <a:cubicBezTo>
                      <a:pt x="92" y="18"/>
                      <a:pt x="92" y="18"/>
                      <a:pt x="92" y="18"/>
                    </a:cubicBezTo>
                    <a:close/>
                    <a:moveTo>
                      <a:pt x="92" y="18"/>
                    </a:moveTo>
                    <a:cubicBezTo>
                      <a:pt x="92" y="18"/>
                      <a:pt x="91" y="19"/>
                      <a:pt x="91" y="18"/>
                    </a:cubicBezTo>
                    <a:cubicBezTo>
                      <a:pt x="91" y="18"/>
                      <a:pt x="92" y="18"/>
                      <a:pt x="92" y="18"/>
                    </a:cubicBezTo>
                    <a:cubicBezTo>
                      <a:pt x="92" y="18"/>
                      <a:pt x="92" y="18"/>
                      <a:pt x="92" y="18"/>
                    </a:cubicBezTo>
                    <a:close/>
                    <a:moveTo>
                      <a:pt x="95" y="20"/>
                    </a:moveTo>
                    <a:cubicBezTo>
                      <a:pt x="95" y="20"/>
                      <a:pt x="95" y="18"/>
                      <a:pt x="95" y="17"/>
                    </a:cubicBezTo>
                    <a:cubicBezTo>
                      <a:pt x="96" y="17"/>
                      <a:pt x="97" y="17"/>
                      <a:pt x="97" y="18"/>
                    </a:cubicBezTo>
                    <a:cubicBezTo>
                      <a:pt x="97" y="19"/>
                      <a:pt x="94" y="18"/>
                      <a:pt x="95" y="19"/>
                    </a:cubicBezTo>
                    <a:cubicBezTo>
                      <a:pt x="96" y="19"/>
                      <a:pt x="96" y="19"/>
                      <a:pt x="96" y="19"/>
                    </a:cubicBezTo>
                    <a:cubicBezTo>
                      <a:pt x="96" y="20"/>
                      <a:pt x="96" y="20"/>
                      <a:pt x="95" y="20"/>
                    </a:cubicBezTo>
                    <a:close/>
                    <a:moveTo>
                      <a:pt x="97" y="20"/>
                    </a:moveTo>
                    <a:cubicBezTo>
                      <a:pt x="96" y="20"/>
                      <a:pt x="97" y="20"/>
                      <a:pt x="97" y="19"/>
                    </a:cubicBezTo>
                    <a:cubicBezTo>
                      <a:pt x="97" y="20"/>
                      <a:pt x="97" y="20"/>
                      <a:pt x="97" y="20"/>
                    </a:cubicBezTo>
                    <a:cubicBezTo>
                      <a:pt x="97" y="20"/>
                      <a:pt x="97" y="20"/>
                      <a:pt x="97" y="20"/>
                    </a:cubicBezTo>
                    <a:close/>
                    <a:moveTo>
                      <a:pt x="98" y="21"/>
                    </a:moveTo>
                    <a:cubicBezTo>
                      <a:pt x="98" y="21"/>
                      <a:pt x="98" y="21"/>
                      <a:pt x="98" y="21"/>
                    </a:cubicBezTo>
                    <a:cubicBezTo>
                      <a:pt x="99" y="21"/>
                      <a:pt x="99" y="21"/>
                      <a:pt x="99" y="21"/>
                    </a:cubicBezTo>
                    <a:cubicBezTo>
                      <a:pt x="98" y="21"/>
                      <a:pt x="98" y="21"/>
                      <a:pt x="98" y="21"/>
                    </a:cubicBezTo>
                    <a:close/>
                    <a:moveTo>
                      <a:pt x="103" y="17"/>
                    </a:moveTo>
                    <a:cubicBezTo>
                      <a:pt x="102" y="17"/>
                      <a:pt x="102" y="16"/>
                      <a:pt x="101" y="15"/>
                    </a:cubicBezTo>
                    <a:cubicBezTo>
                      <a:pt x="102" y="15"/>
                      <a:pt x="103" y="14"/>
                      <a:pt x="105" y="15"/>
                    </a:cubicBezTo>
                    <a:cubicBezTo>
                      <a:pt x="105" y="15"/>
                      <a:pt x="105" y="15"/>
                      <a:pt x="105" y="15"/>
                    </a:cubicBezTo>
                    <a:cubicBezTo>
                      <a:pt x="105" y="16"/>
                      <a:pt x="104" y="17"/>
                      <a:pt x="103" y="17"/>
                    </a:cubicBezTo>
                    <a:close/>
                    <a:moveTo>
                      <a:pt x="107" y="22"/>
                    </a:moveTo>
                    <a:cubicBezTo>
                      <a:pt x="107" y="22"/>
                      <a:pt x="107" y="22"/>
                      <a:pt x="107" y="22"/>
                    </a:cubicBezTo>
                    <a:cubicBezTo>
                      <a:pt x="107" y="22"/>
                      <a:pt x="107" y="22"/>
                      <a:pt x="107" y="22"/>
                    </a:cubicBezTo>
                    <a:cubicBezTo>
                      <a:pt x="107" y="22"/>
                      <a:pt x="107" y="22"/>
                      <a:pt x="107" y="22"/>
                    </a:cubicBezTo>
                    <a:close/>
                    <a:moveTo>
                      <a:pt x="108" y="17"/>
                    </a:moveTo>
                    <a:cubicBezTo>
                      <a:pt x="108" y="16"/>
                      <a:pt x="108" y="17"/>
                      <a:pt x="109" y="16"/>
                    </a:cubicBezTo>
                    <a:cubicBezTo>
                      <a:pt x="108" y="16"/>
                      <a:pt x="108" y="16"/>
                      <a:pt x="108" y="15"/>
                    </a:cubicBezTo>
                    <a:cubicBezTo>
                      <a:pt x="108" y="15"/>
                      <a:pt x="108" y="15"/>
                      <a:pt x="108" y="15"/>
                    </a:cubicBezTo>
                    <a:cubicBezTo>
                      <a:pt x="108" y="14"/>
                      <a:pt x="109" y="15"/>
                      <a:pt x="109" y="15"/>
                    </a:cubicBezTo>
                    <a:cubicBezTo>
                      <a:pt x="109" y="16"/>
                      <a:pt x="109" y="17"/>
                      <a:pt x="108" y="17"/>
                    </a:cubicBezTo>
                    <a:close/>
                    <a:moveTo>
                      <a:pt x="111" y="8"/>
                    </a:moveTo>
                    <a:cubicBezTo>
                      <a:pt x="111" y="8"/>
                      <a:pt x="111" y="8"/>
                      <a:pt x="111" y="8"/>
                    </a:cubicBezTo>
                    <a:cubicBezTo>
                      <a:pt x="111" y="8"/>
                      <a:pt x="111" y="8"/>
                      <a:pt x="111" y="8"/>
                    </a:cubicBezTo>
                    <a:cubicBezTo>
                      <a:pt x="111" y="8"/>
                      <a:pt x="111" y="8"/>
                      <a:pt x="111" y="8"/>
                    </a:cubicBezTo>
                    <a:cubicBezTo>
                      <a:pt x="111" y="8"/>
                      <a:pt x="111" y="8"/>
                      <a:pt x="111" y="8"/>
                    </a:cubicBezTo>
                    <a:close/>
                    <a:moveTo>
                      <a:pt x="96" y="8"/>
                    </a:moveTo>
                    <a:cubicBezTo>
                      <a:pt x="96" y="8"/>
                      <a:pt x="96" y="8"/>
                      <a:pt x="96" y="8"/>
                    </a:cubicBezTo>
                    <a:cubicBezTo>
                      <a:pt x="96" y="8"/>
                      <a:pt x="97" y="8"/>
                      <a:pt x="97" y="8"/>
                    </a:cubicBezTo>
                    <a:cubicBezTo>
                      <a:pt x="97" y="9"/>
                      <a:pt x="97" y="9"/>
                      <a:pt x="97" y="10"/>
                    </a:cubicBezTo>
                    <a:cubicBezTo>
                      <a:pt x="97" y="10"/>
                      <a:pt x="99" y="10"/>
                      <a:pt x="99" y="11"/>
                    </a:cubicBezTo>
                    <a:cubicBezTo>
                      <a:pt x="99" y="12"/>
                      <a:pt x="97" y="11"/>
                      <a:pt x="96" y="12"/>
                    </a:cubicBezTo>
                    <a:cubicBezTo>
                      <a:pt x="96" y="13"/>
                      <a:pt x="97" y="13"/>
                      <a:pt x="98" y="13"/>
                    </a:cubicBezTo>
                    <a:cubicBezTo>
                      <a:pt x="98" y="13"/>
                      <a:pt x="98" y="13"/>
                      <a:pt x="97" y="13"/>
                    </a:cubicBezTo>
                    <a:cubicBezTo>
                      <a:pt x="97" y="13"/>
                      <a:pt x="97" y="13"/>
                      <a:pt x="97" y="13"/>
                    </a:cubicBezTo>
                    <a:cubicBezTo>
                      <a:pt x="97" y="13"/>
                      <a:pt x="96" y="14"/>
                      <a:pt x="96" y="13"/>
                    </a:cubicBezTo>
                    <a:cubicBezTo>
                      <a:pt x="95" y="12"/>
                      <a:pt x="96" y="11"/>
                      <a:pt x="96" y="10"/>
                    </a:cubicBezTo>
                    <a:cubicBezTo>
                      <a:pt x="96" y="9"/>
                      <a:pt x="96" y="9"/>
                      <a:pt x="96" y="8"/>
                    </a:cubicBezTo>
                    <a:close/>
                    <a:moveTo>
                      <a:pt x="94" y="4"/>
                    </a:moveTo>
                    <a:cubicBezTo>
                      <a:pt x="94" y="4"/>
                      <a:pt x="94" y="4"/>
                      <a:pt x="94" y="4"/>
                    </a:cubicBezTo>
                    <a:cubicBezTo>
                      <a:pt x="94" y="4"/>
                      <a:pt x="94" y="4"/>
                      <a:pt x="94" y="4"/>
                    </a:cubicBezTo>
                    <a:cubicBezTo>
                      <a:pt x="94" y="4"/>
                      <a:pt x="94" y="4"/>
                      <a:pt x="94" y="4"/>
                    </a:cubicBezTo>
                    <a:close/>
                    <a:moveTo>
                      <a:pt x="82" y="9"/>
                    </a:moveTo>
                    <a:cubicBezTo>
                      <a:pt x="82" y="9"/>
                      <a:pt x="82" y="8"/>
                      <a:pt x="82" y="8"/>
                    </a:cubicBezTo>
                    <a:cubicBezTo>
                      <a:pt x="82" y="8"/>
                      <a:pt x="83" y="8"/>
                      <a:pt x="83" y="8"/>
                    </a:cubicBezTo>
                    <a:cubicBezTo>
                      <a:pt x="83" y="8"/>
                      <a:pt x="83" y="9"/>
                      <a:pt x="83" y="9"/>
                    </a:cubicBezTo>
                    <a:cubicBezTo>
                      <a:pt x="83" y="9"/>
                      <a:pt x="83" y="9"/>
                      <a:pt x="82" y="9"/>
                    </a:cubicBezTo>
                    <a:cubicBezTo>
                      <a:pt x="83" y="9"/>
                      <a:pt x="83" y="9"/>
                      <a:pt x="83" y="9"/>
                    </a:cubicBezTo>
                    <a:cubicBezTo>
                      <a:pt x="83" y="10"/>
                      <a:pt x="83" y="10"/>
                      <a:pt x="83" y="10"/>
                    </a:cubicBezTo>
                    <a:cubicBezTo>
                      <a:pt x="84" y="11"/>
                      <a:pt x="86" y="11"/>
                      <a:pt x="88" y="10"/>
                    </a:cubicBezTo>
                    <a:cubicBezTo>
                      <a:pt x="88" y="11"/>
                      <a:pt x="88" y="12"/>
                      <a:pt x="88" y="13"/>
                    </a:cubicBezTo>
                    <a:cubicBezTo>
                      <a:pt x="88" y="13"/>
                      <a:pt x="88" y="13"/>
                      <a:pt x="89" y="13"/>
                    </a:cubicBezTo>
                    <a:cubicBezTo>
                      <a:pt x="89" y="14"/>
                      <a:pt x="90" y="14"/>
                      <a:pt x="90" y="15"/>
                    </a:cubicBezTo>
                    <a:cubicBezTo>
                      <a:pt x="90" y="15"/>
                      <a:pt x="90" y="15"/>
                      <a:pt x="90" y="15"/>
                    </a:cubicBezTo>
                    <a:cubicBezTo>
                      <a:pt x="89" y="16"/>
                      <a:pt x="88" y="15"/>
                      <a:pt x="87" y="15"/>
                    </a:cubicBezTo>
                    <a:cubicBezTo>
                      <a:pt x="87" y="15"/>
                      <a:pt x="87" y="15"/>
                      <a:pt x="87" y="14"/>
                    </a:cubicBezTo>
                    <a:cubicBezTo>
                      <a:pt x="87" y="15"/>
                      <a:pt x="88" y="15"/>
                      <a:pt x="88" y="15"/>
                    </a:cubicBezTo>
                    <a:cubicBezTo>
                      <a:pt x="88" y="14"/>
                      <a:pt x="87" y="13"/>
                      <a:pt x="87" y="12"/>
                    </a:cubicBezTo>
                    <a:cubicBezTo>
                      <a:pt x="86" y="12"/>
                      <a:pt x="85" y="12"/>
                      <a:pt x="85" y="12"/>
                    </a:cubicBezTo>
                    <a:cubicBezTo>
                      <a:pt x="85" y="11"/>
                      <a:pt x="85" y="11"/>
                      <a:pt x="85" y="11"/>
                    </a:cubicBezTo>
                    <a:cubicBezTo>
                      <a:pt x="84" y="11"/>
                      <a:pt x="84" y="11"/>
                      <a:pt x="84" y="11"/>
                    </a:cubicBezTo>
                    <a:cubicBezTo>
                      <a:pt x="83" y="11"/>
                      <a:pt x="83" y="11"/>
                      <a:pt x="83" y="11"/>
                    </a:cubicBezTo>
                    <a:cubicBezTo>
                      <a:pt x="83" y="11"/>
                      <a:pt x="82" y="11"/>
                      <a:pt x="82" y="10"/>
                    </a:cubicBezTo>
                    <a:cubicBezTo>
                      <a:pt x="82" y="10"/>
                      <a:pt x="82" y="10"/>
                      <a:pt x="82" y="10"/>
                    </a:cubicBezTo>
                    <a:cubicBezTo>
                      <a:pt x="82" y="10"/>
                      <a:pt x="82" y="10"/>
                      <a:pt x="82" y="10"/>
                    </a:cubicBezTo>
                    <a:cubicBezTo>
                      <a:pt x="82" y="9"/>
                      <a:pt x="82" y="9"/>
                      <a:pt x="81" y="9"/>
                    </a:cubicBezTo>
                    <a:cubicBezTo>
                      <a:pt x="81" y="9"/>
                      <a:pt x="81" y="9"/>
                      <a:pt x="80" y="9"/>
                    </a:cubicBezTo>
                    <a:cubicBezTo>
                      <a:pt x="80" y="9"/>
                      <a:pt x="80" y="9"/>
                      <a:pt x="80" y="9"/>
                    </a:cubicBezTo>
                    <a:cubicBezTo>
                      <a:pt x="80" y="9"/>
                      <a:pt x="81" y="7"/>
                      <a:pt x="82" y="9"/>
                    </a:cubicBezTo>
                    <a:close/>
                    <a:moveTo>
                      <a:pt x="64" y="15"/>
                    </a:moveTo>
                    <a:cubicBezTo>
                      <a:pt x="64" y="15"/>
                      <a:pt x="64" y="15"/>
                      <a:pt x="64" y="15"/>
                    </a:cubicBezTo>
                    <a:cubicBezTo>
                      <a:pt x="64" y="14"/>
                      <a:pt x="64" y="14"/>
                      <a:pt x="64" y="14"/>
                    </a:cubicBezTo>
                    <a:cubicBezTo>
                      <a:pt x="64" y="13"/>
                      <a:pt x="65" y="14"/>
                      <a:pt x="65" y="14"/>
                    </a:cubicBezTo>
                    <a:cubicBezTo>
                      <a:pt x="66" y="14"/>
                      <a:pt x="66" y="14"/>
                      <a:pt x="66" y="14"/>
                    </a:cubicBezTo>
                    <a:cubicBezTo>
                      <a:pt x="66" y="15"/>
                      <a:pt x="66" y="15"/>
                      <a:pt x="66" y="15"/>
                    </a:cubicBezTo>
                    <a:cubicBezTo>
                      <a:pt x="65" y="16"/>
                      <a:pt x="64" y="15"/>
                      <a:pt x="64" y="15"/>
                    </a:cubicBezTo>
                    <a:close/>
                    <a:moveTo>
                      <a:pt x="67" y="6"/>
                    </a:moveTo>
                    <a:cubicBezTo>
                      <a:pt x="67" y="6"/>
                      <a:pt x="68" y="7"/>
                      <a:pt x="68" y="7"/>
                    </a:cubicBezTo>
                    <a:cubicBezTo>
                      <a:pt x="68" y="7"/>
                      <a:pt x="68" y="7"/>
                      <a:pt x="68" y="7"/>
                    </a:cubicBezTo>
                    <a:cubicBezTo>
                      <a:pt x="67" y="7"/>
                      <a:pt x="67" y="7"/>
                      <a:pt x="67" y="7"/>
                    </a:cubicBezTo>
                    <a:cubicBezTo>
                      <a:pt x="67" y="7"/>
                      <a:pt x="67" y="7"/>
                      <a:pt x="67" y="7"/>
                    </a:cubicBezTo>
                    <a:cubicBezTo>
                      <a:pt x="67" y="7"/>
                      <a:pt x="66" y="6"/>
                      <a:pt x="66" y="5"/>
                    </a:cubicBezTo>
                    <a:cubicBezTo>
                      <a:pt x="66" y="5"/>
                      <a:pt x="66" y="5"/>
                      <a:pt x="66" y="5"/>
                    </a:cubicBezTo>
                    <a:cubicBezTo>
                      <a:pt x="67" y="5"/>
                      <a:pt x="67" y="5"/>
                      <a:pt x="67" y="5"/>
                    </a:cubicBezTo>
                    <a:cubicBezTo>
                      <a:pt x="67" y="5"/>
                      <a:pt x="67" y="6"/>
                      <a:pt x="67" y="6"/>
                    </a:cubicBezTo>
                    <a:close/>
                    <a:moveTo>
                      <a:pt x="67" y="8"/>
                    </a:moveTo>
                    <a:cubicBezTo>
                      <a:pt x="67" y="8"/>
                      <a:pt x="67" y="8"/>
                      <a:pt x="67" y="8"/>
                    </a:cubicBezTo>
                    <a:cubicBezTo>
                      <a:pt x="67" y="8"/>
                      <a:pt x="67" y="8"/>
                      <a:pt x="67" y="8"/>
                    </a:cubicBezTo>
                    <a:close/>
                    <a:moveTo>
                      <a:pt x="68" y="15"/>
                    </a:moveTo>
                    <a:cubicBezTo>
                      <a:pt x="68" y="15"/>
                      <a:pt x="68" y="15"/>
                      <a:pt x="68" y="15"/>
                    </a:cubicBezTo>
                    <a:cubicBezTo>
                      <a:pt x="68" y="15"/>
                      <a:pt x="68" y="15"/>
                      <a:pt x="68" y="15"/>
                    </a:cubicBezTo>
                    <a:cubicBezTo>
                      <a:pt x="68" y="15"/>
                      <a:pt x="68" y="15"/>
                      <a:pt x="68" y="15"/>
                    </a:cubicBezTo>
                    <a:close/>
                    <a:moveTo>
                      <a:pt x="66" y="16"/>
                    </a:moveTo>
                    <a:cubicBezTo>
                      <a:pt x="67" y="16"/>
                      <a:pt x="67" y="16"/>
                      <a:pt x="67" y="15"/>
                    </a:cubicBezTo>
                    <a:cubicBezTo>
                      <a:pt x="67" y="15"/>
                      <a:pt x="67" y="15"/>
                      <a:pt x="67" y="15"/>
                    </a:cubicBezTo>
                    <a:cubicBezTo>
                      <a:pt x="67" y="15"/>
                      <a:pt x="67" y="15"/>
                      <a:pt x="67" y="15"/>
                    </a:cubicBezTo>
                    <a:cubicBezTo>
                      <a:pt x="67" y="16"/>
                      <a:pt x="67" y="16"/>
                      <a:pt x="66" y="16"/>
                    </a:cubicBezTo>
                    <a:close/>
                    <a:moveTo>
                      <a:pt x="68" y="11"/>
                    </a:moveTo>
                    <a:cubicBezTo>
                      <a:pt x="68" y="11"/>
                      <a:pt x="68" y="11"/>
                      <a:pt x="68" y="11"/>
                    </a:cubicBezTo>
                    <a:cubicBezTo>
                      <a:pt x="68" y="12"/>
                      <a:pt x="68" y="12"/>
                      <a:pt x="67" y="12"/>
                    </a:cubicBezTo>
                    <a:cubicBezTo>
                      <a:pt x="67" y="12"/>
                      <a:pt x="67" y="13"/>
                      <a:pt x="67" y="13"/>
                    </a:cubicBezTo>
                    <a:cubicBezTo>
                      <a:pt x="66" y="12"/>
                      <a:pt x="65" y="12"/>
                      <a:pt x="64" y="12"/>
                    </a:cubicBezTo>
                    <a:cubicBezTo>
                      <a:pt x="64" y="12"/>
                      <a:pt x="65" y="11"/>
                      <a:pt x="65" y="11"/>
                    </a:cubicBezTo>
                    <a:cubicBezTo>
                      <a:pt x="65" y="11"/>
                      <a:pt x="66" y="11"/>
                      <a:pt x="68" y="11"/>
                    </a:cubicBezTo>
                    <a:close/>
                    <a:moveTo>
                      <a:pt x="48" y="14"/>
                    </a:moveTo>
                    <a:cubicBezTo>
                      <a:pt x="48" y="14"/>
                      <a:pt x="48" y="14"/>
                      <a:pt x="48" y="14"/>
                    </a:cubicBezTo>
                    <a:cubicBezTo>
                      <a:pt x="47" y="13"/>
                      <a:pt x="47" y="13"/>
                      <a:pt x="47" y="14"/>
                    </a:cubicBezTo>
                    <a:cubicBezTo>
                      <a:pt x="47" y="13"/>
                      <a:pt x="47" y="13"/>
                      <a:pt x="47" y="13"/>
                    </a:cubicBezTo>
                    <a:cubicBezTo>
                      <a:pt x="48" y="13"/>
                      <a:pt x="48" y="13"/>
                      <a:pt x="48" y="14"/>
                    </a:cubicBezTo>
                    <a:close/>
                    <a:moveTo>
                      <a:pt x="45" y="15"/>
                    </a:moveTo>
                    <a:cubicBezTo>
                      <a:pt x="46" y="14"/>
                      <a:pt x="46" y="14"/>
                      <a:pt x="47" y="15"/>
                    </a:cubicBezTo>
                    <a:cubicBezTo>
                      <a:pt x="47" y="15"/>
                      <a:pt x="47" y="15"/>
                      <a:pt x="47" y="15"/>
                    </a:cubicBezTo>
                    <a:cubicBezTo>
                      <a:pt x="47" y="15"/>
                      <a:pt x="47" y="15"/>
                      <a:pt x="47" y="15"/>
                    </a:cubicBezTo>
                    <a:cubicBezTo>
                      <a:pt x="47" y="15"/>
                      <a:pt x="47" y="16"/>
                      <a:pt x="48" y="16"/>
                    </a:cubicBezTo>
                    <a:cubicBezTo>
                      <a:pt x="48" y="16"/>
                      <a:pt x="48" y="16"/>
                      <a:pt x="48" y="16"/>
                    </a:cubicBezTo>
                    <a:cubicBezTo>
                      <a:pt x="47" y="17"/>
                      <a:pt x="45" y="16"/>
                      <a:pt x="45" y="15"/>
                    </a:cubicBezTo>
                    <a:close/>
                    <a:moveTo>
                      <a:pt x="50" y="10"/>
                    </a:moveTo>
                    <a:cubicBezTo>
                      <a:pt x="50" y="9"/>
                      <a:pt x="50" y="9"/>
                      <a:pt x="51" y="8"/>
                    </a:cubicBezTo>
                    <a:cubicBezTo>
                      <a:pt x="51" y="9"/>
                      <a:pt x="51" y="9"/>
                      <a:pt x="52" y="9"/>
                    </a:cubicBezTo>
                    <a:cubicBezTo>
                      <a:pt x="52" y="8"/>
                      <a:pt x="52" y="8"/>
                      <a:pt x="53" y="8"/>
                    </a:cubicBezTo>
                    <a:cubicBezTo>
                      <a:pt x="53" y="9"/>
                      <a:pt x="52" y="9"/>
                      <a:pt x="51" y="10"/>
                    </a:cubicBezTo>
                    <a:cubicBezTo>
                      <a:pt x="52" y="10"/>
                      <a:pt x="52" y="10"/>
                      <a:pt x="52" y="11"/>
                    </a:cubicBezTo>
                    <a:cubicBezTo>
                      <a:pt x="51" y="11"/>
                      <a:pt x="51" y="11"/>
                      <a:pt x="50" y="12"/>
                    </a:cubicBezTo>
                    <a:cubicBezTo>
                      <a:pt x="49" y="12"/>
                      <a:pt x="48" y="12"/>
                      <a:pt x="48" y="12"/>
                    </a:cubicBezTo>
                    <a:cubicBezTo>
                      <a:pt x="48" y="11"/>
                      <a:pt x="49" y="10"/>
                      <a:pt x="50" y="10"/>
                    </a:cubicBezTo>
                    <a:close/>
                    <a:moveTo>
                      <a:pt x="7" y="15"/>
                    </a:moveTo>
                    <a:cubicBezTo>
                      <a:pt x="7" y="15"/>
                      <a:pt x="6" y="14"/>
                      <a:pt x="6" y="14"/>
                    </a:cubicBezTo>
                    <a:cubicBezTo>
                      <a:pt x="6" y="14"/>
                      <a:pt x="7" y="13"/>
                      <a:pt x="8" y="14"/>
                    </a:cubicBezTo>
                    <a:cubicBezTo>
                      <a:pt x="8" y="14"/>
                      <a:pt x="8" y="14"/>
                      <a:pt x="7" y="15"/>
                    </a:cubicBezTo>
                    <a:close/>
                    <a:moveTo>
                      <a:pt x="9" y="12"/>
                    </a:moveTo>
                    <a:cubicBezTo>
                      <a:pt x="9" y="12"/>
                      <a:pt x="9" y="12"/>
                      <a:pt x="9" y="12"/>
                    </a:cubicBezTo>
                    <a:cubicBezTo>
                      <a:pt x="9" y="12"/>
                      <a:pt x="9" y="12"/>
                      <a:pt x="9" y="12"/>
                    </a:cubicBezTo>
                    <a:cubicBezTo>
                      <a:pt x="9" y="12"/>
                      <a:pt x="9" y="12"/>
                      <a:pt x="9" y="12"/>
                    </a:cubicBezTo>
                    <a:close/>
                    <a:moveTo>
                      <a:pt x="24" y="13"/>
                    </a:moveTo>
                    <a:cubicBezTo>
                      <a:pt x="24" y="13"/>
                      <a:pt x="24" y="13"/>
                      <a:pt x="24" y="13"/>
                    </a:cubicBezTo>
                    <a:cubicBezTo>
                      <a:pt x="24" y="12"/>
                      <a:pt x="24" y="12"/>
                      <a:pt x="24" y="12"/>
                    </a:cubicBezTo>
                    <a:cubicBezTo>
                      <a:pt x="24" y="12"/>
                      <a:pt x="24" y="12"/>
                      <a:pt x="25" y="12"/>
                    </a:cubicBezTo>
                    <a:cubicBezTo>
                      <a:pt x="25" y="12"/>
                      <a:pt x="25" y="12"/>
                      <a:pt x="24" y="12"/>
                    </a:cubicBezTo>
                    <a:cubicBezTo>
                      <a:pt x="24" y="12"/>
                      <a:pt x="24" y="13"/>
                      <a:pt x="24" y="13"/>
                    </a:cubicBezTo>
                    <a:close/>
                    <a:moveTo>
                      <a:pt x="24" y="11"/>
                    </a:moveTo>
                    <a:cubicBezTo>
                      <a:pt x="24" y="11"/>
                      <a:pt x="24" y="11"/>
                      <a:pt x="24" y="11"/>
                    </a:cubicBezTo>
                    <a:cubicBezTo>
                      <a:pt x="24" y="11"/>
                      <a:pt x="24" y="11"/>
                      <a:pt x="24" y="11"/>
                    </a:cubicBezTo>
                    <a:close/>
                    <a:moveTo>
                      <a:pt x="33" y="18"/>
                    </a:moveTo>
                    <a:cubicBezTo>
                      <a:pt x="33" y="18"/>
                      <a:pt x="33" y="17"/>
                      <a:pt x="33" y="17"/>
                    </a:cubicBezTo>
                    <a:cubicBezTo>
                      <a:pt x="34" y="17"/>
                      <a:pt x="34" y="17"/>
                      <a:pt x="34" y="17"/>
                    </a:cubicBezTo>
                    <a:cubicBezTo>
                      <a:pt x="34" y="18"/>
                      <a:pt x="33" y="18"/>
                      <a:pt x="33" y="18"/>
                    </a:cubicBezTo>
                    <a:close/>
                    <a:moveTo>
                      <a:pt x="36" y="11"/>
                    </a:moveTo>
                    <a:cubicBezTo>
                      <a:pt x="37" y="11"/>
                      <a:pt x="37" y="10"/>
                      <a:pt x="37" y="10"/>
                    </a:cubicBezTo>
                    <a:cubicBezTo>
                      <a:pt x="37" y="11"/>
                      <a:pt x="37" y="11"/>
                      <a:pt x="36" y="11"/>
                    </a:cubicBezTo>
                    <a:close/>
                    <a:moveTo>
                      <a:pt x="42" y="18"/>
                    </a:moveTo>
                    <a:cubicBezTo>
                      <a:pt x="42" y="19"/>
                      <a:pt x="40" y="18"/>
                      <a:pt x="39" y="18"/>
                    </a:cubicBezTo>
                    <a:cubicBezTo>
                      <a:pt x="40" y="16"/>
                      <a:pt x="41" y="18"/>
                      <a:pt x="42" y="18"/>
                    </a:cubicBezTo>
                    <a:close/>
                    <a:moveTo>
                      <a:pt x="35" y="12"/>
                    </a:moveTo>
                    <a:cubicBezTo>
                      <a:pt x="35" y="12"/>
                      <a:pt x="35" y="12"/>
                      <a:pt x="35" y="12"/>
                    </a:cubicBezTo>
                    <a:cubicBezTo>
                      <a:pt x="36" y="13"/>
                      <a:pt x="36" y="13"/>
                      <a:pt x="35" y="13"/>
                    </a:cubicBezTo>
                    <a:cubicBezTo>
                      <a:pt x="35" y="12"/>
                      <a:pt x="35" y="12"/>
                      <a:pt x="35" y="12"/>
                    </a:cubicBezTo>
                    <a:cubicBezTo>
                      <a:pt x="35" y="12"/>
                      <a:pt x="35" y="12"/>
                      <a:pt x="35" y="12"/>
                    </a:cubicBezTo>
                    <a:close/>
                    <a:moveTo>
                      <a:pt x="31" y="7"/>
                    </a:moveTo>
                    <a:cubicBezTo>
                      <a:pt x="31" y="8"/>
                      <a:pt x="31" y="8"/>
                      <a:pt x="31" y="8"/>
                    </a:cubicBezTo>
                    <a:cubicBezTo>
                      <a:pt x="31" y="8"/>
                      <a:pt x="30" y="8"/>
                      <a:pt x="30" y="7"/>
                    </a:cubicBezTo>
                    <a:cubicBezTo>
                      <a:pt x="30" y="7"/>
                      <a:pt x="31" y="7"/>
                      <a:pt x="31" y="7"/>
                    </a:cubicBezTo>
                    <a:close/>
                    <a:moveTo>
                      <a:pt x="28" y="10"/>
                    </a:moveTo>
                    <a:cubicBezTo>
                      <a:pt x="30" y="9"/>
                      <a:pt x="29" y="11"/>
                      <a:pt x="30" y="11"/>
                    </a:cubicBezTo>
                    <a:cubicBezTo>
                      <a:pt x="32" y="12"/>
                      <a:pt x="34" y="12"/>
                      <a:pt x="34" y="15"/>
                    </a:cubicBezTo>
                    <a:cubicBezTo>
                      <a:pt x="33" y="14"/>
                      <a:pt x="31" y="14"/>
                      <a:pt x="31" y="15"/>
                    </a:cubicBezTo>
                    <a:cubicBezTo>
                      <a:pt x="30" y="15"/>
                      <a:pt x="30" y="15"/>
                      <a:pt x="29" y="15"/>
                    </a:cubicBezTo>
                    <a:cubicBezTo>
                      <a:pt x="30" y="15"/>
                      <a:pt x="30" y="15"/>
                      <a:pt x="30" y="15"/>
                    </a:cubicBezTo>
                    <a:cubicBezTo>
                      <a:pt x="29" y="14"/>
                      <a:pt x="29" y="14"/>
                      <a:pt x="28" y="14"/>
                    </a:cubicBezTo>
                    <a:cubicBezTo>
                      <a:pt x="28" y="13"/>
                      <a:pt x="28" y="12"/>
                      <a:pt x="28" y="11"/>
                    </a:cubicBezTo>
                    <a:cubicBezTo>
                      <a:pt x="28" y="11"/>
                      <a:pt x="27" y="12"/>
                      <a:pt x="27" y="12"/>
                    </a:cubicBezTo>
                    <a:cubicBezTo>
                      <a:pt x="27" y="12"/>
                      <a:pt x="27" y="11"/>
                      <a:pt x="27" y="11"/>
                    </a:cubicBezTo>
                    <a:cubicBezTo>
                      <a:pt x="28" y="11"/>
                      <a:pt x="28" y="11"/>
                      <a:pt x="28" y="10"/>
                    </a:cubicBezTo>
                    <a:close/>
                    <a:moveTo>
                      <a:pt x="20" y="12"/>
                    </a:moveTo>
                    <a:cubicBezTo>
                      <a:pt x="21" y="11"/>
                      <a:pt x="21" y="11"/>
                      <a:pt x="21" y="10"/>
                    </a:cubicBezTo>
                    <a:cubicBezTo>
                      <a:pt x="23" y="11"/>
                      <a:pt x="22" y="11"/>
                      <a:pt x="22" y="12"/>
                    </a:cubicBezTo>
                    <a:cubicBezTo>
                      <a:pt x="22" y="13"/>
                      <a:pt x="21" y="13"/>
                      <a:pt x="21" y="14"/>
                    </a:cubicBezTo>
                    <a:cubicBezTo>
                      <a:pt x="21" y="14"/>
                      <a:pt x="21" y="14"/>
                      <a:pt x="21" y="14"/>
                    </a:cubicBezTo>
                    <a:cubicBezTo>
                      <a:pt x="20" y="14"/>
                      <a:pt x="20" y="14"/>
                      <a:pt x="19" y="14"/>
                    </a:cubicBezTo>
                    <a:cubicBezTo>
                      <a:pt x="18" y="15"/>
                      <a:pt x="20" y="15"/>
                      <a:pt x="21" y="15"/>
                    </a:cubicBezTo>
                    <a:cubicBezTo>
                      <a:pt x="21" y="15"/>
                      <a:pt x="21" y="15"/>
                      <a:pt x="21" y="15"/>
                    </a:cubicBezTo>
                    <a:cubicBezTo>
                      <a:pt x="19" y="16"/>
                      <a:pt x="19" y="15"/>
                      <a:pt x="17" y="15"/>
                    </a:cubicBezTo>
                    <a:cubicBezTo>
                      <a:pt x="17" y="15"/>
                      <a:pt x="17" y="15"/>
                      <a:pt x="17" y="14"/>
                    </a:cubicBezTo>
                    <a:cubicBezTo>
                      <a:pt x="18" y="14"/>
                      <a:pt x="18" y="13"/>
                      <a:pt x="19" y="13"/>
                    </a:cubicBezTo>
                    <a:cubicBezTo>
                      <a:pt x="19" y="12"/>
                      <a:pt x="19" y="12"/>
                      <a:pt x="19" y="12"/>
                    </a:cubicBezTo>
                    <a:cubicBezTo>
                      <a:pt x="19" y="12"/>
                      <a:pt x="19" y="12"/>
                      <a:pt x="19" y="12"/>
                    </a:cubicBezTo>
                    <a:cubicBezTo>
                      <a:pt x="19" y="12"/>
                      <a:pt x="20" y="12"/>
                      <a:pt x="20" y="12"/>
                    </a:cubicBezTo>
                    <a:close/>
                    <a:moveTo>
                      <a:pt x="17" y="9"/>
                    </a:moveTo>
                    <a:cubicBezTo>
                      <a:pt x="17" y="9"/>
                      <a:pt x="17" y="9"/>
                      <a:pt x="17" y="9"/>
                    </a:cubicBezTo>
                    <a:cubicBezTo>
                      <a:pt x="17" y="10"/>
                      <a:pt x="17" y="10"/>
                      <a:pt x="16" y="11"/>
                    </a:cubicBezTo>
                    <a:cubicBezTo>
                      <a:pt x="16" y="10"/>
                      <a:pt x="16" y="10"/>
                      <a:pt x="16" y="10"/>
                    </a:cubicBezTo>
                    <a:cubicBezTo>
                      <a:pt x="16" y="10"/>
                      <a:pt x="17" y="10"/>
                      <a:pt x="17" y="9"/>
                    </a:cubicBezTo>
                    <a:close/>
                    <a:moveTo>
                      <a:pt x="12" y="9"/>
                    </a:moveTo>
                    <a:cubicBezTo>
                      <a:pt x="12" y="10"/>
                      <a:pt x="13" y="10"/>
                      <a:pt x="15" y="10"/>
                    </a:cubicBezTo>
                    <a:cubicBezTo>
                      <a:pt x="14" y="10"/>
                      <a:pt x="14" y="11"/>
                      <a:pt x="14" y="11"/>
                    </a:cubicBezTo>
                    <a:cubicBezTo>
                      <a:pt x="14" y="12"/>
                      <a:pt x="15" y="12"/>
                      <a:pt x="15" y="13"/>
                    </a:cubicBezTo>
                    <a:cubicBezTo>
                      <a:pt x="15" y="13"/>
                      <a:pt x="16" y="13"/>
                      <a:pt x="16" y="13"/>
                    </a:cubicBezTo>
                    <a:cubicBezTo>
                      <a:pt x="16" y="13"/>
                      <a:pt x="16" y="13"/>
                      <a:pt x="16" y="13"/>
                    </a:cubicBezTo>
                    <a:cubicBezTo>
                      <a:pt x="16" y="13"/>
                      <a:pt x="16" y="14"/>
                      <a:pt x="16" y="14"/>
                    </a:cubicBezTo>
                    <a:cubicBezTo>
                      <a:pt x="16" y="14"/>
                      <a:pt x="16" y="14"/>
                      <a:pt x="16" y="14"/>
                    </a:cubicBezTo>
                    <a:cubicBezTo>
                      <a:pt x="16" y="14"/>
                      <a:pt x="16" y="14"/>
                      <a:pt x="16" y="14"/>
                    </a:cubicBezTo>
                    <a:cubicBezTo>
                      <a:pt x="16" y="14"/>
                      <a:pt x="16" y="14"/>
                      <a:pt x="16" y="15"/>
                    </a:cubicBezTo>
                    <a:cubicBezTo>
                      <a:pt x="15" y="15"/>
                      <a:pt x="14" y="15"/>
                      <a:pt x="14" y="15"/>
                    </a:cubicBezTo>
                    <a:cubicBezTo>
                      <a:pt x="14" y="15"/>
                      <a:pt x="14" y="14"/>
                      <a:pt x="14" y="14"/>
                    </a:cubicBezTo>
                    <a:cubicBezTo>
                      <a:pt x="13" y="13"/>
                      <a:pt x="12" y="14"/>
                      <a:pt x="12" y="15"/>
                    </a:cubicBezTo>
                    <a:cubicBezTo>
                      <a:pt x="12" y="15"/>
                      <a:pt x="12" y="15"/>
                      <a:pt x="12" y="15"/>
                    </a:cubicBezTo>
                    <a:cubicBezTo>
                      <a:pt x="12" y="14"/>
                      <a:pt x="12" y="14"/>
                      <a:pt x="11" y="14"/>
                    </a:cubicBezTo>
                    <a:cubicBezTo>
                      <a:pt x="11" y="14"/>
                      <a:pt x="11" y="14"/>
                      <a:pt x="11" y="14"/>
                    </a:cubicBezTo>
                    <a:cubicBezTo>
                      <a:pt x="11" y="13"/>
                      <a:pt x="11" y="13"/>
                      <a:pt x="11" y="14"/>
                    </a:cubicBezTo>
                    <a:cubicBezTo>
                      <a:pt x="10" y="14"/>
                      <a:pt x="10" y="14"/>
                      <a:pt x="10" y="14"/>
                    </a:cubicBezTo>
                    <a:cubicBezTo>
                      <a:pt x="10" y="14"/>
                      <a:pt x="11" y="13"/>
                      <a:pt x="10" y="12"/>
                    </a:cubicBezTo>
                    <a:cubicBezTo>
                      <a:pt x="11" y="12"/>
                      <a:pt x="11" y="12"/>
                      <a:pt x="11" y="13"/>
                    </a:cubicBezTo>
                    <a:cubicBezTo>
                      <a:pt x="11" y="13"/>
                      <a:pt x="12" y="13"/>
                      <a:pt x="12" y="13"/>
                    </a:cubicBezTo>
                    <a:cubicBezTo>
                      <a:pt x="12" y="12"/>
                      <a:pt x="11" y="11"/>
                      <a:pt x="10" y="11"/>
                    </a:cubicBezTo>
                    <a:cubicBezTo>
                      <a:pt x="10" y="12"/>
                      <a:pt x="10" y="12"/>
                      <a:pt x="10" y="12"/>
                    </a:cubicBezTo>
                    <a:cubicBezTo>
                      <a:pt x="10" y="12"/>
                      <a:pt x="10" y="12"/>
                      <a:pt x="9" y="12"/>
                    </a:cubicBezTo>
                    <a:cubicBezTo>
                      <a:pt x="9" y="10"/>
                      <a:pt x="13" y="12"/>
                      <a:pt x="12" y="9"/>
                    </a:cubicBezTo>
                    <a:close/>
                    <a:moveTo>
                      <a:pt x="8" y="11"/>
                    </a:moveTo>
                    <a:cubicBezTo>
                      <a:pt x="8" y="11"/>
                      <a:pt x="8" y="11"/>
                      <a:pt x="8" y="11"/>
                    </a:cubicBezTo>
                    <a:cubicBezTo>
                      <a:pt x="8" y="12"/>
                      <a:pt x="7" y="13"/>
                      <a:pt x="6" y="13"/>
                    </a:cubicBezTo>
                    <a:cubicBezTo>
                      <a:pt x="6" y="13"/>
                      <a:pt x="6" y="13"/>
                      <a:pt x="6" y="13"/>
                    </a:cubicBezTo>
                    <a:cubicBezTo>
                      <a:pt x="6" y="13"/>
                      <a:pt x="6" y="12"/>
                      <a:pt x="6" y="12"/>
                    </a:cubicBezTo>
                    <a:cubicBezTo>
                      <a:pt x="7" y="12"/>
                      <a:pt x="8" y="12"/>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7" name="Freeform 3198"/>
              <p:cNvSpPr>
                <a:spLocks noEditPoints="1"/>
              </p:cNvSpPr>
              <p:nvPr/>
            </p:nvSpPr>
            <p:spPr bwMode="auto">
              <a:xfrm>
                <a:off x="5551" y="2687"/>
                <a:ext cx="574" cy="55"/>
              </a:xfrm>
              <a:custGeom>
                <a:avLst/>
                <a:gdLst>
                  <a:gd name="T0" fmla="*/ 36 w 279"/>
                  <a:gd name="T1" fmla="*/ 22 h 27"/>
                  <a:gd name="T2" fmla="*/ 51 w 279"/>
                  <a:gd name="T3" fmla="*/ 18 h 27"/>
                  <a:gd name="T4" fmla="*/ 60 w 279"/>
                  <a:gd name="T5" fmla="*/ 19 h 27"/>
                  <a:gd name="T6" fmla="*/ 69 w 279"/>
                  <a:gd name="T7" fmla="*/ 20 h 27"/>
                  <a:gd name="T8" fmla="*/ 85 w 279"/>
                  <a:gd name="T9" fmla="*/ 20 h 27"/>
                  <a:gd name="T10" fmla="*/ 92 w 279"/>
                  <a:gd name="T11" fmla="*/ 20 h 27"/>
                  <a:gd name="T12" fmla="*/ 105 w 279"/>
                  <a:gd name="T13" fmla="*/ 20 h 27"/>
                  <a:gd name="T14" fmla="*/ 120 w 279"/>
                  <a:gd name="T15" fmla="*/ 17 h 27"/>
                  <a:gd name="T16" fmla="*/ 135 w 279"/>
                  <a:gd name="T17" fmla="*/ 18 h 27"/>
                  <a:gd name="T18" fmla="*/ 150 w 279"/>
                  <a:gd name="T19" fmla="*/ 21 h 27"/>
                  <a:gd name="T20" fmla="*/ 164 w 279"/>
                  <a:gd name="T21" fmla="*/ 21 h 27"/>
                  <a:gd name="T22" fmla="*/ 182 w 279"/>
                  <a:gd name="T23" fmla="*/ 20 h 27"/>
                  <a:gd name="T24" fmla="*/ 194 w 279"/>
                  <a:gd name="T25" fmla="*/ 20 h 27"/>
                  <a:gd name="T26" fmla="*/ 211 w 279"/>
                  <a:gd name="T27" fmla="*/ 21 h 27"/>
                  <a:gd name="T28" fmla="*/ 225 w 279"/>
                  <a:gd name="T29" fmla="*/ 18 h 27"/>
                  <a:gd name="T30" fmla="*/ 233 w 279"/>
                  <a:gd name="T31" fmla="*/ 18 h 27"/>
                  <a:gd name="T32" fmla="*/ 248 w 279"/>
                  <a:gd name="T33" fmla="*/ 25 h 27"/>
                  <a:gd name="T34" fmla="*/ 277 w 279"/>
                  <a:gd name="T35" fmla="*/ 20 h 27"/>
                  <a:gd name="T36" fmla="*/ 265 w 279"/>
                  <a:gd name="T37" fmla="*/ 16 h 27"/>
                  <a:gd name="T38" fmla="*/ 251 w 279"/>
                  <a:gd name="T39" fmla="*/ 6 h 27"/>
                  <a:gd name="T40" fmla="*/ 239 w 279"/>
                  <a:gd name="T41" fmla="*/ 5 h 27"/>
                  <a:gd name="T42" fmla="*/ 222 w 279"/>
                  <a:gd name="T43" fmla="*/ 3 h 27"/>
                  <a:gd name="T44" fmla="*/ 205 w 279"/>
                  <a:gd name="T45" fmla="*/ 6 h 27"/>
                  <a:gd name="T46" fmla="*/ 184 w 279"/>
                  <a:gd name="T47" fmla="*/ 4 h 27"/>
                  <a:gd name="T48" fmla="*/ 166 w 279"/>
                  <a:gd name="T49" fmla="*/ 2 h 27"/>
                  <a:gd name="T50" fmla="*/ 144 w 279"/>
                  <a:gd name="T51" fmla="*/ 4 h 27"/>
                  <a:gd name="T52" fmla="*/ 127 w 279"/>
                  <a:gd name="T53" fmla="*/ 2 h 27"/>
                  <a:gd name="T54" fmla="*/ 102 w 279"/>
                  <a:gd name="T55" fmla="*/ 3 h 27"/>
                  <a:gd name="T56" fmla="*/ 73 w 279"/>
                  <a:gd name="T57" fmla="*/ 2 h 27"/>
                  <a:gd name="T58" fmla="*/ 55 w 279"/>
                  <a:gd name="T59" fmla="*/ 3 h 27"/>
                  <a:gd name="T60" fmla="*/ 27 w 279"/>
                  <a:gd name="T61" fmla="*/ 7 h 27"/>
                  <a:gd name="T62" fmla="*/ 17 w 279"/>
                  <a:gd name="T63" fmla="*/ 18 h 27"/>
                  <a:gd name="T64" fmla="*/ 25 w 279"/>
                  <a:gd name="T65" fmla="*/ 13 h 27"/>
                  <a:gd name="T66" fmla="*/ 33 w 279"/>
                  <a:gd name="T67" fmla="*/ 18 h 27"/>
                  <a:gd name="T68" fmla="*/ 47 w 279"/>
                  <a:gd name="T69" fmla="*/ 15 h 27"/>
                  <a:gd name="T70" fmla="*/ 37 w 279"/>
                  <a:gd name="T71" fmla="*/ 12 h 27"/>
                  <a:gd name="T72" fmla="*/ 62 w 279"/>
                  <a:gd name="T73" fmla="*/ 15 h 27"/>
                  <a:gd name="T74" fmla="*/ 116 w 279"/>
                  <a:gd name="T75" fmla="*/ 16 h 27"/>
                  <a:gd name="T76" fmla="*/ 118 w 279"/>
                  <a:gd name="T77" fmla="*/ 10 h 27"/>
                  <a:gd name="T78" fmla="*/ 74 w 279"/>
                  <a:gd name="T79" fmla="*/ 16 h 27"/>
                  <a:gd name="T80" fmla="*/ 89 w 279"/>
                  <a:gd name="T81" fmla="*/ 11 h 27"/>
                  <a:gd name="T82" fmla="*/ 84 w 279"/>
                  <a:gd name="T83" fmla="*/ 16 h 27"/>
                  <a:gd name="T84" fmla="*/ 102 w 279"/>
                  <a:gd name="T85" fmla="*/ 12 h 27"/>
                  <a:gd name="T86" fmla="*/ 115 w 279"/>
                  <a:gd name="T87" fmla="*/ 21 h 27"/>
                  <a:gd name="T88" fmla="*/ 185 w 279"/>
                  <a:gd name="T89" fmla="*/ 7 h 27"/>
                  <a:gd name="T90" fmla="*/ 156 w 279"/>
                  <a:gd name="T91" fmla="*/ 8 h 27"/>
                  <a:gd name="T92" fmla="*/ 145 w 279"/>
                  <a:gd name="T93" fmla="*/ 13 h 27"/>
                  <a:gd name="T94" fmla="*/ 163 w 279"/>
                  <a:gd name="T95" fmla="*/ 17 h 27"/>
                  <a:gd name="T96" fmla="*/ 175 w 279"/>
                  <a:gd name="T97" fmla="*/ 13 h 27"/>
                  <a:gd name="T98" fmla="*/ 196 w 279"/>
                  <a:gd name="T99" fmla="*/ 16 h 27"/>
                  <a:gd name="T100" fmla="*/ 227 w 279"/>
                  <a:gd name="T101" fmla="*/ 10 h 27"/>
                  <a:gd name="T102" fmla="*/ 238 w 279"/>
                  <a:gd name="T103" fmla="*/ 16 h 27"/>
                  <a:gd name="T104" fmla="*/ 264 w 279"/>
                  <a:gd name="T105" fmla="*/ 14 h 27"/>
                  <a:gd name="T106" fmla="*/ 242 w 279"/>
                  <a:gd name="T107" fmla="*/ 8 h 27"/>
                  <a:gd name="T108" fmla="*/ 216 w 279"/>
                  <a:gd name="T109" fmla="*/ 7 h 27"/>
                  <a:gd name="T110" fmla="*/ 206 w 279"/>
                  <a:gd name="T111" fmla="*/ 9 h 27"/>
                  <a:gd name="T112" fmla="*/ 147 w 279"/>
                  <a:gd name="T113" fmla="*/ 7 h 27"/>
                  <a:gd name="T114" fmla="*/ 92 w 279"/>
                  <a:gd name="T115" fmla="*/ 7 h 27"/>
                  <a:gd name="T116" fmla="*/ 77 w 279"/>
                  <a:gd name="T117" fmla="*/ 6 h 27"/>
                  <a:gd name="T118" fmla="*/ 50 w 279"/>
                  <a:gd name="T119" fmla="*/ 7 h 27"/>
                  <a:gd name="T120" fmla="*/ 20 w 279"/>
                  <a:gd name="T121" fmla="*/ 12 h 27"/>
                  <a:gd name="T122" fmla="*/ 15 w 279"/>
                  <a:gd name="T123"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9" h="27">
                    <a:moveTo>
                      <a:pt x="4" y="24"/>
                    </a:moveTo>
                    <a:cubicBezTo>
                      <a:pt x="5" y="23"/>
                      <a:pt x="5" y="22"/>
                      <a:pt x="6" y="21"/>
                    </a:cubicBezTo>
                    <a:cubicBezTo>
                      <a:pt x="7" y="23"/>
                      <a:pt x="9" y="23"/>
                      <a:pt x="12" y="23"/>
                    </a:cubicBezTo>
                    <a:cubicBezTo>
                      <a:pt x="12" y="23"/>
                      <a:pt x="12" y="22"/>
                      <a:pt x="13" y="22"/>
                    </a:cubicBezTo>
                    <a:cubicBezTo>
                      <a:pt x="13" y="21"/>
                      <a:pt x="13" y="21"/>
                      <a:pt x="13" y="21"/>
                    </a:cubicBezTo>
                    <a:cubicBezTo>
                      <a:pt x="14" y="20"/>
                      <a:pt x="14" y="21"/>
                      <a:pt x="15" y="21"/>
                    </a:cubicBezTo>
                    <a:cubicBezTo>
                      <a:pt x="16" y="19"/>
                      <a:pt x="14" y="20"/>
                      <a:pt x="14" y="19"/>
                    </a:cubicBezTo>
                    <a:cubicBezTo>
                      <a:pt x="14" y="19"/>
                      <a:pt x="14" y="19"/>
                      <a:pt x="15" y="19"/>
                    </a:cubicBezTo>
                    <a:cubicBezTo>
                      <a:pt x="15" y="20"/>
                      <a:pt x="16" y="20"/>
                      <a:pt x="16" y="21"/>
                    </a:cubicBezTo>
                    <a:cubicBezTo>
                      <a:pt x="17" y="22"/>
                      <a:pt x="14" y="21"/>
                      <a:pt x="15" y="22"/>
                    </a:cubicBezTo>
                    <a:cubicBezTo>
                      <a:pt x="15" y="23"/>
                      <a:pt x="16" y="22"/>
                      <a:pt x="16" y="22"/>
                    </a:cubicBezTo>
                    <a:cubicBezTo>
                      <a:pt x="16" y="23"/>
                      <a:pt x="16" y="23"/>
                      <a:pt x="16" y="23"/>
                    </a:cubicBezTo>
                    <a:cubicBezTo>
                      <a:pt x="17" y="24"/>
                      <a:pt x="18" y="23"/>
                      <a:pt x="18" y="23"/>
                    </a:cubicBezTo>
                    <a:cubicBezTo>
                      <a:pt x="18" y="24"/>
                      <a:pt x="19" y="25"/>
                      <a:pt x="19" y="24"/>
                    </a:cubicBezTo>
                    <a:cubicBezTo>
                      <a:pt x="18" y="23"/>
                      <a:pt x="20" y="24"/>
                      <a:pt x="20" y="24"/>
                    </a:cubicBezTo>
                    <a:cubicBezTo>
                      <a:pt x="21" y="24"/>
                      <a:pt x="21" y="23"/>
                      <a:pt x="21" y="22"/>
                    </a:cubicBezTo>
                    <a:cubicBezTo>
                      <a:pt x="21" y="22"/>
                      <a:pt x="22" y="23"/>
                      <a:pt x="22" y="23"/>
                    </a:cubicBezTo>
                    <a:cubicBezTo>
                      <a:pt x="22" y="22"/>
                      <a:pt x="22" y="22"/>
                      <a:pt x="23" y="21"/>
                    </a:cubicBezTo>
                    <a:cubicBezTo>
                      <a:pt x="23" y="24"/>
                      <a:pt x="24" y="22"/>
                      <a:pt x="25" y="23"/>
                    </a:cubicBezTo>
                    <a:cubicBezTo>
                      <a:pt x="24" y="21"/>
                      <a:pt x="26" y="22"/>
                      <a:pt x="26" y="22"/>
                    </a:cubicBezTo>
                    <a:cubicBezTo>
                      <a:pt x="28" y="20"/>
                      <a:pt x="25" y="22"/>
                      <a:pt x="26" y="21"/>
                    </a:cubicBezTo>
                    <a:cubicBezTo>
                      <a:pt x="28" y="20"/>
                      <a:pt x="27" y="22"/>
                      <a:pt x="27" y="23"/>
                    </a:cubicBezTo>
                    <a:cubicBezTo>
                      <a:pt x="29" y="23"/>
                      <a:pt x="28" y="24"/>
                      <a:pt x="29" y="24"/>
                    </a:cubicBezTo>
                    <a:cubicBezTo>
                      <a:pt x="29" y="23"/>
                      <a:pt x="30" y="24"/>
                      <a:pt x="31" y="23"/>
                    </a:cubicBezTo>
                    <a:cubicBezTo>
                      <a:pt x="31" y="23"/>
                      <a:pt x="31" y="23"/>
                      <a:pt x="32" y="22"/>
                    </a:cubicBezTo>
                    <a:cubicBezTo>
                      <a:pt x="32" y="22"/>
                      <a:pt x="33" y="23"/>
                      <a:pt x="34" y="22"/>
                    </a:cubicBezTo>
                    <a:cubicBezTo>
                      <a:pt x="34" y="21"/>
                      <a:pt x="32" y="21"/>
                      <a:pt x="33" y="21"/>
                    </a:cubicBezTo>
                    <a:cubicBezTo>
                      <a:pt x="34" y="21"/>
                      <a:pt x="35" y="22"/>
                      <a:pt x="36" y="22"/>
                    </a:cubicBezTo>
                    <a:cubicBezTo>
                      <a:pt x="36" y="21"/>
                      <a:pt x="36" y="20"/>
                      <a:pt x="37" y="19"/>
                    </a:cubicBezTo>
                    <a:cubicBezTo>
                      <a:pt x="36" y="19"/>
                      <a:pt x="36" y="19"/>
                      <a:pt x="36" y="20"/>
                    </a:cubicBezTo>
                    <a:cubicBezTo>
                      <a:pt x="36" y="18"/>
                      <a:pt x="35" y="17"/>
                      <a:pt x="35" y="17"/>
                    </a:cubicBezTo>
                    <a:cubicBezTo>
                      <a:pt x="34" y="17"/>
                      <a:pt x="35" y="16"/>
                      <a:pt x="35" y="16"/>
                    </a:cubicBezTo>
                    <a:cubicBezTo>
                      <a:pt x="34" y="16"/>
                      <a:pt x="34" y="16"/>
                      <a:pt x="34" y="16"/>
                    </a:cubicBezTo>
                    <a:cubicBezTo>
                      <a:pt x="34" y="16"/>
                      <a:pt x="34" y="15"/>
                      <a:pt x="34" y="15"/>
                    </a:cubicBezTo>
                    <a:cubicBezTo>
                      <a:pt x="34" y="15"/>
                      <a:pt x="34" y="15"/>
                      <a:pt x="34" y="15"/>
                    </a:cubicBezTo>
                    <a:cubicBezTo>
                      <a:pt x="34" y="15"/>
                      <a:pt x="34" y="15"/>
                      <a:pt x="34" y="15"/>
                    </a:cubicBezTo>
                    <a:cubicBezTo>
                      <a:pt x="34" y="15"/>
                      <a:pt x="34" y="14"/>
                      <a:pt x="34" y="14"/>
                    </a:cubicBezTo>
                    <a:cubicBezTo>
                      <a:pt x="35" y="14"/>
                      <a:pt x="35" y="14"/>
                      <a:pt x="35" y="14"/>
                    </a:cubicBezTo>
                    <a:cubicBezTo>
                      <a:pt x="35" y="15"/>
                      <a:pt x="35" y="15"/>
                      <a:pt x="35" y="16"/>
                    </a:cubicBezTo>
                    <a:cubicBezTo>
                      <a:pt x="37" y="16"/>
                      <a:pt x="36" y="15"/>
                      <a:pt x="37" y="16"/>
                    </a:cubicBezTo>
                    <a:cubicBezTo>
                      <a:pt x="37" y="17"/>
                      <a:pt x="37" y="17"/>
                      <a:pt x="37" y="18"/>
                    </a:cubicBezTo>
                    <a:cubicBezTo>
                      <a:pt x="37" y="17"/>
                      <a:pt x="38" y="17"/>
                      <a:pt x="39" y="18"/>
                    </a:cubicBezTo>
                    <a:cubicBezTo>
                      <a:pt x="39" y="19"/>
                      <a:pt x="37" y="19"/>
                      <a:pt x="38" y="21"/>
                    </a:cubicBezTo>
                    <a:cubicBezTo>
                      <a:pt x="38" y="21"/>
                      <a:pt x="39" y="20"/>
                      <a:pt x="38" y="20"/>
                    </a:cubicBezTo>
                    <a:cubicBezTo>
                      <a:pt x="38" y="19"/>
                      <a:pt x="39" y="20"/>
                      <a:pt x="39" y="20"/>
                    </a:cubicBezTo>
                    <a:cubicBezTo>
                      <a:pt x="39" y="21"/>
                      <a:pt x="39" y="22"/>
                      <a:pt x="39" y="22"/>
                    </a:cubicBezTo>
                    <a:cubicBezTo>
                      <a:pt x="39" y="21"/>
                      <a:pt x="40" y="23"/>
                      <a:pt x="40" y="22"/>
                    </a:cubicBezTo>
                    <a:cubicBezTo>
                      <a:pt x="41" y="22"/>
                      <a:pt x="40" y="21"/>
                      <a:pt x="41" y="21"/>
                    </a:cubicBezTo>
                    <a:cubicBezTo>
                      <a:pt x="42" y="22"/>
                      <a:pt x="43" y="22"/>
                      <a:pt x="43" y="22"/>
                    </a:cubicBezTo>
                    <a:cubicBezTo>
                      <a:pt x="43" y="22"/>
                      <a:pt x="43" y="22"/>
                      <a:pt x="44" y="21"/>
                    </a:cubicBezTo>
                    <a:cubicBezTo>
                      <a:pt x="46" y="21"/>
                      <a:pt x="45" y="22"/>
                      <a:pt x="47" y="21"/>
                    </a:cubicBezTo>
                    <a:cubicBezTo>
                      <a:pt x="48" y="21"/>
                      <a:pt x="48" y="21"/>
                      <a:pt x="49" y="21"/>
                    </a:cubicBezTo>
                    <a:cubicBezTo>
                      <a:pt x="49" y="21"/>
                      <a:pt x="48" y="20"/>
                      <a:pt x="47" y="21"/>
                    </a:cubicBezTo>
                    <a:cubicBezTo>
                      <a:pt x="48" y="20"/>
                      <a:pt x="47" y="19"/>
                      <a:pt x="47" y="19"/>
                    </a:cubicBezTo>
                    <a:cubicBezTo>
                      <a:pt x="49" y="20"/>
                      <a:pt x="50" y="21"/>
                      <a:pt x="52" y="21"/>
                    </a:cubicBezTo>
                    <a:cubicBezTo>
                      <a:pt x="52" y="19"/>
                      <a:pt x="51" y="19"/>
                      <a:pt x="51" y="18"/>
                    </a:cubicBezTo>
                    <a:cubicBezTo>
                      <a:pt x="50" y="18"/>
                      <a:pt x="49" y="19"/>
                      <a:pt x="49" y="18"/>
                    </a:cubicBezTo>
                    <a:cubicBezTo>
                      <a:pt x="49" y="18"/>
                      <a:pt x="49" y="18"/>
                      <a:pt x="49" y="18"/>
                    </a:cubicBezTo>
                    <a:cubicBezTo>
                      <a:pt x="50" y="18"/>
                      <a:pt x="51" y="18"/>
                      <a:pt x="51" y="17"/>
                    </a:cubicBezTo>
                    <a:cubicBezTo>
                      <a:pt x="51" y="18"/>
                      <a:pt x="51" y="18"/>
                      <a:pt x="51" y="19"/>
                    </a:cubicBezTo>
                    <a:cubicBezTo>
                      <a:pt x="52" y="19"/>
                      <a:pt x="53" y="18"/>
                      <a:pt x="53" y="18"/>
                    </a:cubicBezTo>
                    <a:cubicBezTo>
                      <a:pt x="53" y="18"/>
                      <a:pt x="53" y="18"/>
                      <a:pt x="53" y="18"/>
                    </a:cubicBezTo>
                    <a:cubicBezTo>
                      <a:pt x="54" y="18"/>
                      <a:pt x="54" y="19"/>
                      <a:pt x="53" y="19"/>
                    </a:cubicBezTo>
                    <a:cubicBezTo>
                      <a:pt x="53" y="19"/>
                      <a:pt x="53" y="20"/>
                      <a:pt x="53" y="20"/>
                    </a:cubicBezTo>
                    <a:cubicBezTo>
                      <a:pt x="53" y="20"/>
                      <a:pt x="53" y="20"/>
                      <a:pt x="53" y="21"/>
                    </a:cubicBezTo>
                    <a:cubicBezTo>
                      <a:pt x="55" y="20"/>
                      <a:pt x="53" y="22"/>
                      <a:pt x="55" y="22"/>
                    </a:cubicBezTo>
                    <a:cubicBezTo>
                      <a:pt x="55" y="24"/>
                      <a:pt x="55" y="21"/>
                      <a:pt x="56" y="21"/>
                    </a:cubicBezTo>
                    <a:cubicBezTo>
                      <a:pt x="56" y="21"/>
                      <a:pt x="56" y="21"/>
                      <a:pt x="56" y="21"/>
                    </a:cubicBezTo>
                    <a:cubicBezTo>
                      <a:pt x="56" y="21"/>
                      <a:pt x="56" y="20"/>
                      <a:pt x="56" y="20"/>
                    </a:cubicBezTo>
                    <a:cubicBezTo>
                      <a:pt x="56" y="20"/>
                      <a:pt x="56" y="20"/>
                      <a:pt x="56" y="20"/>
                    </a:cubicBezTo>
                    <a:cubicBezTo>
                      <a:pt x="56" y="20"/>
                      <a:pt x="56" y="20"/>
                      <a:pt x="56" y="20"/>
                    </a:cubicBezTo>
                    <a:cubicBezTo>
                      <a:pt x="56" y="20"/>
                      <a:pt x="56" y="20"/>
                      <a:pt x="56" y="20"/>
                    </a:cubicBezTo>
                    <a:cubicBezTo>
                      <a:pt x="57" y="18"/>
                      <a:pt x="55" y="16"/>
                      <a:pt x="58" y="15"/>
                    </a:cubicBezTo>
                    <a:cubicBezTo>
                      <a:pt x="58" y="15"/>
                      <a:pt x="58" y="15"/>
                      <a:pt x="57" y="15"/>
                    </a:cubicBezTo>
                    <a:cubicBezTo>
                      <a:pt x="58" y="15"/>
                      <a:pt x="58" y="15"/>
                      <a:pt x="58" y="15"/>
                    </a:cubicBezTo>
                    <a:cubicBezTo>
                      <a:pt x="58" y="15"/>
                      <a:pt x="58" y="16"/>
                      <a:pt x="58" y="16"/>
                    </a:cubicBezTo>
                    <a:cubicBezTo>
                      <a:pt x="58" y="17"/>
                      <a:pt x="60" y="17"/>
                      <a:pt x="60" y="16"/>
                    </a:cubicBezTo>
                    <a:cubicBezTo>
                      <a:pt x="61" y="16"/>
                      <a:pt x="61" y="17"/>
                      <a:pt x="61" y="17"/>
                    </a:cubicBezTo>
                    <a:cubicBezTo>
                      <a:pt x="60" y="17"/>
                      <a:pt x="60" y="17"/>
                      <a:pt x="60" y="17"/>
                    </a:cubicBezTo>
                    <a:cubicBezTo>
                      <a:pt x="60" y="17"/>
                      <a:pt x="60" y="17"/>
                      <a:pt x="60" y="18"/>
                    </a:cubicBezTo>
                    <a:cubicBezTo>
                      <a:pt x="59" y="18"/>
                      <a:pt x="58" y="18"/>
                      <a:pt x="59" y="19"/>
                    </a:cubicBezTo>
                    <a:cubicBezTo>
                      <a:pt x="60" y="18"/>
                      <a:pt x="60" y="18"/>
                      <a:pt x="61" y="18"/>
                    </a:cubicBezTo>
                    <a:cubicBezTo>
                      <a:pt x="61" y="19"/>
                      <a:pt x="61" y="19"/>
                      <a:pt x="61" y="19"/>
                    </a:cubicBezTo>
                    <a:cubicBezTo>
                      <a:pt x="60" y="19"/>
                      <a:pt x="59" y="19"/>
                      <a:pt x="60" y="19"/>
                    </a:cubicBezTo>
                    <a:cubicBezTo>
                      <a:pt x="60" y="19"/>
                      <a:pt x="58" y="20"/>
                      <a:pt x="59" y="21"/>
                    </a:cubicBezTo>
                    <a:cubicBezTo>
                      <a:pt x="61" y="22"/>
                      <a:pt x="61" y="19"/>
                      <a:pt x="62" y="19"/>
                    </a:cubicBezTo>
                    <a:cubicBezTo>
                      <a:pt x="62" y="19"/>
                      <a:pt x="63" y="19"/>
                      <a:pt x="63" y="20"/>
                    </a:cubicBezTo>
                    <a:cubicBezTo>
                      <a:pt x="62" y="19"/>
                      <a:pt x="62" y="20"/>
                      <a:pt x="62" y="21"/>
                    </a:cubicBezTo>
                    <a:cubicBezTo>
                      <a:pt x="61" y="20"/>
                      <a:pt x="60" y="21"/>
                      <a:pt x="60" y="22"/>
                    </a:cubicBezTo>
                    <a:cubicBezTo>
                      <a:pt x="61" y="22"/>
                      <a:pt x="62" y="22"/>
                      <a:pt x="63" y="21"/>
                    </a:cubicBezTo>
                    <a:cubicBezTo>
                      <a:pt x="63" y="21"/>
                      <a:pt x="63" y="21"/>
                      <a:pt x="63" y="21"/>
                    </a:cubicBezTo>
                    <a:cubicBezTo>
                      <a:pt x="63" y="21"/>
                      <a:pt x="64" y="21"/>
                      <a:pt x="64" y="21"/>
                    </a:cubicBezTo>
                    <a:cubicBezTo>
                      <a:pt x="64" y="19"/>
                      <a:pt x="65" y="19"/>
                      <a:pt x="65" y="18"/>
                    </a:cubicBezTo>
                    <a:cubicBezTo>
                      <a:pt x="64" y="18"/>
                      <a:pt x="64" y="17"/>
                      <a:pt x="64" y="16"/>
                    </a:cubicBezTo>
                    <a:cubicBezTo>
                      <a:pt x="64" y="16"/>
                      <a:pt x="64" y="16"/>
                      <a:pt x="64" y="16"/>
                    </a:cubicBezTo>
                    <a:cubicBezTo>
                      <a:pt x="64" y="16"/>
                      <a:pt x="65" y="16"/>
                      <a:pt x="65" y="16"/>
                    </a:cubicBezTo>
                    <a:cubicBezTo>
                      <a:pt x="66" y="16"/>
                      <a:pt x="65" y="16"/>
                      <a:pt x="66" y="17"/>
                    </a:cubicBezTo>
                    <a:cubicBezTo>
                      <a:pt x="66" y="17"/>
                      <a:pt x="67" y="17"/>
                      <a:pt x="67" y="16"/>
                    </a:cubicBezTo>
                    <a:cubicBezTo>
                      <a:pt x="67" y="16"/>
                      <a:pt x="67" y="16"/>
                      <a:pt x="67" y="16"/>
                    </a:cubicBezTo>
                    <a:cubicBezTo>
                      <a:pt x="68" y="16"/>
                      <a:pt x="68" y="16"/>
                      <a:pt x="68" y="16"/>
                    </a:cubicBezTo>
                    <a:cubicBezTo>
                      <a:pt x="68" y="16"/>
                      <a:pt x="68" y="16"/>
                      <a:pt x="68" y="17"/>
                    </a:cubicBezTo>
                    <a:cubicBezTo>
                      <a:pt x="68" y="18"/>
                      <a:pt x="68" y="18"/>
                      <a:pt x="68" y="19"/>
                    </a:cubicBezTo>
                    <a:cubicBezTo>
                      <a:pt x="68" y="19"/>
                      <a:pt x="68" y="19"/>
                      <a:pt x="68" y="19"/>
                    </a:cubicBezTo>
                    <a:cubicBezTo>
                      <a:pt x="68" y="19"/>
                      <a:pt x="68" y="19"/>
                      <a:pt x="68" y="19"/>
                    </a:cubicBezTo>
                    <a:cubicBezTo>
                      <a:pt x="67" y="20"/>
                      <a:pt x="67" y="20"/>
                      <a:pt x="67" y="20"/>
                    </a:cubicBezTo>
                    <a:cubicBezTo>
                      <a:pt x="67" y="21"/>
                      <a:pt x="67" y="21"/>
                      <a:pt x="67" y="21"/>
                    </a:cubicBezTo>
                    <a:cubicBezTo>
                      <a:pt x="67" y="21"/>
                      <a:pt x="67" y="21"/>
                      <a:pt x="67" y="21"/>
                    </a:cubicBezTo>
                    <a:cubicBezTo>
                      <a:pt x="67" y="21"/>
                      <a:pt x="67" y="21"/>
                      <a:pt x="67" y="21"/>
                    </a:cubicBezTo>
                    <a:cubicBezTo>
                      <a:pt x="68" y="22"/>
                      <a:pt x="68" y="21"/>
                      <a:pt x="68" y="21"/>
                    </a:cubicBezTo>
                    <a:cubicBezTo>
                      <a:pt x="68" y="21"/>
                      <a:pt x="68" y="22"/>
                      <a:pt x="69" y="21"/>
                    </a:cubicBezTo>
                    <a:cubicBezTo>
                      <a:pt x="69" y="21"/>
                      <a:pt x="69" y="21"/>
                      <a:pt x="69" y="21"/>
                    </a:cubicBezTo>
                    <a:cubicBezTo>
                      <a:pt x="69" y="21"/>
                      <a:pt x="69" y="21"/>
                      <a:pt x="69" y="20"/>
                    </a:cubicBezTo>
                    <a:cubicBezTo>
                      <a:pt x="69" y="20"/>
                      <a:pt x="69" y="20"/>
                      <a:pt x="69" y="20"/>
                    </a:cubicBezTo>
                    <a:cubicBezTo>
                      <a:pt x="69" y="21"/>
                      <a:pt x="70" y="22"/>
                      <a:pt x="70" y="22"/>
                    </a:cubicBezTo>
                    <a:cubicBezTo>
                      <a:pt x="70" y="20"/>
                      <a:pt x="72" y="21"/>
                      <a:pt x="72" y="21"/>
                    </a:cubicBezTo>
                    <a:cubicBezTo>
                      <a:pt x="73" y="21"/>
                      <a:pt x="72" y="21"/>
                      <a:pt x="72" y="21"/>
                    </a:cubicBezTo>
                    <a:cubicBezTo>
                      <a:pt x="72" y="21"/>
                      <a:pt x="72" y="21"/>
                      <a:pt x="72" y="21"/>
                    </a:cubicBezTo>
                    <a:cubicBezTo>
                      <a:pt x="72" y="20"/>
                      <a:pt x="72" y="20"/>
                      <a:pt x="72" y="20"/>
                    </a:cubicBezTo>
                    <a:cubicBezTo>
                      <a:pt x="73" y="20"/>
                      <a:pt x="74" y="19"/>
                      <a:pt x="75" y="20"/>
                    </a:cubicBezTo>
                    <a:cubicBezTo>
                      <a:pt x="74" y="20"/>
                      <a:pt x="74" y="20"/>
                      <a:pt x="74" y="21"/>
                    </a:cubicBezTo>
                    <a:cubicBezTo>
                      <a:pt x="74" y="21"/>
                      <a:pt x="75" y="22"/>
                      <a:pt x="76" y="21"/>
                    </a:cubicBezTo>
                    <a:cubicBezTo>
                      <a:pt x="75" y="21"/>
                      <a:pt x="77" y="20"/>
                      <a:pt x="77" y="20"/>
                    </a:cubicBezTo>
                    <a:cubicBezTo>
                      <a:pt x="77" y="20"/>
                      <a:pt x="76" y="20"/>
                      <a:pt x="76" y="20"/>
                    </a:cubicBezTo>
                    <a:cubicBezTo>
                      <a:pt x="77" y="20"/>
                      <a:pt x="77" y="20"/>
                      <a:pt x="77" y="20"/>
                    </a:cubicBezTo>
                    <a:cubicBezTo>
                      <a:pt x="77" y="19"/>
                      <a:pt x="77" y="19"/>
                      <a:pt x="77" y="19"/>
                    </a:cubicBezTo>
                    <a:cubicBezTo>
                      <a:pt x="77" y="19"/>
                      <a:pt x="77" y="19"/>
                      <a:pt x="78" y="19"/>
                    </a:cubicBezTo>
                    <a:cubicBezTo>
                      <a:pt x="78" y="19"/>
                      <a:pt x="78" y="19"/>
                      <a:pt x="78" y="20"/>
                    </a:cubicBezTo>
                    <a:cubicBezTo>
                      <a:pt x="78" y="20"/>
                      <a:pt x="77" y="20"/>
                      <a:pt x="77" y="21"/>
                    </a:cubicBezTo>
                    <a:cubicBezTo>
                      <a:pt x="78" y="20"/>
                      <a:pt x="79" y="21"/>
                      <a:pt x="79" y="21"/>
                    </a:cubicBezTo>
                    <a:cubicBezTo>
                      <a:pt x="79" y="19"/>
                      <a:pt x="79" y="21"/>
                      <a:pt x="80" y="21"/>
                    </a:cubicBezTo>
                    <a:cubicBezTo>
                      <a:pt x="80" y="21"/>
                      <a:pt x="81" y="20"/>
                      <a:pt x="81" y="20"/>
                    </a:cubicBezTo>
                    <a:cubicBezTo>
                      <a:pt x="81" y="20"/>
                      <a:pt x="82" y="20"/>
                      <a:pt x="83" y="20"/>
                    </a:cubicBezTo>
                    <a:cubicBezTo>
                      <a:pt x="83" y="20"/>
                      <a:pt x="83" y="20"/>
                      <a:pt x="84" y="21"/>
                    </a:cubicBezTo>
                    <a:cubicBezTo>
                      <a:pt x="84" y="21"/>
                      <a:pt x="84" y="20"/>
                      <a:pt x="83" y="21"/>
                    </a:cubicBezTo>
                    <a:cubicBezTo>
                      <a:pt x="83" y="21"/>
                      <a:pt x="83" y="22"/>
                      <a:pt x="82" y="22"/>
                    </a:cubicBezTo>
                    <a:cubicBezTo>
                      <a:pt x="82" y="23"/>
                      <a:pt x="83" y="24"/>
                      <a:pt x="84" y="24"/>
                    </a:cubicBezTo>
                    <a:cubicBezTo>
                      <a:pt x="83" y="21"/>
                      <a:pt x="86" y="23"/>
                      <a:pt x="87" y="23"/>
                    </a:cubicBezTo>
                    <a:cubicBezTo>
                      <a:pt x="87" y="22"/>
                      <a:pt x="86" y="21"/>
                      <a:pt x="85" y="21"/>
                    </a:cubicBezTo>
                    <a:cubicBezTo>
                      <a:pt x="85" y="21"/>
                      <a:pt x="86" y="21"/>
                      <a:pt x="86" y="21"/>
                    </a:cubicBezTo>
                    <a:cubicBezTo>
                      <a:pt x="86" y="20"/>
                      <a:pt x="85" y="20"/>
                      <a:pt x="85" y="20"/>
                    </a:cubicBezTo>
                    <a:cubicBezTo>
                      <a:pt x="85" y="20"/>
                      <a:pt x="85" y="20"/>
                      <a:pt x="86" y="20"/>
                    </a:cubicBezTo>
                    <a:cubicBezTo>
                      <a:pt x="86" y="20"/>
                      <a:pt x="86" y="20"/>
                      <a:pt x="86" y="20"/>
                    </a:cubicBezTo>
                    <a:cubicBezTo>
                      <a:pt x="86" y="19"/>
                      <a:pt x="86" y="19"/>
                      <a:pt x="86" y="18"/>
                    </a:cubicBezTo>
                    <a:cubicBezTo>
                      <a:pt x="87" y="19"/>
                      <a:pt x="87" y="19"/>
                      <a:pt x="87" y="20"/>
                    </a:cubicBezTo>
                    <a:cubicBezTo>
                      <a:pt x="89" y="20"/>
                      <a:pt x="89" y="18"/>
                      <a:pt x="90" y="19"/>
                    </a:cubicBezTo>
                    <a:cubicBezTo>
                      <a:pt x="90" y="19"/>
                      <a:pt x="90" y="19"/>
                      <a:pt x="90" y="19"/>
                    </a:cubicBezTo>
                    <a:cubicBezTo>
                      <a:pt x="90" y="19"/>
                      <a:pt x="90" y="20"/>
                      <a:pt x="89" y="20"/>
                    </a:cubicBezTo>
                    <a:cubicBezTo>
                      <a:pt x="89" y="21"/>
                      <a:pt x="89" y="21"/>
                      <a:pt x="90" y="21"/>
                    </a:cubicBezTo>
                    <a:cubicBezTo>
                      <a:pt x="90" y="19"/>
                      <a:pt x="91" y="19"/>
                      <a:pt x="91" y="18"/>
                    </a:cubicBezTo>
                    <a:cubicBezTo>
                      <a:pt x="92" y="18"/>
                      <a:pt x="92" y="17"/>
                      <a:pt x="93" y="17"/>
                    </a:cubicBezTo>
                    <a:cubicBezTo>
                      <a:pt x="93" y="17"/>
                      <a:pt x="92" y="16"/>
                      <a:pt x="92" y="16"/>
                    </a:cubicBezTo>
                    <a:cubicBezTo>
                      <a:pt x="92" y="16"/>
                      <a:pt x="92" y="16"/>
                      <a:pt x="92" y="16"/>
                    </a:cubicBezTo>
                    <a:cubicBezTo>
                      <a:pt x="93" y="16"/>
                      <a:pt x="94" y="16"/>
                      <a:pt x="95" y="16"/>
                    </a:cubicBezTo>
                    <a:cubicBezTo>
                      <a:pt x="96" y="16"/>
                      <a:pt x="95" y="17"/>
                      <a:pt x="95" y="18"/>
                    </a:cubicBezTo>
                    <a:cubicBezTo>
                      <a:pt x="96" y="18"/>
                      <a:pt x="97" y="17"/>
                      <a:pt x="97" y="17"/>
                    </a:cubicBezTo>
                    <a:cubicBezTo>
                      <a:pt x="99" y="18"/>
                      <a:pt x="97" y="19"/>
                      <a:pt x="97" y="20"/>
                    </a:cubicBezTo>
                    <a:cubicBezTo>
                      <a:pt x="97" y="20"/>
                      <a:pt x="97" y="20"/>
                      <a:pt x="97" y="20"/>
                    </a:cubicBezTo>
                    <a:cubicBezTo>
                      <a:pt x="97" y="20"/>
                      <a:pt x="98" y="18"/>
                      <a:pt x="96" y="19"/>
                    </a:cubicBezTo>
                    <a:cubicBezTo>
                      <a:pt x="95" y="19"/>
                      <a:pt x="96" y="19"/>
                      <a:pt x="96" y="20"/>
                    </a:cubicBezTo>
                    <a:cubicBezTo>
                      <a:pt x="95" y="19"/>
                      <a:pt x="95" y="20"/>
                      <a:pt x="94" y="20"/>
                    </a:cubicBezTo>
                    <a:cubicBezTo>
                      <a:pt x="94" y="19"/>
                      <a:pt x="93" y="19"/>
                      <a:pt x="92" y="19"/>
                    </a:cubicBezTo>
                    <a:cubicBezTo>
                      <a:pt x="92" y="19"/>
                      <a:pt x="91" y="20"/>
                      <a:pt x="91" y="21"/>
                    </a:cubicBezTo>
                    <a:cubicBezTo>
                      <a:pt x="91" y="21"/>
                      <a:pt x="92" y="21"/>
                      <a:pt x="92" y="21"/>
                    </a:cubicBezTo>
                    <a:cubicBezTo>
                      <a:pt x="92" y="22"/>
                      <a:pt x="91" y="22"/>
                      <a:pt x="91" y="23"/>
                    </a:cubicBezTo>
                    <a:cubicBezTo>
                      <a:pt x="93" y="23"/>
                      <a:pt x="93" y="22"/>
                      <a:pt x="94" y="22"/>
                    </a:cubicBezTo>
                    <a:cubicBezTo>
                      <a:pt x="94" y="21"/>
                      <a:pt x="93" y="21"/>
                      <a:pt x="93" y="21"/>
                    </a:cubicBezTo>
                    <a:cubicBezTo>
                      <a:pt x="93" y="21"/>
                      <a:pt x="93" y="21"/>
                      <a:pt x="93" y="21"/>
                    </a:cubicBezTo>
                    <a:cubicBezTo>
                      <a:pt x="93" y="21"/>
                      <a:pt x="92" y="21"/>
                      <a:pt x="92" y="20"/>
                    </a:cubicBezTo>
                    <a:cubicBezTo>
                      <a:pt x="94" y="20"/>
                      <a:pt x="95" y="21"/>
                      <a:pt x="96" y="20"/>
                    </a:cubicBezTo>
                    <a:cubicBezTo>
                      <a:pt x="96" y="20"/>
                      <a:pt x="96" y="21"/>
                      <a:pt x="97" y="21"/>
                    </a:cubicBezTo>
                    <a:cubicBezTo>
                      <a:pt x="97" y="21"/>
                      <a:pt x="97" y="21"/>
                      <a:pt x="97" y="21"/>
                    </a:cubicBezTo>
                    <a:cubicBezTo>
                      <a:pt x="98" y="21"/>
                      <a:pt x="97" y="23"/>
                      <a:pt x="99" y="22"/>
                    </a:cubicBezTo>
                    <a:cubicBezTo>
                      <a:pt x="99" y="22"/>
                      <a:pt x="98" y="22"/>
                      <a:pt x="98" y="22"/>
                    </a:cubicBezTo>
                    <a:cubicBezTo>
                      <a:pt x="98" y="22"/>
                      <a:pt x="98" y="22"/>
                      <a:pt x="98" y="22"/>
                    </a:cubicBezTo>
                    <a:cubicBezTo>
                      <a:pt x="98" y="22"/>
                      <a:pt x="98" y="22"/>
                      <a:pt x="98" y="22"/>
                    </a:cubicBezTo>
                    <a:cubicBezTo>
                      <a:pt x="98" y="20"/>
                      <a:pt x="100" y="23"/>
                      <a:pt x="100" y="22"/>
                    </a:cubicBezTo>
                    <a:cubicBezTo>
                      <a:pt x="100" y="22"/>
                      <a:pt x="100" y="22"/>
                      <a:pt x="101" y="21"/>
                    </a:cubicBezTo>
                    <a:cubicBezTo>
                      <a:pt x="100" y="21"/>
                      <a:pt x="100" y="21"/>
                      <a:pt x="100" y="20"/>
                    </a:cubicBezTo>
                    <a:cubicBezTo>
                      <a:pt x="100" y="20"/>
                      <a:pt x="100" y="20"/>
                      <a:pt x="100" y="20"/>
                    </a:cubicBezTo>
                    <a:cubicBezTo>
                      <a:pt x="100" y="20"/>
                      <a:pt x="100" y="20"/>
                      <a:pt x="100" y="20"/>
                    </a:cubicBezTo>
                    <a:cubicBezTo>
                      <a:pt x="100" y="19"/>
                      <a:pt x="100" y="18"/>
                      <a:pt x="100" y="18"/>
                    </a:cubicBezTo>
                    <a:cubicBezTo>
                      <a:pt x="99" y="18"/>
                      <a:pt x="99" y="18"/>
                      <a:pt x="99" y="18"/>
                    </a:cubicBezTo>
                    <a:cubicBezTo>
                      <a:pt x="99" y="17"/>
                      <a:pt x="100" y="18"/>
                      <a:pt x="101" y="18"/>
                    </a:cubicBezTo>
                    <a:cubicBezTo>
                      <a:pt x="101" y="18"/>
                      <a:pt x="101" y="17"/>
                      <a:pt x="101" y="17"/>
                    </a:cubicBezTo>
                    <a:cubicBezTo>
                      <a:pt x="102" y="17"/>
                      <a:pt x="103" y="17"/>
                      <a:pt x="103" y="17"/>
                    </a:cubicBezTo>
                    <a:cubicBezTo>
                      <a:pt x="103" y="16"/>
                      <a:pt x="103" y="16"/>
                      <a:pt x="102" y="15"/>
                    </a:cubicBezTo>
                    <a:cubicBezTo>
                      <a:pt x="102" y="15"/>
                      <a:pt x="102" y="15"/>
                      <a:pt x="102" y="15"/>
                    </a:cubicBezTo>
                    <a:cubicBezTo>
                      <a:pt x="103" y="15"/>
                      <a:pt x="103" y="15"/>
                      <a:pt x="103" y="15"/>
                    </a:cubicBezTo>
                    <a:cubicBezTo>
                      <a:pt x="103" y="15"/>
                      <a:pt x="103" y="15"/>
                      <a:pt x="104" y="15"/>
                    </a:cubicBezTo>
                    <a:cubicBezTo>
                      <a:pt x="104" y="15"/>
                      <a:pt x="104" y="16"/>
                      <a:pt x="104" y="16"/>
                    </a:cubicBezTo>
                    <a:cubicBezTo>
                      <a:pt x="103" y="17"/>
                      <a:pt x="103" y="17"/>
                      <a:pt x="103" y="18"/>
                    </a:cubicBezTo>
                    <a:cubicBezTo>
                      <a:pt x="103" y="18"/>
                      <a:pt x="103" y="18"/>
                      <a:pt x="103" y="18"/>
                    </a:cubicBezTo>
                    <a:cubicBezTo>
                      <a:pt x="103" y="19"/>
                      <a:pt x="103" y="20"/>
                      <a:pt x="103" y="21"/>
                    </a:cubicBezTo>
                    <a:cubicBezTo>
                      <a:pt x="105" y="21"/>
                      <a:pt x="105" y="21"/>
                      <a:pt x="105" y="21"/>
                    </a:cubicBezTo>
                    <a:cubicBezTo>
                      <a:pt x="105" y="21"/>
                      <a:pt x="105" y="21"/>
                      <a:pt x="104" y="21"/>
                    </a:cubicBezTo>
                    <a:cubicBezTo>
                      <a:pt x="105" y="21"/>
                      <a:pt x="105" y="21"/>
                      <a:pt x="105" y="20"/>
                    </a:cubicBezTo>
                    <a:cubicBezTo>
                      <a:pt x="105" y="21"/>
                      <a:pt x="106" y="21"/>
                      <a:pt x="106" y="20"/>
                    </a:cubicBezTo>
                    <a:cubicBezTo>
                      <a:pt x="106" y="20"/>
                      <a:pt x="106" y="20"/>
                      <a:pt x="106" y="20"/>
                    </a:cubicBezTo>
                    <a:cubicBezTo>
                      <a:pt x="107" y="20"/>
                      <a:pt x="107" y="21"/>
                      <a:pt x="106" y="21"/>
                    </a:cubicBezTo>
                    <a:cubicBezTo>
                      <a:pt x="107" y="21"/>
                      <a:pt x="107" y="22"/>
                      <a:pt x="107" y="22"/>
                    </a:cubicBezTo>
                    <a:cubicBezTo>
                      <a:pt x="107" y="22"/>
                      <a:pt x="107" y="22"/>
                      <a:pt x="107" y="22"/>
                    </a:cubicBezTo>
                    <a:cubicBezTo>
                      <a:pt x="107" y="22"/>
                      <a:pt x="108" y="22"/>
                      <a:pt x="108" y="22"/>
                    </a:cubicBezTo>
                    <a:cubicBezTo>
                      <a:pt x="108" y="23"/>
                      <a:pt x="108" y="23"/>
                      <a:pt x="109" y="22"/>
                    </a:cubicBezTo>
                    <a:cubicBezTo>
                      <a:pt x="109" y="22"/>
                      <a:pt x="109" y="22"/>
                      <a:pt x="109" y="22"/>
                    </a:cubicBezTo>
                    <a:cubicBezTo>
                      <a:pt x="111" y="22"/>
                      <a:pt x="113" y="22"/>
                      <a:pt x="116" y="21"/>
                    </a:cubicBezTo>
                    <a:cubicBezTo>
                      <a:pt x="116" y="22"/>
                      <a:pt x="116" y="22"/>
                      <a:pt x="115" y="22"/>
                    </a:cubicBezTo>
                    <a:cubicBezTo>
                      <a:pt x="115" y="22"/>
                      <a:pt x="116" y="23"/>
                      <a:pt x="116" y="22"/>
                    </a:cubicBezTo>
                    <a:cubicBezTo>
                      <a:pt x="116" y="22"/>
                      <a:pt x="116" y="22"/>
                      <a:pt x="116" y="21"/>
                    </a:cubicBezTo>
                    <a:cubicBezTo>
                      <a:pt x="117" y="21"/>
                      <a:pt x="118" y="22"/>
                      <a:pt x="118" y="21"/>
                    </a:cubicBezTo>
                    <a:cubicBezTo>
                      <a:pt x="118" y="21"/>
                      <a:pt x="118" y="21"/>
                      <a:pt x="118" y="21"/>
                    </a:cubicBezTo>
                    <a:cubicBezTo>
                      <a:pt x="118" y="20"/>
                      <a:pt x="119" y="20"/>
                      <a:pt x="119" y="21"/>
                    </a:cubicBezTo>
                    <a:cubicBezTo>
                      <a:pt x="119" y="21"/>
                      <a:pt x="119" y="21"/>
                      <a:pt x="119" y="21"/>
                    </a:cubicBezTo>
                    <a:cubicBezTo>
                      <a:pt x="119" y="21"/>
                      <a:pt x="119" y="22"/>
                      <a:pt x="120" y="22"/>
                    </a:cubicBezTo>
                    <a:cubicBezTo>
                      <a:pt x="119" y="23"/>
                      <a:pt x="119" y="23"/>
                      <a:pt x="119" y="23"/>
                    </a:cubicBezTo>
                    <a:cubicBezTo>
                      <a:pt x="119" y="23"/>
                      <a:pt x="119" y="23"/>
                      <a:pt x="119" y="23"/>
                    </a:cubicBezTo>
                    <a:cubicBezTo>
                      <a:pt x="119" y="23"/>
                      <a:pt x="120" y="23"/>
                      <a:pt x="120" y="23"/>
                    </a:cubicBezTo>
                    <a:cubicBezTo>
                      <a:pt x="120" y="23"/>
                      <a:pt x="120" y="23"/>
                      <a:pt x="121" y="22"/>
                    </a:cubicBezTo>
                    <a:cubicBezTo>
                      <a:pt x="121" y="22"/>
                      <a:pt x="121" y="22"/>
                      <a:pt x="120" y="22"/>
                    </a:cubicBezTo>
                    <a:cubicBezTo>
                      <a:pt x="121" y="22"/>
                      <a:pt x="120" y="21"/>
                      <a:pt x="119" y="21"/>
                    </a:cubicBezTo>
                    <a:cubicBezTo>
                      <a:pt x="119" y="21"/>
                      <a:pt x="120" y="21"/>
                      <a:pt x="120" y="21"/>
                    </a:cubicBezTo>
                    <a:cubicBezTo>
                      <a:pt x="120" y="20"/>
                      <a:pt x="120" y="20"/>
                      <a:pt x="120" y="20"/>
                    </a:cubicBezTo>
                    <a:cubicBezTo>
                      <a:pt x="120" y="19"/>
                      <a:pt x="120" y="19"/>
                      <a:pt x="120" y="19"/>
                    </a:cubicBezTo>
                    <a:cubicBezTo>
                      <a:pt x="120" y="19"/>
                      <a:pt x="120" y="19"/>
                      <a:pt x="120" y="19"/>
                    </a:cubicBezTo>
                    <a:cubicBezTo>
                      <a:pt x="120" y="18"/>
                      <a:pt x="120" y="18"/>
                      <a:pt x="120" y="17"/>
                    </a:cubicBezTo>
                    <a:cubicBezTo>
                      <a:pt x="120" y="17"/>
                      <a:pt x="121" y="17"/>
                      <a:pt x="121" y="17"/>
                    </a:cubicBezTo>
                    <a:cubicBezTo>
                      <a:pt x="121" y="16"/>
                      <a:pt x="120" y="15"/>
                      <a:pt x="121" y="14"/>
                    </a:cubicBezTo>
                    <a:cubicBezTo>
                      <a:pt x="122" y="15"/>
                      <a:pt x="121" y="14"/>
                      <a:pt x="123" y="14"/>
                    </a:cubicBezTo>
                    <a:cubicBezTo>
                      <a:pt x="124" y="15"/>
                      <a:pt x="122" y="15"/>
                      <a:pt x="122" y="15"/>
                    </a:cubicBezTo>
                    <a:cubicBezTo>
                      <a:pt x="122" y="16"/>
                      <a:pt x="123" y="16"/>
                      <a:pt x="124" y="15"/>
                    </a:cubicBezTo>
                    <a:cubicBezTo>
                      <a:pt x="124" y="15"/>
                      <a:pt x="124" y="16"/>
                      <a:pt x="124" y="16"/>
                    </a:cubicBezTo>
                    <a:cubicBezTo>
                      <a:pt x="124" y="16"/>
                      <a:pt x="125" y="16"/>
                      <a:pt x="124" y="17"/>
                    </a:cubicBezTo>
                    <a:cubicBezTo>
                      <a:pt x="123" y="18"/>
                      <a:pt x="123" y="20"/>
                      <a:pt x="125" y="20"/>
                    </a:cubicBezTo>
                    <a:cubicBezTo>
                      <a:pt x="125" y="19"/>
                      <a:pt x="126" y="19"/>
                      <a:pt x="127" y="19"/>
                    </a:cubicBezTo>
                    <a:cubicBezTo>
                      <a:pt x="127" y="19"/>
                      <a:pt x="127" y="20"/>
                      <a:pt x="127" y="21"/>
                    </a:cubicBezTo>
                    <a:cubicBezTo>
                      <a:pt x="127" y="21"/>
                      <a:pt x="127" y="21"/>
                      <a:pt x="127" y="21"/>
                    </a:cubicBezTo>
                    <a:cubicBezTo>
                      <a:pt x="126" y="21"/>
                      <a:pt x="126" y="21"/>
                      <a:pt x="126" y="21"/>
                    </a:cubicBezTo>
                    <a:cubicBezTo>
                      <a:pt x="126" y="22"/>
                      <a:pt x="128" y="22"/>
                      <a:pt x="127" y="23"/>
                    </a:cubicBezTo>
                    <a:cubicBezTo>
                      <a:pt x="128" y="24"/>
                      <a:pt x="128" y="23"/>
                      <a:pt x="128" y="23"/>
                    </a:cubicBezTo>
                    <a:cubicBezTo>
                      <a:pt x="128" y="23"/>
                      <a:pt x="129" y="24"/>
                      <a:pt x="129" y="24"/>
                    </a:cubicBezTo>
                    <a:cubicBezTo>
                      <a:pt x="129" y="24"/>
                      <a:pt x="129" y="23"/>
                      <a:pt x="130" y="22"/>
                    </a:cubicBezTo>
                    <a:cubicBezTo>
                      <a:pt x="130" y="22"/>
                      <a:pt x="130" y="23"/>
                      <a:pt x="131" y="22"/>
                    </a:cubicBezTo>
                    <a:cubicBezTo>
                      <a:pt x="131" y="22"/>
                      <a:pt x="132" y="21"/>
                      <a:pt x="132" y="21"/>
                    </a:cubicBezTo>
                    <a:cubicBezTo>
                      <a:pt x="131" y="20"/>
                      <a:pt x="132" y="21"/>
                      <a:pt x="131" y="19"/>
                    </a:cubicBezTo>
                    <a:cubicBezTo>
                      <a:pt x="130" y="19"/>
                      <a:pt x="130" y="20"/>
                      <a:pt x="129" y="20"/>
                    </a:cubicBezTo>
                    <a:cubicBezTo>
                      <a:pt x="130" y="19"/>
                      <a:pt x="130" y="18"/>
                      <a:pt x="129" y="17"/>
                    </a:cubicBezTo>
                    <a:cubicBezTo>
                      <a:pt x="130" y="17"/>
                      <a:pt x="130" y="17"/>
                      <a:pt x="130" y="17"/>
                    </a:cubicBezTo>
                    <a:cubicBezTo>
                      <a:pt x="131" y="17"/>
                      <a:pt x="131" y="17"/>
                      <a:pt x="131" y="16"/>
                    </a:cubicBezTo>
                    <a:cubicBezTo>
                      <a:pt x="131" y="17"/>
                      <a:pt x="132" y="17"/>
                      <a:pt x="132" y="17"/>
                    </a:cubicBezTo>
                    <a:cubicBezTo>
                      <a:pt x="132" y="17"/>
                      <a:pt x="132" y="17"/>
                      <a:pt x="132" y="17"/>
                    </a:cubicBezTo>
                    <a:cubicBezTo>
                      <a:pt x="132" y="17"/>
                      <a:pt x="133" y="17"/>
                      <a:pt x="133" y="17"/>
                    </a:cubicBezTo>
                    <a:cubicBezTo>
                      <a:pt x="133" y="17"/>
                      <a:pt x="133" y="18"/>
                      <a:pt x="132" y="19"/>
                    </a:cubicBezTo>
                    <a:cubicBezTo>
                      <a:pt x="134" y="19"/>
                      <a:pt x="134" y="18"/>
                      <a:pt x="135" y="18"/>
                    </a:cubicBezTo>
                    <a:cubicBezTo>
                      <a:pt x="135" y="18"/>
                      <a:pt x="135" y="18"/>
                      <a:pt x="135" y="18"/>
                    </a:cubicBezTo>
                    <a:cubicBezTo>
                      <a:pt x="136" y="18"/>
                      <a:pt x="135" y="18"/>
                      <a:pt x="136" y="19"/>
                    </a:cubicBezTo>
                    <a:cubicBezTo>
                      <a:pt x="136" y="19"/>
                      <a:pt x="137" y="18"/>
                      <a:pt x="137" y="18"/>
                    </a:cubicBezTo>
                    <a:cubicBezTo>
                      <a:pt x="135" y="18"/>
                      <a:pt x="138" y="18"/>
                      <a:pt x="137" y="17"/>
                    </a:cubicBezTo>
                    <a:cubicBezTo>
                      <a:pt x="138" y="17"/>
                      <a:pt x="138" y="16"/>
                      <a:pt x="138" y="16"/>
                    </a:cubicBezTo>
                    <a:cubicBezTo>
                      <a:pt x="139" y="16"/>
                      <a:pt x="139" y="17"/>
                      <a:pt x="139" y="18"/>
                    </a:cubicBezTo>
                    <a:cubicBezTo>
                      <a:pt x="140" y="18"/>
                      <a:pt x="140" y="18"/>
                      <a:pt x="140" y="17"/>
                    </a:cubicBezTo>
                    <a:cubicBezTo>
                      <a:pt x="141" y="17"/>
                      <a:pt x="141" y="17"/>
                      <a:pt x="141" y="18"/>
                    </a:cubicBezTo>
                    <a:cubicBezTo>
                      <a:pt x="140" y="18"/>
                      <a:pt x="139" y="18"/>
                      <a:pt x="138" y="20"/>
                    </a:cubicBezTo>
                    <a:cubicBezTo>
                      <a:pt x="138" y="20"/>
                      <a:pt x="138" y="20"/>
                      <a:pt x="137" y="20"/>
                    </a:cubicBezTo>
                    <a:cubicBezTo>
                      <a:pt x="138" y="21"/>
                      <a:pt x="137" y="21"/>
                      <a:pt x="138" y="22"/>
                    </a:cubicBezTo>
                    <a:cubicBezTo>
                      <a:pt x="136" y="21"/>
                      <a:pt x="137" y="22"/>
                      <a:pt x="135" y="23"/>
                    </a:cubicBezTo>
                    <a:cubicBezTo>
                      <a:pt x="136" y="24"/>
                      <a:pt x="137" y="23"/>
                      <a:pt x="139" y="23"/>
                    </a:cubicBezTo>
                    <a:cubicBezTo>
                      <a:pt x="139" y="23"/>
                      <a:pt x="138" y="22"/>
                      <a:pt x="138" y="22"/>
                    </a:cubicBezTo>
                    <a:cubicBezTo>
                      <a:pt x="138" y="21"/>
                      <a:pt x="139" y="22"/>
                      <a:pt x="140" y="21"/>
                    </a:cubicBezTo>
                    <a:cubicBezTo>
                      <a:pt x="141" y="22"/>
                      <a:pt x="141" y="23"/>
                      <a:pt x="142" y="22"/>
                    </a:cubicBezTo>
                    <a:cubicBezTo>
                      <a:pt x="141" y="22"/>
                      <a:pt x="141" y="21"/>
                      <a:pt x="141" y="21"/>
                    </a:cubicBezTo>
                    <a:cubicBezTo>
                      <a:pt x="142" y="21"/>
                      <a:pt x="143" y="22"/>
                      <a:pt x="144" y="21"/>
                    </a:cubicBezTo>
                    <a:cubicBezTo>
                      <a:pt x="143" y="21"/>
                      <a:pt x="143" y="21"/>
                      <a:pt x="143" y="20"/>
                    </a:cubicBezTo>
                    <a:cubicBezTo>
                      <a:pt x="143" y="21"/>
                      <a:pt x="143" y="21"/>
                      <a:pt x="143" y="21"/>
                    </a:cubicBezTo>
                    <a:cubicBezTo>
                      <a:pt x="144" y="20"/>
                      <a:pt x="144" y="20"/>
                      <a:pt x="144" y="20"/>
                    </a:cubicBezTo>
                    <a:cubicBezTo>
                      <a:pt x="144" y="20"/>
                      <a:pt x="145" y="19"/>
                      <a:pt x="145" y="19"/>
                    </a:cubicBezTo>
                    <a:cubicBezTo>
                      <a:pt x="145" y="19"/>
                      <a:pt x="146" y="19"/>
                      <a:pt x="147" y="19"/>
                    </a:cubicBezTo>
                    <a:cubicBezTo>
                      <a:pt x="147" y="19"/>
                      <a:pt x="147" y="18"/>
                      <a:pt x="147" y="18"/>
                    </a:cubicBezTo>
                    <a:cubicBezTo>
                      <a:pt x="148" y="18"/>
                      <a:pt x="148" y="18"/>
                      <a:pt x="148" y="18"/>
                    </a:cubicBezTo>
                    <a:cubicBezTo>
                      <a:pt x="148" y="19"/>
                      <a:pt x="148" y="19"/>
                      <a:pt x="148" y="19"/>
                    </a:cubicBezTo>
                    <a:cubicBezTo>
                      <a:pt x="148" y="19"/>
                      <a:pt x="148" y="20"/>
                      <a:pt x="149" y="21"/>
                    </a:cubicBezTo>
                    <a:cubicBezTo>
                      <a:pt x="149" y="21"/>
                      <a:pt x="149" y="20"/>
                      <a:pt x="150" y="21"/>
                    </a:cubicBezTo>
                    <a:cubicBezTo>
                      <a:pt x="150" y="21"/>
                      <a:pt x="150" y="21"/>
                      <a:pt x="150" y="22"/>
                    </a:cubicBezTo>
                    <a:cubicBezTo>
                      <a:pt x="150" y="22"/>
                      <a:pt x="150" y="22"/>
                      <a:pt x="150" y="22"/>
                    </a:cubicBezTo>
                    <a:cubicBezTo>
                      <a:pt x="151" y="22"/>
                      <a:pt x="152" y="23"/>
                      <a:pt x="153" y="22"/>
                    </a:cubicBezTo>
                    <a:cubicBezTo>
                      <a:pt x="153" y="22"/>
                      <a:pt x="152" y="21"/>
                      <a:pt x="153" y="21"/>
                    </a:cubicBezTo>
                    <a:cubicBezTo>
                      <a:pt x="153" y="21"/>
                      <a:pt x="154" y="21"/>
                      <a:pt x="154" y="22"/>
                    </a:cubicBezTo>
                    <a:cubicBezTo>
                      <a:pt x="156" y="22"/>
                      <a:pt x="156" y="19"/>
                      <a:pt x="155" y="19"/>
                    </a:cubicBezTo>
                    <a:cubicBezTo>
                      <a:pt x="154" y="18"/>
                      <a:pt x="155" y="18"/>
                      <a:pt x="155" y="18"/>
                    </a:cubicBezTo>
                    <a:cubicBezTo>
                      <a:pt x="156" y="17"/>
                      <a:pt x="156" y="17"/>
                      <a:pt x="155" y="15"/>
                    </a:cubicBezTo>
                    <a:cubicBezTo>
                      <a:pt x="155" y="14"/>
                      <a:pt x="157" y="15"/>
                      <a:pt x="158" y="15"/>
                    </a:cubicBezTo>
                    <a:cubicBezTo>
                      <a:pt x="159" y="15"/>
                      <a:pt x="159" y="16"/>
                      <a:pt x="159" y="16"/>
                    </a:cubicBezTo>
                    <a:cubicBezTo>
                      <a:pt x="159" y="17"/>
                      <a:pt x="159" y="18"/>
                      <a:pt x="160" y="19"/>
                    </a:cubicBezTo>
                    <a:cubicBezTo>
                      <a:pt x="160" y="19"/>
                      <a:pt x="160" y="19"/>
                      <a:pt x="160" y="19"/>
                    </a:cubicBezTo>
                    <a:cubicBezTo>
                      <a:pt x="159" y="19"/>
                      <a:pt x="160" y="20"/>
                      <a:pt x="160" y="20"/>
                    </a:cubicBezTo>
                    <a:cubicBezTo>
                      <a:pt x="159" y="20"/>
                      <a:pt x="158" y="20"/>
                      <a:pt x="159" y="21"/>
                    </a:cubicBezTo>
                    <a:cubicBezTo>
                      <a:pt x="159" y="21"/>
                      <a:pt x="159" y="21"/>
                      <a:pt x="159" y="21"/>
                    </a:cubicBezTo>
                    <a:cubicBezTo>
                      <a:pt x="159" y="21"/>
                      <a:pt x="159" y="21"/>
                      <a:pt x="159" y="21"/>
                    </a:cubicBezTo>
                    <a:cubicBezTo>
                      <a:pt x="159" y="21"/>
                      <a:pt x="159" y="21"/>
                      <a:pt x="159" y="21"/>
                    </a:cubicBezTo>
                    <a:cubicBezTo>
                      <a:pt x="159" y="21"/>
                      <a:pt x="159" y="21"/>
                      <a:pt x="159" y="21"/>
                    </a:cubicBezTo>
                    <a:cubicBezTo>
                      <a:pt x="159" y="21"/>
                      <a:pt x="160" y="21"/>
                      <a:pt x="160" y="21"/>
                    </a:cubicBezTo>
                    <a:cubicBezTo>
                      <a:pt x="160" y="21"/>
                      <a:pt x="161" y="21"/>
                      <a:pt x="160" y="21"/>
                    </a:cubicBezTo>
                    <a:cubicBezTo>
                      <a:pt x="160" y="21"/>
                      <a:pt x="160" y="21"/>
                      <a:pt x="160" y="21"/>
                    </a:cubicBezTo>
                    <a:cubicBezTo>
                      <a:pt x="161" y="21"/>
                      <a:pt x="161" y="20"/>
                      <a:pt x="161" y="20"/>
                    </a:cubicBezTo>
                    <a:cubicBezTo>
                      <a:pt x="162" y="20"/>
                      <a:pt x="162" y="19"/>
                      <a:pt x="163" y="20"/>
                    </a:cubicBezTo>
                    <a:cubicBezTo>
                      <a:pt x="163" y="20"/>
                      <a:pt x="163" y="20"/>
                      <a:pt x="163" y="21"/>
                    </a:cubicBezTo>
                    <a:cubicBezTo>
                      <a:pt x="163" y="21"/>
                      <a:pt x="164" y="20"/>
                      <a:pt x="164" y="20"/>
                    </a:cubicBezTo>
                    <a:cubicBezTo>
                      <a:pt x="164" y="20"/>
                      <a:pt x="163" y="20"/>
                      <a:pt x="163" y="20"/>
                    </a:cubicBezTo>
                    <a:cubicBezTo>
                      <a:pt x="164" y="20"/>
                      <a:pt x="164" y="20"/>
                      <a:pt x="165" y="20"/>
                    </a:cubicBezTo>
                    <a:cubicBezTo>
                      <a:pt x="164" y="20"/>
                      <a:pt x="164" y="20"/>
                      <a:pt x="164" y="21"/>
                    </a:cubicBezTo>
                    <a:cubicBezTo>
                      <a:pt x="165" y="21"/>
                      <a:pt x="166" y="20"/>
                      <a:pt x="166" y="20"/>
                    </a:cubicBezTo>
                    <a:cubicBezTo>
                      <a:pt x="167" y="20"/>
                      <a:pt x="168" y="20"/>
                      <a:pt x="169" y="20"/>
                    </a:cubicBezTo>
                    <a:cubicBezTo>
                      <a:pt x="169" y="21"/>
                      <a:pt x="167" y="22"/>
                      <a:pt x="168" y="22"/>
                    </a:cubicBezTo>
                    <a:cubicBezTo>
                      <a:pt x="168" y="23"/>
                      <a:pt x="171" y="23"/>
                      <a:pt x="169" y="23"/>
                    </a:cubicBezTo>
                    <a:cubicBezTo>
                      <a:pt x="169" y="25"/>
                      <a:pt x="170" y="22"/>
                      <a:pt x="170" y="24"/>
                    </a:cubicBezTo>
                    <a:cubicBezTo>
                      <a:pt x="172" y="25"/>
                      <a:pt x="172" y="23"/>
                      <a:pt x="173" y="23"/>
                    </a:cubicBezTo>
                    <a:cubicBezTo>
                      <a:pt x="172" y="23"/>
                      <a:pt x="173" y="22"/>
                      <a:pt x="173" y="21"/>
                    </a:cubicBezTo>
                    <a:cubicBezTo>
                      <a:pt x="173" y="21"/>
                      <a:pt x="173" y="22"/>
                      <a:pt x="173" y="21"/>
                    </a:cubicBezTo>
                    <a:cubicBezTo>
                      <a:pt x="174" y="21"/>
                      <a:pt x="174" y="21"/>
                      <a:pt x="173" y="21"/>
                    </a:cubicBezTo>
                    <a:cubicBezTo>
                      <a:pt x="173" y="21"/>
                      <a:pt x="173" y="21"/>
                      <a:pt x="174" y="21"/>
                    </a:cubicBezTo>
                    <a:cubicBezTo>
                      <a:pt x="175" y="21"/>
                      <a:pt x="176" y="20"/>
                      <a:pt x="176" y="20"/>
                    </a:cubicBezTo>
                    <a:cubicBezTo>
                      <a:pt x="176" y="19"/>
                      <a:pt x="176" y="19"/>
                      <a:pt x="176" y="19"/>
                    </a:cubicBezTo>
                    <a:cubicBezTo>
                      <a:pt x="176" y="17"/>
                      <a:pt x="176" y="16"/>
                      <a:pt x="175" y="14"/>
                    </a:cubicBezTo>
                    <a:cubicBezTo>
                      <a:pt x="176" y="14"/>
                      <a:pt x="176" y="14"/>
                      <a:pt x="176" y="14"/>
                    </a:cubicBezTo>
                    <a:cubicBezTo>
                      <a:pt x="176" y="14"/>
                      <a:pt x="176" y="14"/>
                      <a:pt x="176" y="15"/>
                    </a:cubicBezTo>
                    <a:cubicBezTo>
                      <a:pt x="176" y="15"/>
                      <a:pt x="176" y="15"/>
                      <a:pt x="176" y="15"/>
                    </a:cubicBezTo>
                    <a:cubicBezTo>
                      <a:pt x="176" y="15"/>
                      <a:pt x="176" y="15"/>
                      <a:pt x="176" y="15"/>
                    </a:cubicBezTo>
                    <a:cubicBezTo>
                      <a:pt x="177" y="15"/>
                      <a:pt x="177" y="16"/>
                      <a:pt x="176" y="16"/>
                    </a:cubicBezTo>
                    <a:cubicBezTo>
                      <a:pt x="177" y="17"/>
                      <a:pt x="178" y="17"/>
                      <a:pt x="178" y="16"/>
                    </a:cubicBezTo>
                    <a:cubicBezTo>
                      <a:pt x="179" y="16"/>
                      <a:pt x="179" y="15"/>
                      <a:pt x="179" y="15"/>
                    </a:cubicBezTo>
                    <a:cubicBezTo>
                      <a:pt x="179" y="16"/>
                      <a:pt x="178" y="16"/>
                      <a:pt x="178" y="17"/>
                    </a:cubicBezTo>
                    <a:cubicBezTo>
                      <a:pt x="179" y="17"/>
                      <a:pt x="179" y="17"/>
                      <a:pt x="179" y="17"/>
                    </a:cubicBezTo>
                    <a:cubicBezTo>
                      <a:pt x="179" y="18"/>
                      <a:pt x="179" y="19"/>
                      <a:pt x="179" y="20"/>
                    </a:cubicBezTo>
                    <a:cubicBezTo>
                      <a:pt x="179" y="20"/>
                      <a:pt x="181" y="19"/>
                      <a:pt x="181" y="20"/>
                    </a:cubicBezTo>
                    <a:cubicBezTo>
                      <a:pt x="180" y="20"/>
                      <a:pt x="180" y="20"/>
                      <a:pt x="180" y="20"/>
                    </a:cubicBezTo>
                    <a:cubicBezTo>
                      <a:pt x="179" y="19"/>
                      <a:pt x="181" y="22"/>
                      <a:pt x="179" y="22"/>
                    </a:cubicBezTo>
                    <a:cubicBezTo>
                      <a:pt x="179" y="23"/>
                      <a:pt x="181" y="22"/>
                      <a:pt x="181" y="21"/>
                    </a:cubicBezTo>
                    <a:cubicBezTo>
                      <a:pt x="182" y="20"/>
                      <a:pt x="181" y="19"/>
                      <a:pt x="182" y="20"/>
                    </a:cubicBezTo>
                    <a:cubicBezTo>
                      <a:pt x="183" y="19"/>
                      <a:pt x="182" y="18"/>
                      <a:pt x="182" y="18"/>
                    </a:cubicBezTo>
                    <a:cubicBezTo>
                      <a:pt x="182" y="17"/>
                      <a:pt x="182" y="16"/>
                      <a:pt x="183" y="16"/>
                    </a:cubicBezTo>
                    <a:cubicBezTo>
                      <a:pt x="183" y="16"/>
                      <a:pt x="183" y="16"/>
                      <a:pt x="184" y="16"/>
                    </a:cubicBezTo>
                    <a:cubicBezTo>
                      <a:pt x="184" y="16"/>
                      <a:pt x="184" y="16"/>
                      <a:pt x="184" y="16"/>
                    </a:cubicBezTo>
                    <a:cubicBezTo>
                      <a:pt x="185" y="16"/>
                      <a:pt x="186" y="16"/>
                      <a:pt x="186" y="15"/>
                    </a:cubicBezTo>
                    <a:cubicBezTo>
                      <a:pt x="188" y="15"/>
                      <a:pt x="185" y="17"/>
                      <a:pt x="186" y="17"/>
                    </a:cubicBezTo>
                    <a:cubicBezTo>
                      <a:pt x="188" y="17"/>
                      <a:pt x="187" y="15"/>
                      <a:pt x="188" y="14"/>
                    </a:cubicBezTo>
                    <a:cubicBezTo>
                      <a:pt x="188" y="14"/>
                      <a:pt x="188" y="14"/>
                      <a:pt x="189" y="14"/>
                    </a:cubicBezTo>
                    <a:cubicBezTo>
                      <a:pt x="189" y="15"/>
                      <a:pt x="189" y="15"/>
                      <a:pt x="190" y="15"/>
                    </a:cubicBezTo>
                    <a:cubicBezTo>
                      <a:pt x="190" y="15"/>
                      <a:pt x="190" y="15"/>
                      <a:pt x="190" y="15"/>
                    </a:cubicBezTo>
                    <a:cubicBezTo>
                      <a:pt x="190" y="15"/>
                      <a:pt x="189" y="15"/>
                      <a:pt x="189" y="15"/>
                    </a:cubicBezTo>
                    <a:cubicBezTo>
                      <a:pt x="189" y="15"/>
                      <a:pt x="189" y="15"/>
                      <a:pt x="189" y="16"/>
                    </a:cubicBezTo>
                    <a:cubicBezTo>
                      <a:pt x="189" y="16"/>
                      <a:pt x="189" y="16"/>
                      <a:pt x="188" y="16"/>
                    </a:cubicBezTo>
                    <a:cubicBezTo>
                      <a:pt x="189" y="17"/>
                      <a:pt x="188" y="16"/>
                      <a:pt x="187" y="17"/>
                    </a:cubicBezTo>
                    <a:cubicBezTo>
                      <a:pt x="187" y="17"/>
                      <a:pt x="187" y="18"/>
                      <a:pt x="187" y="18"/>
                    </a:cubicBezTo>
                    <a:cubicBezTo>
                      <a:pt x="187" y="18"/>
                      <a:pt x="186" y="19"/>
                      <a:pt x="186" y="19"/>
                    </a:cubicBezTo>
                    <a:cubicBezTo>
                      <a:pt x="187" y="19"/>
                      <a:pt x="187" y="20"/>
                      <a:pt x="188" y="20"/>
                    </a:cubicBezTo>
                    <a:cubicBezTo>
                      <a:pt x="188" y="21"/>
                      <a:pt x="190" y="21"/>
                      <a:pt x="189" y="23"/>
                    </a:cubicBezTo>
                    <a:cubicBezTo>
                      <a:pt x="190" y="23"/>
                      <a:pt x="190" y="23"/>
                      <a:pt x="190" y="21"/>
                    </a:cubicBezTo>
                    <a:cubicBezTo>
                      <a:pt x="189" y="22"/>
                      <a:pt x="190" y="21"/>
                      <a:pt x="189" y="21"/>
                    </a:cubicBezTo>
                    <a:cubicBezTo>
                      <a:pt x="189" y="20"/>
                      <a:pt x="189" y="20"/>
                      <a:pt x="190" y="20"/>
                    </a:cubicBezTo>
                    <a:cubicBezTo>
                      <a:pt x="190" y="19"/>
                      <a:pt x="190" y="18"/>
                      <a:pt x="191" y="17"/>
                    </a:cubicBezTo>
                    <a:cubicBezTo>
                      <a:pt x="191" y="17"/>
                      <a:pt x="191" y="18"/>
                      <a:pt x="192" y="18"/>
                    </a:cubicBezTo>
                    <a:cubicBezTo>
                      <a:pt x="192" y="18"/>
                      <a:pt x="192" y="18"/>
                      <a:pt x="192" y="18"/>
                    </a:cubicBezTo>
                    <a:cubicBezTo>
                      <a:pt x="192" y="18"/>
                      <a:pt x="192" y="18"/>
                      <a:pt x="192" y="19"/>
                    </a:cubicBezTo>
                    <a:cubicBezTo>
                      <a:pt x="193" y="19"/>
                      <a:pt x="193" y="19"/>
                      <a:pt x="194" y="18"/>
                    </a:cubicBezTo>
                    <a:cubicBezTo>
                      <a:pt x="193" y="18"/>
                      <a:pt x="193" y="19"/>
                      <a:pt x="193" y="19"/>
                    </a:cubicBezTo>
                    <a:cubicBezTo>
                      <a:pt x="193" y="19"/>
                      <a:pt x="194" y="19"/>
                      <a:pt x="194" y="20"/>
                    </a:cubicBezTo>
                    <a:cubicBezTo>
                      <a:pt x="194" y="20"/>
                      <a:pt x="193" y="20"/>
                      <a:pt x="193" y="20"/>
                    </a:cubicBezTo>
                    <a:cubicBezTo>
                      <a:pt x="193" y="20"/>
                      <a:pt x="193" y="20"/>
                      <a:pt x="193" y="20"/>
                    </a:cubicBezTo>
                    <a:cubicBezTo>
                      <a:pt x="193" y="20"/>
                      <a:pt x="193" y="20"/>
                      <a:pt x="193" y="20"/>
                    </a:cubicBezTo>
                    <a:cubicBezTo>
                      <a:pt x="193" y="20"/>
                      <a:pt x="193" y="20"/>
                      <a:pt x="193" y="20"/>
                    </a:cubicBezTo>
                    <a:cubicBezTo>
                      <a:pt x="193" y="20"/>
                      <a:pt x="192" y="21"/>
                      <a:pt x="192" y="21"/>
                    </a:cubicBezTo>
                    <a:cubicBezTo>
                      <a:pt x="193" y="21"/>
                      <a:pt x="193" y="21"/>
                      <a:pt x="193" y="21"/>
                    </a:cubicBezTo>
                    <a:cubicBezTo>
                      <a:pt x="193" y="21"/>
                      <a:pt x="193" y="21"/>
                      <a:pt x="193" y="21"/>
                    </a:cubicBezTo>
                    <a:cubicBezTo>
                      <a:pt x="193" y="22"/>
                      <a:pt x="194" y="21"/>
                      <a:pt x="194" y="21"/>
                    </a:cubicBezTo>
                    <a:cubicBezTo>
                      <a:pt x="194" y="22"/>
                      <a:pt x="193" y="22"/>
                      <a:pt x="194" y="23"/>
                    </a:cubicBezTo>
                    <a:cubicBezTo>
                      <a:pt x="195" y="23"/>
                      <a:pt x="196" y="22"/>
                      <a:pt x="196" y="22"/>
                    </a:cubicBezTo>
                    <a:cubicBezTo>
                      <a:pt x="196" y="22"/>
                      <a:pt x="196" y="22"/>
                      <a:pt x="196" y="22"/>
                    </a:cubicBezTo>
                    <a:cubicBezTo>
                      <a:pt x="197" y="22"/>
                      <a:pt x="198" y="22"/>
                      <a:pt x="198" y="21"/>
                    </a:cubicBezTo>
                    <a:cubicBezTo>
                      <a:pt x="198" y="22"/>
                      <a:pt x="199" y="23"/>
                      <a:pt x="199" y="23"/>
                    </a:cubicBezTo>
                    <a:cubicBezTo>
                      <a:pt x="200" y="23"/>
                      <a:pt x="200" y="21"/>
                      <a:pt x="200" y="23"/>
                    </a:cubicBezTo>
                    <a:cubicBezTo>
                      <a:pt x="201" y="23"/>
                      <a:pt x="201" y="22"/>
                      <a:pt x="202" y="22"/>
                    </a:cubicBezTo>
                    <a:cubicBezTo>
                      <a:pt x="202" y="21"/>
                      <a:pt x="201" y="22"/>
                      <a:pt x="201" y="21"/>
                    </a:cubicBezTo>
                    <a:cubicBezTo>
                      <a:pt x="201" y="21"/>
                      <a:pt x="201" y="21"/>
                      <a:pt x="202" y="21"/>
                    </a:cubicBezTo>
                    <a:cubicBezTo>
                      <a:pt x="202" y="21"/>
                      <a:pt x="203" y="22"/>
                      <a:pt x="204" y="21"/>
                    </a:cubicBezTo>
                    <a:cubicBezTo>
                      <a:pt x="204" y="21"/>
                      <a:pt x="203" y="22"/>
                      <a:pt x="203" y="22"/>
                    </a:cubicBezTo>
                    <a:cubicBezTo>
                      <a:pt x="203" y="22"/>
                      <a:pt x="204" y="23"/>
                      <a:pt x="203" y="23"/>
                    </a:cubicBezTo>
                    <a:cubicBezTo>
                      <a:pt x="204" y="24"/>
                      <a:pt x="205" y="23"/>
                      <a:pt x="205" y="22"/>
                    </a:cubicBezTo>
                    <a:cubicBezTo>
                      <a:pt x="205" y="22"/>
                      <a:pt x="205" y="22"/>
                      <a:pt x="205" y="22"/>
                    </a:cubicBezTo>
                    <a:cubicBezTo>
                      <a:pt x="205" y="21"/>
                      <a:pt x="207" y="22"/>
                      <a:pt x="208" y="21"/>
                    </a:cubicBezTo>
                    <a:cubicBezTo>
                      <a:pt x="209" y="23"/>
                      <a:pt x="205" y="22"/>
                      <a:pt x="207" y="23"/>
                    </a:cubicBezTo>
                    <a:cubicBezTo>
                      <a:pt x="207" y="23"/>
                      <a:pt x="209" y="22"/>
                      <a:pt x="209" y="24"/>
                    </a:cubicBezTo>
                    <a:cubicBezTo>
                      <a:pt x="210" y="24"/>
                      <a:pt x="210" y="23"/>
                      <a:pt x="210" y="22"/>
                    </a:cubicBezTo>
                    <a:cubicBezTo>
                      <a:pt x="211" y="22"/>
                      <a:pt x="210" y="24"/>
                      <a:pt x="212" y="23"/>
                    </a:cubicBezTo>
                    <a:cubicBezTo>
                      <a:pt x="212" y="23"/>
                      <a:pt x="212" y="22"/>
                      <a:pt x="211" y="21"/>
                    </a:cubicBezTo>
                    <a:cubicBezTo>
                      <a:pt x="211" y="21"/>
                      <a:pt x="210" y="21"/>
                      <a:pt x="209" y="20"/>
                    </a:cubicBezTo>
                    <a:cubicBezTo>
                      <a:pt x="208" y="20"/>
                      <a:pt x="207" y="20"/>
                      <a:pt x="206" y="19"/>
                    </a:cubicBezTo>
                    <a:cubicBezTo>
                      <a:pt x="206" y="19"/>
                      <a:pt x="205" y="19"/>
                      <a:pt x="205" y="19"/>
                    </a:cubicBezTo>
                    <a:cubicBezTo>
                      <a:pt x="204" y="19"/>
                      <a:pt x="203" y="18"/>
                      <a:pt x="204" y="18"/>
                    </a:cubicBezTo>
                    <a:cubicBezTo>
                      <a:pt x="204" y="18"/>
                      <a:pt x="204" y="18"/>
                      <a:pt x="204" y="18"/>
                    </a:cubicBezTo>
                    <a:cubicBezTo>
                      <a:pt x="205" y="17"/>
                      <a:pt x="205" y="17"/>
                      <a:pt x="205" y="16"/>
                    </a:cubicBezTo>
                    <a:cubicBezTo>
                      <a:pt x="205" y="17"/>
                      <a:pt x="206" y="18"/>
                      <a:pt x="206" y="18"/>
                    </a:cubicBezTo>
                    <a:cubicBezTo>
                      <a:pt x="207" y="18"/>
                      <a:pt x="207" y="18"/>
                      <a:pt x="207" y="18"/>
                    </a:cubicBezTo>
                    <a:cubicBezTo>
                      <a:pt x="207" y="18"/>
                      <a:pt x="207" y="18"/>
                      <a:pt x="207" y="19"/>
                    </a:cubicBezTo>
                    <a:cubicBezTo>
                      <a:pt x="208" y="19"/>
                      <a:pt x="208" y="19"/>
                      <a:pt x="209" y="19"/>
                    </a:cubicBezTo>
                    <a:cubicBezTo>
                      <a:pt x="209" y="19"/>
                      <a:pt x="209" y="19"/>
                      <a:pt x="209" y="19"/>
                    </a:cubicBezTo>
                    <a:cubicBezTo>
                      <a:pt x="211" y="19"/>
                      <a:pt x="211" y="19"/>
                      <a:pt x="211" y="19"/>
                    </a:cubicBezTo>
                    <a:cubicBezTo>
                      <a:pt x="211" y="19"/>
                      <a:pt x="211" y="19"/>
                      <a:pt x="211" y="19"/>
                    </a:cubicBezTo>
                    <a:cubicBezTo>
                      <a:pt x="211" y="19"/>
                      <a:pt x="210" y="20"/>
                      <a:pt x="211" y="20"/>
                    </a:cubicBezTo>
                    <a:cubicBezTo>
                      <a:pt x="211" y="20"/>
                      <a:pt x="212" y="19"/>
                      <a:pt x="212" y="20"/>
                    </a:cubicBezTo>
                    <a:cubicBezTo>
                      <a:pt x="212" y="18"/>
                      <a:pt x="212" y="18"/>
                      <a:pt x="212" y="18"/>
                    </a:cubicBezTo>
                    <a:cubicBezTo>
                      <a:pt x="212" y="18"/>
                      <a:pt x="212" y="18"/>
                      <a:pt x="212" y="18"/>
                    </a:cubicBezTo>
                    <a:cubicBezTo>
                      <a:pt x="212" y="17"/>
                      <a:pt x="213" y="17"/>
                      <a:pt x="215" y="17"/>
                    </a:cubicBezTo>
                    <a:cubicBezTo>
                      <a:pt x="215" y="16"/>
                      <a:pt x="215" y="16"/>
                      <a:pt x="215" y="16"/>
                    </a:cubicBezTo>
                    <a:cubicBezTo>
                      <a:pt x="216" y="17"/>
                      <a:pt x="216" y="16"/>
                      <a:pt x="218" y="17"/>
                    </a:cubicBezTo>
                    <a:cubicBezTo>
                      <a:pt x="218" y="17"/>
                      <a:pt x="218" y="17"/>
                      <a:pt x="218" y="17"/>
                    </a:cubicBezTo>
                    <a:cubicBezTo>
                      <a:pt x="219" y="17"/>
                      <a:pt x="220" y="16"/>
                      <a:pt x="221" y="17"/>
                    </a:cubicBezTo>
                    <a:cubicBezTo>
                      <a:pt x="221" y="17"/>
                      <a:pt x="221" y="16"/>
                      <a:pt x="221" y="16"/>
                    </a:cubicBezTo>
                    <a:cubicBezTo>
                      <a:pt x="221" y="16"/>
                      <a:pt x="221" y="17"/>
                      <a:pt x="221" y="17"/>
                    </a:cubicBezTo>
                    <a:cubicBezTo>
                      <a:pt x="222" y="16"/>
                      <a:pt x="223" y="17"/>
                      <a:pt x="223" y="17"/>
                    </a:cubicBezTo>
                    <a:cubicBezTo>
                      <a:pt x="223" y="17"/>
                      <a:pt x="223" y="17"/>
                      <a:pt x="223" y="18"/>
                    </a:cubicBezTo>
                    <a:cubicBezTo>
                      <a:pt x="224" y="18"/>
                      <a:pt x="224" y="18"/>
                      <a:pt x="224" y="18"/>
                    </a:cubicBezTo>
                    <a:cubicBezTo>
                      <a:pt x="224" y="18"/>
                      <a:pt x="224" y="18"/>
                      <a:pt x="225" y="18"/>
                    </a:cubicBezTo>
                    <a:cubicBezTo>
                      <a:pt x="224" y="19"/>
                      <a:pt x="224" y="19"/>
                      <a:pt x="225" y="20"/>
                    </a:cubicBezTo>
                    <a:cubicBezTo>
                      <a:pt x="224" y="20"/>
                      <a:pt x="224" y="20"/>
                      <a:pt x="224" y="20"/>
                    </a:cubicBezTo>
                    <a:cubicBezTo>
                      <a:pt x="224" y="20"/>
                      <a:pt x="224" y="20"/>
                      <a:pt x="224" y="20"/>
                    </a:cubicBezTo>
                    <a:cubicBezTo>
                      <a:pt x="224" y="19"/>
                      <a:pt x="224" y="18"/>
                      <a:pt x="223" y="18"/>
                    </a:cubicBezTo>
                    <a:cubicBezTo>
                      <a:pt x="223" y="18"/>
                      <a:pt x="223" y="19"/>
                      <a:pt x="223" y="19"/>
                    </a:cubicBezTo>
                    <a:cubicBezTo>
                      <a:pt x="223" y="19"/>
                      <a:pt x="223" y="19"/>
                      <a:pt x="223" y="20"/>
                    </a:cubicBezTo>
                    <a:cubicBezTo>
                      <a:pt x="224" y="19"/>
                      <a:pt x="224" y="20"/>
                      <a:pt x="224" y="20"/>
                    </a:cubicBezTo>
                    <a:cubicBezTo>
                      <a:pt x="224" y="21"/>
                      <a:pt x="223" y="21"/>
                      <a:pt x="224" y="22"/>
                    </a:cubicBezTo>
                    <a:cubicBezTo>
                      <a:pt x="224" y="22"/>
                      <a:pt x="224" y="22"/>
                      <a:pt x="224" y="21"/>
                    </a:cubicBezTo>
                    <a:cubicBezTo>
                      <a:pt x="222" y="22"/>
                      <a:pt x="225" y="22"/>
                      <a:pt x="224" y="24"/>
                    </a:cubicBezTo>
                    <a:cubicBezTo>
                      <a:pt x="226" y="24"/>
                      <a:pt x="224" y="22"/>
                      <a:pt x="226" y="22"/>
                    </a:cubicBezTo>
                    <a:cubicBezTo>
                      <a:pt x="226" y="21"/>
                      <a:pt x="226" y="20"/>
                      <a:pt x="226" y="19"/>
                    </a:cubicBezTo>
                    <a:cubicBezTo>
                      <a:pt x="228" y="19"/>
                      <a:pt x="229" y="20"/>
                      <a:pt x="231" y="20"/>
                    </a:cubicBezTo>
                    <a:cubicBezTo>
                      <a:pt x="230" y="21"/>
                      <a:pt x="229" y="20"/>
                      <a:pt x="228" y="20"/>
                    </a:cubicBezTo>
                    <a:cubicBezTo>
                      <a:pt x="228" y="21"/>
                      <a:pt x="227" y="21"/>
                      <a:pt x="227" y="22"/>
                    </a:cubicBezTo>
                    <a:cubicBezTo>
                      <a:pt x="229" y="23"/>
                      <a:pt x="230" y="22"/>
                      <a:pt x="232" y="21"/>
                    </a:cubicBezTo>
                    <a:cubicBezTo>
                      <a:pt x="232" y="21"/>
                      <a:pt x="232" y="22"/>
                      <a:pt x="232" y="22"/>
                    </a:cubicBezTo>
                    <a:cubicBezTo>
                      <a:pt x="231" y="22"/>
                      <a:pt x="230" y="23"/>
                      <a:pt x="230" y="23"/>
                    </a:cubicBezTo>
                    <a:cubicBezTo>
                      <a:pt x="231" y="23"/>
                      <a:pt x="231" y="23"/>
                      <a:pt x="233" y="23"/>
                    </a:cubicBezTo>
                    <a:cubicBezTo>
                      <a:pt x="234" y="24"/>
                      <a:pt x="233" y="23"/>
                      <a:pt x="236" y="23"/>
                    </a:cubicBezTo>
                    <a:cubicBezTo>
                      <a:pt x="236" y="23"/>
                      <a:pt x="236" y="24"/>
                      <a:pt x="236" y="24"/>
                    </a:cubicBezTo>
                    <a:cubicBezTo>
                      <a:pt x="237" y="24"/>
                      <a:pt x="237" y="24"/>
                      <a:pt x="238" y="23"/>
                    </a:cubicBezTo>
                    <a:cubicBezTo>
                      <a:pt x="239" y="23"/>
                      <a:pt x="239" y="24"/>
                      <a:pt x="239" y="24"/>
                    </a:cubicBezTo>
                    <a:cubicBezTo>
                      <a:pt x="239" y="24"/>
                      <a:pt x="240" y="23"/>
                      <a:pt x="240" y="24"/>
                    </a:cubicBezTo>
                    <a:cubicBezTo>
                      <a:pt x="240" y="24"/>
                      <a:pt x="240" y="22"/>
                      <a:pt x="240" y="21"/>
                    </a:cubicBezTo>
                    <a:cubicBezTo>
                      <a:pt x="239" y="21"/>
                      <a:pt x="238" y="23"/>
                      <a:pt x="236" y="22"/>
                    </a:cubicBezTo>
                    <a:cubicBezTo>
                      <a:pt x="235" y="22"/>
                      <a:pt x="235" y="22"/>
                      <a:pt x="236" y="21"/>
                    </a:cubicBezTo>
                    <a:cubicBezTo>
                      <a:pt x="234" y="20"/>
                      <a:pt x="233" y="19"/>
                      <a:pt x="233" y="18"/>
                    </a:cubicBezTo>
                    <a:cubicBezTo>
                      <a:pt x="233" y="18"/>
                      <a:pt x="233" y="18"/>
                      <a:pt x="233" y="18"/>
                    </a:cubicBezTo>
                    <a:cubicBezTo>
                      <a:pt x="233" y="18"/>
                      <a:pt x="233" y="18"/>
                      <a:pt x="233" y="18"/>
                    </a:cubicBezTo>
                    <a:cubicBezTo>
                      <a:pt x="234" y="18"/>
                      <a:pt x="235" y="18"/>
                      <a:pt x="235" y="17"/>
                    </a:cubicBezTo>
                    <a:cubicBezTo>
                      <a:pt x="235" y="18"/>
                      <a:pt x="236" y="18"/>
                      <a:pt x="236" y="18"/>
                    </a:cubicBezTo>
                    <a:cubicBezTo>
                      <a:pt x="237" y="18"/>
                      <a:pt x="237" y="18"/>
                      <a:pt x="237" y="19"/>
                    </a:cubicBezTo>
                    <a:cubicBezTo>
                      <a:pt x="237" y="18"/>
                      <a:pt x="238" y="18"/>
                      <a:pt x="238" y="17"/>
                    </a:cubicBezTo>
                    <a:cubicBezTo>
                      <a:pt x="238" y="17"/>
                      <a:pt x="239" y="17"/>
                      <a:pt x="239" y="17"/>
                    </a:cubicBezTo>
                    <a:cubicBezTo>
                      <a:pt x="238" y="19"/>
                      <a:pt x="241" y="17"/>
                      <a:pt x="241" y="18"/>
                    </a:cubicBezTo>
                    <a:cubicBezTo>
                      <a:pt x="241" y="18"/>
                      <a:pt x="241" y="19"/>
                      <a:pt x="242" y="19"/>
                    </a:cubicBezTo>
                    <a:cubicBezTo>
                      <a:pt x="242" y="17"/>
                      <a:pt x="240" y="17"/>
                      <a:pt x="241" y="16"/>
                    </a:cubicBezTo>
                    <a:cubicBezTo>
                      <a:pt x="241" y="15"/>
                      <a:pt x="242" y="15"/>
                      <a:pt x="243" y="16"/>
                    </a:cubicBezTo>
                    <a:cubicBezTo>
                      <a:pt x="243" y="15"/>
                      <a:pt x="242" y="15"/>
                      <a:pt x="242" y="14"/>
                    </a:cubicBezTo>
                    <a:cubicBezTo>
                      <a:pt x="243" y="13"/>
                      <a:pt x="243" y="13"/>
                      <a:pt x="243" y="14"/>
                    </a:cubicBezTo>
                    <a:cubicBezTo>
                      <a:pt x="243" y="14"/>
                      <a:pt x="242" y="16"/>
                      <a:pt x="243" y="16"/>
                    </a:cubicBezTo>
                    <a:cubicBezTo>
                      <a:pt x="244" y="16"/>
                      <a:pt x="245" y="16"/>
                      <a:pt x="246" y="16"/>
                    </a:cubicBezTo>
                    <a:cubicBezTo>
                      <a:pt x="246" y="16"/>
                      <a:pt x="246" y="16"/>
                      <a:pt x="246" y="16"/>
                    </a:cubicBezTo>
                    <a:cubicBezTo>
                      <a:pt x="246" y="16"/>
                      <a:pt x="246" y="16"/>
                      <a:pt x="246" y="16"/>
                    </a:cubicBezTo>
                    <a:cubicBezTo>
                      <a:pt x="246" y="16"/>
                      <a:pt x="245" y="16"/>
                      <a:pt x="245" y="17"/>
                    </a:cubicBezTo>
                    <a:cubicBezTo>
                      <a:pt x="245" y="17"/>
                      <a:pt x="246" y="18"/>
                      <a:pt x="246" y="18"/>
                    </a:cubicBezTo>
                    <a:cubicBezTo>
                      <a:pt x="245" y="18"/>
                      <a:pt x="245" y="18"/>
                      <a:pt x="245" y="18"/>
                    </a:cubicBezTo>
                    <a:cubicBezTo>
                      <a:pt x="244" y="18"/>
                      <a:pt x="245" y="19"/>
                      <a:pt x="245" y="19"/>
                    </a:cubicBezTo>
                    <a:cubicBezTo>
                      <a:pt x="245" y="19"/>
                      <a:pt x="243" y="20"/>
                      <a:pt x="244" y="21"/>
                    </a:cubicBezTo>
                    <a:cubicBezTo>
                      <a:pt x="243" y="21"/>
                      <a:pt x="243" y="21"/>
                      <a:pt x="242" y="21"/>
                    </a:cubicBezTo>
                    <a:cubicBezTo>
                      <a:pt x="243" y="22"/>
                      <a:pt x="243" y="23"/>
                      <a:pt x="243" y="24"/>
                    </a:cubicBezTo>
                    <a:cubicBezTo>
                      <a:pt x="244" y="24"/>
                      <a:pt x="245" y="23"/>
                      <a:pt x="246" y="22"/>
                    </a:cubicBezTo>
                    <a:cubicBezTo>
                      <a:pt x="247" y="23"/>
                      <a:pt x="245" y="23"/>
                      <a:pt x="246" y="24"/>
                    </a:cubicBezTo>
                    <a:cubicBezTo>
                      <a:pt x="246" y="24"/>
                      <a:pt x="247" y="24"/>
                      <a:pt x="247" y="24"/>
                    </a:cubicBezTo>
                    <a:cubicBezTo>
                      <a:pt x="248" y="24"/>
                      <a:pt x="248" y="25"/>
                      <a:pt x="248" y="25"/>
                    </a:cubicBezTo>
                    <a:cubicBezTo>
                      <a:pt x="249" y="26"/>
                      <a:pt x="250" y="25"/>
                      <a:pt x="250" y="26"/>
                    </a:cubicBezTo>
                    <a:cubicBezTo>
                      <a:pt x="251" y="26"/>
                      <a:pt x="250" y="24"/>
                      <a:pt x="252" y="25"/>
                    </a:cubicBezTo>
                    <a:cubicBezTo>
                      <a:pt x="252" y="24"/>
                      <a:pt x="251" y="22"/>
                      <a:pt x="253" y="22"/>
                    </a:cubicBezTo>
                    <a:cubicBezTo>
                      <a:pt x="254" y="24"/>
                      <a:pt x="251" y="22"/>
                      <a:pt x="253" y="24"/>
                    </a:cubicBezTo>
                    <a:cubicBezTo>
                      <a:pt x="253" y="24"/>
                      <a:pt x="255" y="23"/>
                      <a:pt x="255" y="25"/>
                    </a:cubicBezTo>
                    <a:cubicBezTo>
                      <a:pt x="255" y="24"/>
                      <a:pt x="256" y="26"/>
                      <a:pt x="256" y="23"/>
                    </a:cubicBezTo>
                    <a:cubicBezTo>
                      <a:pt x="257" y="23"/>
                      <a:pt x="257" y="24"/>
                      <a:pt x="257" y="25"/>
                    </a:cubicBezTo>
                    <a:cubicBezTo>
                      <a:pt x="257" y="25"/>
                      <a:pt x="258" y="24"/>
                      <a:pt x="258" y="24"/>
                    </a:cubicBezTo>
                    <a:cubicBezTo>
                      <a:pt x="258" y="25"/>
                      <a:pt x="259" y="26"/>
                      <a:pt x="259" y="26"/>
                    </a:cubicBezTo>
                    <a:cubicBezTo>
                      <a:pt x="260" y="26"/>
                      <a:pt x="261" y="25"/>
                      <a:pt x="260" y="26"/>
                    </a:cubicBezTo>
                    <a:cubicBezTo>
                      <a:pt x="260" y="27"/>
                      <a:pt x="261" y="26"/>
                      <a:pt x="261" y="25"/>
                    </a:cubicBezTo>
                    <a:cubicBezTo>
                      <a:pt x="262" y="25"/>
                      <a:pt x="262" y="26"/>
                      <a:pt x="263" y="25"/>
                    </a:cubicBezTo>
                    <a:cubicBezTo>
                      <a:pt x="263" y="25"/>
                      <a:pt x="263" y="24"/>
                      <a:pt x="263" y="24"/>
                    </a:cubicBezTo>
                    <a:cubicBezTo>
                      <a:pt x="263" y="24"/>
                      <a:pt x="264" y="25"/>
                      <a:pt x="265" y="24"/>
                    </a:cubicBezTo>
                    <a:cubicBezTo>
                      <a:pt x="265" y="23"/>
                      <a:pt x="262" y="24"/>
                      <a:pt x="263" y="22"/>
                    </a:cubicBezTo>
                    <a:cubicBezTo>
                      <a:pt x="263" y="22"/>
                      <a:pt x="264" y="22"/>
                      <a:pt x="264" y="21"/>
                    </a:cubicBezTo>
                    <a:cubicBezTo>
                      <a:pt x="265" y="20"/>
                      <a:pt x="265" y="21"/>
                      <a:pt x="266" y="21"/>
                    </a:cubicBezTo>
                    <a:cubicBezTo>
                      <a:pt x="265" y="22"/>
                      <a:pt x="263" y="21"/>
                      <a:pt x="264" y="23"/>
                    </a:cubicBezTo>
                    <a:cubicBezTo>
                      <a:pt x="265" y="23"/>
                      <a:pt x="265" y="22"/>
                      <a:pt x="266" y="22"/>
                    </a:cubicBezTo>
                    <a:cubicBezTo>
                      <a:pt x="267" y="23"/>
                      <a:pt x="266" y="23"/>
                      <a:pt x="267" y="24"/>
                    </a:cubicBezTo>
                    <a:cubicBezTo>
                      <a:pt x="267" y="24"/>
                      <a:pt x="267" y="24"/>
                      <a:pt x="267" y="25"/>
                    </a:cubicBezTo>
                    <a:cubicBezTo>
                      <a:pt x="270" y="25"/>
                      <a:pt x="272" y="25"/>
                      <a:pt x="273" y="23"/>
                    </a:cubicBezTo>
                    <a:cubicBezTo>
                      <a:pt x="274" y="24"/>
                      <a:pt x="274" y="25"/>
                      <a:pt x="275" y="26"/>
                    </a:cubicBezTo>
                    <a:cubicBezTo>
                      <a:pt x="276" y="25"/>
                      <a:pt x="278" y="26"/>
                      <a:pt x="278" y="24"/>
                    </a:cubicBezTo>
                    <a:cubicBezTo>
                      <a:pt x="279" y="24"/>
                      <a:pt x="279" y="24"/>
                      <a:pt x="279" y="24"/>
                    </a:cubicBezTo>
                    <a:cubicBezTo>
                      <a:pt x="279" y="23"/>
                      <a:pt x="278" y="22"/>
                      <a:pt x="278" y="21"/>
                    </a:cubicBezTo>
                    <a:cubicBezTo>
                      <a:pt x="277" y="21"/>
                      <a:pt x="277" y="21"/>
                      <a:pt x="277" y="21"/>
                    </a:cubicBezTo>
                    <a:cubicBezTo>
                      <a:pt x="276" y="21"/>
                      <a:pt x="277" y="20"/>
                      <a:pt x="277" y="20"/>
                    </a:cubicBezTo>
                    <a:cubicBezTo>
                      <a:pt x="277" y="19"/>
                      <a:pt x="276" y="19"/>
                      <a:pt x="276" y="19"/>
                    </a:cubicBezTo>
                    <a:cubicBezTo>
                      <a:pt x="276" y="19"/>
                      <a:pt x="276" y="19"/>
                      <a:pt x="276" y="19"/>
                    </a:cubicBezTo>
                    <a:cubicBezTo>
                      <a:pt x="276" y="20"/>
                      <a:pt x="275" y="20"/>
                      <a:pt x="276" y="21"/>
                    </a:cubicBezTo>
                    <a:cubicBezTo>
                      <a:pt x="275" y="21"/>
                      <a:pt x="275" y="21"/>
                      <a:pt x="275" y="21"/>
                    </a:cubicBezTo>
                    <a:cubicBezTo>
                      <a:pt x="274" y="21"/>
                      <a:pt x="272" y="22"/>
                      <a:pt x="271" y="21"/>
                    </a:cubicBezTo>
                    <a:cubicBezTo>
                      <a:pt x="270" y="20"/>
                      <a:pt x="270" y="22"/>
                      <a:pt x="268" y="21"/>
                    </a:cubicBezTo>
                    <a:cubicBezTo>
                      <a:pt x="269" y="21"/>
                      <a:pt x="268" y="22"/>
                      <a:pt x="268" y="23"/>
                    </a:cubicBezTo>
                    <a:cubicBezTo>
                      <a:pt x="267" y="23"/>
                      <a:pt x="267" y="22"/>
                      <a:pt x="267" y="21"/>
                    </a:cubicBezTo>
                    <a:cubicBezTo>
                      <a:pt x="266" y="21"/>
                      <a:pt x="266" y="20"/>
                      <a:pt x="266" y="20"/>
                    </a:cubicBezTo>
                    <a:cubicBezTo>
                      <a:pt x="265" y="20"/>
                      <a:pt x="264" y="20"/>
                      <a:pt x="263" y="21"/>
                    </a:cubicBezTo>
                    <a:cubicBezTo>
                      <a:pt x="262" y="21"/>
                      <a:pt x="262" y="19"/>
                      <a:pt x="262" y="20"/>
                    </a:cubicBezTo>
                    <a:cubicBezTo>
                      <a:pt x="262" y="19"/>
                      <a:pt x="261" y="19"/>
                      <a:pt x="261" y="18"/>
                    </a:cubicBezTo>
                    <a:cubicBezTo>
                      <a:pt x="260" y="19"/>
                      <a:pt x="259" y="19"/>
                      <a:pt x="258" y="20"/>
                    </a:cubicBezTo>
                    <a:cubicBezTo>
                      <a:pt x="257" y="19"/>
                      <a:pt x="256" y="21"/>
                      <a:pt x="256" y="20"/>
                    </a:cubicBezTo>
                    <a:cubicBezTo>
                      <a:pt x="255" y="20"/>
                      <a:pt x="255" y="21"/>
                      <a:pt x="255" y="21"/>
                    </a:cubicBezTo>
                    <a:cubicBezTo>
                      <a:pt x="253" y="21"/>
                      <a:pt x="253" y="22"/>
                      <a:pt x="251" y="21"/>
                    </a:cubicBezTo>
                    <a:cubicBezTo>
                      <a:pt x="251" y="21"/>
                      <a:pt x="253" y="21"/>
                      <a:pt x="252" y="19"/>
                    </a:cubicBezTo>
                    <a:cubicBezTo>
                      <a:pt x="252" y="18"/>
                      <a:pt x="254" y="19"/>
                      <a:pt x="254" y="18"/>
                    </a:cubicBezTo>
                    <a:cubicBezTo>
                      <a:pt x="256" y="18"/>
                      <a:pt x="256" y="18"/>
                      <a:pt x="256" y="18"/>
                    </a:cubicBezTo>
                    <a:cubicBezTo>
                      <a:pt x="256" y="17"/>
                      <a:pt x="257" y="17"/>
                      <a:pt x="258" y="16"/>
                    </a:cubicBezTo>
                    <a:cubicBezTo>
                      <a:pt x="258" y="15"/>
                      <a:pt x="258" y="14"/>
                      <a:pt x="259" y="14"/>
                    </a:cubicBezTo>
                    <a:cubicBezTo>
                      <a:pt x="260" y="15"/>
                      <a:pt x="258" y="16"/>
                      <a:pt x="259" y="16"/>
                    </a:cubicBezTo>
                    <a:cubicBezTo>
                      <a:pt x="261" y="17"/>
                      <a:pt x="262" y="16"/>
                      <a:pt x="263" y="16"/>
                    </a:cubicBezTo>
                    <a:cubicBezTo>
                      <a:pt x="263" y="16"/>
                      <a:pt x="263" y="16"/>
                      <a:pt x="263" y="16"/>
                    </a:cubicBezTo>
                    <a:cubicBezTo>
                      <a:pt x="263" y="16"/>
                      <a:pt x="264" y="16"/>
                      <a:pt x="264" y="16"/>
                    </a:cubicBezTo>
                    <a:cubicBezTo>
                      <a:pt x="264" y="16"/>
                      <a:pt x="264" y="16"/>
                      <a:pt x="264" y="16"/>
                    </a:cubicBezTo>
                    <a:cubicBezTo>
                      <a:pt x="264" y="16"/>
                      <a:pt x="264" y="16"/>
                      <a:pt x="264" y="16"/>
                    </a:cubicBezTo>
                    <a:cubicBezTo>
                      <a:pt x="264" y="16"/>
                      <a:pt x="265" y="16"/>
                      <a:pt x="265" y="16"/>
                    </a:cubicBezTo>
                    <a:cubicBezTo>
                      <a:pt x="265" y="16"/>
                      <a:pt x="264" y="17"/>
                      <a:pt x="265" y="18"/>
                    </a:cubicBezTo>
                    <a:cubicBezTo>
                      <a:pt x="269" y="18"/>
                      <a:pt x="272" y="16"/>
                      <a:pt x="270" y="13"/>
                    </a:cubicBezTo>
                    <a:cubicBezTo>
                      <a:pt x="270" y="13"/>
                      <a:pt x="271" y="13"/>
                      <a:pt x="271" y="11"/>
                    </a:cubicBezTo>
                    <a:cubicBezTo>
                      <a:pt x="273" y="11"/>
                      <a:pt x="271" y="14"/>
                      <a:pt x="273" y="13"/>
                    </a:cubicBezTo>
                    <a:cubicBezTo>
                      <a:pt x="273" y="12"/>
                      <a:pt x="273" y="12"/>
                      <a:pt x="273" y="12"/>
                    </a:cubicBezTo>
                    <a:cubicBezTo>
                      <a:pt x="272" y="11"/>
                      <a:pt x="272" y="10"/>
                      <a:pt x="272" y="10"/>
                    </a:cubicBezTo>
                    <a:cubicBezTo>
                      <a:pt x="272" y="10"/>
                      <a:pt x="271" y="11"/>
                      <a:pt x="270" y="11"/>
                    </a:cubicBezTo>
                    <a:cubicBezTo>
                      <a:pt x="270" y="10"/>
                      <a:pt x="270" y="10"/>
                      <a:pt x="270" y="9"/>
                    </a:cubicBezTo>
                    <a:cubicBezTo>
                      <a:pt x="266" y="9"/>
                      <a:pt x="266" y="9"/>
                      <a:pt x="266" y="9"/>
                    </a:cubicBezTo>
                    <a:cubicBezTo>
                      <a:pt x="266" y="10"/>
                      <a:pt x="266" y="10"/>
                      <a:pt x="265" y="10"/>
                    </a:cubicBezTo>
                    <a:cubicBezTo>
                      <a:pt x="265" y="11"/>
                      <a:pt x="266" y="11"/>
                      <a:pt x="266" y="11"/>
                    </a:cubicBezTo>
                    <a:cubicBezTo>
                      <a:pt x="265" y="12"/>
                      <a:pt x="264" y="12"/>
                      <a:pt x="264" y="12"/>
                    </a:cubicBezTo>
                    <a:cubicBezTo>
                      <a:pt x="264" y="12"/>
                      <a:pt x="264" y="12"/>
                      <a:pt x="263" y="12"/>
                    </a:cubicBezTo>
                    <a:cubicBezTo>
                      <a:pt x="264" y="12"/>
                      <a:pt x="264" y="12"/>
                      <a:pt x="264" y="11"/>
                    </a:cubicBezTo>
                    <a:cubicBezTo>
                      <a:pt x="263" y="11"/>
                      <a:pt x="263" y="10"/>
                      <a:pt x="262" y="9"/>
                    </a:cubicBezTo>
                    <a:cubicBezTo>
                      <a:pt x="262" y="9"/>
                      <a:pt x="262" y="9"/>
                      <a:pt x="261" y="9"/>
                    </a:cubicBezTo>
                    <a:cubicBezTo>
                      <a:pt x="260" y="9"/>
                      <a:pt x="259" y="12"/>
                      <a:pt x="257" y="12"/>
                    </a:cubicBezTo>
                    <a:cubicBezTo>
                      <a:pt x="257" y="12"/>
                      <a:pt x="257" y="11"/>
                      <a:pt x="256" y="11"/>
                    </a:cubicBezTo>
                    <a:cubicBezTo>
                      <a:pt x="256" y="10"/>
                      <a:pt x="256" y="10"/>
                      <a:pt x="256" y="10"/>
                    </a:cubicBezTo>
                    <a:cubicBezTo>
                      <a:pt x="256" y="10"/>
                      <a:pt x="255" y="9"/>
                      <a:pt x="255" y="9"/>
                    </a:cubicBezTo>
                    <a:cubicBezTo>
                      <a:pt x="253" y="9"/>
                      <a:pt x="252" y="9"/>
                      <a:pt x="251" y="11"/>
                    </a:cubicBezTo>
                    <a:cubicBezTo>
                      <a:pt x="250" y="11"/>
                      <a:pt x="250" y="11"/>
                      <a:pt x="249" y="12"/>
                    </a:cubicBezTo>
                    <a:cubicBezTo>
                      <a:pt x="249" y="12"/>
                      <a:pt x="249" y="12"/>
                      <a:pt x="249" y="12"/>
                    </a:cubicBezTo>
                    <a:cubicBezTo>
                      <a:pt x="249" y="12"/>
                      <a:pt x="249" y="12"/>
                      <a:pt x="249" y="11"/>
                    </a:cubicBezTo>
                    <a:cubicBezTo>
                      <a:pt x="250" y="11"/>
                      <a:pt x="248" y="10"/>
                      <a:pt x="249" y="9"/>
                    </a:cubicBezTo>
                    <a:cubicBezTo>
                      <a:pt x="249" y="9"/>
                      <a:pt x="249" y="8"/>
                      <a:pt x="249" y="8"/>
                    </a:cubicBezTo>
                    <a:cubicBezTo>
                      <a:pt x="249" y="7"/>
                      <a:pt x="249" y="7"/>
                      <a:pt x="249" y="6"/>
                    </a:cubicBezTo>
                    <a:cubicBezTo>
                      <a:pt x="250" y="6"/>
                      <a:pt x="250" y="7"/>
                      <a:pt x="251" y="6"/>
                    </a:cubicBezTo>
                    <a:cubicBezTo>
                      <a:pt x="251" y="7"/>
                      <a:pt x="251" y="8"/>
                      <a:pt x="252" y="8"/>
                    </a:cubicBezTo>
                    <a:cubicBezTo>
                      <a:pt x="253" y="8"/>
                      <a:pt x="255" y="9"/>
                      <a:pt x="257" y="9"/>
                    </a:cubicBezTo>
                    <a:cubicBezTo>
                      <a:pt x="257" y="8"/>
                      <a:pt x="257" y="7"/>
                      <a:pt x="258" y="7"/>
                    </a:cubicBezTo>
                    <a:cubicBezTo>
                      <a:pt x="258" y="7"/>
                      <a:pt x="258" y="7"/>
                      <a:pt x="258" y="7"/>
                    </a:cubicBezTo>
                    <a:cubicBezTo>
                      <a:pt x="259" y="7"/>
                      <a:pt x="259" y="7"/>
                      <a:pt x="259" y="8"/>
                    </a:cubicBezTo>
                    <a:cubicBezTo>
                      <a:pt x="262" y="8"/>
                      <a:pt x="262" y="8"/>
                      <a:pt x="265" y="9"/>
                    </a:cubicBezTo>
                    <a:cubicBezTo>
                      <a:pt x="263" y="8"/>
                      <a:pt x="263" y="8"/>
                      <a:pt x="263" y="6"/>
                    </a:cubicBezTo>
                    <a:cubicBezTo>
                      <a:pt x="264" y="6"/>
                      <a:pt x="264" y="7"/>
                      <a:pt x="264" y="6"/>
                    </a:cubicBezTo>
                    <a:cubicBezTo>
                      <a:pt x="263" y="5"/>
                      <a:pt x="263" y="6"/>
                      <a:pt x="262" y="5"/>
                    </a:cubicBezTo>
                    <a:cubicBezTo>
                      <a:pt x="262" y="5"/>
                      <a:pt x="260" y="5"/>
                      <a:pt x="260" y="6"/>
                    </a:cubicBezTo>
                    <a:cubicBezTo>
                      <a:pt x="259" y="6"/>
                      <a:pt x="259" y="5"/>
                      <a:pt x="258" y="5"/>
                    </a:cubicBezTo>
                    <a:cubicBezTo>
                      <a:pt x="258" y="5"/>
                      <a:pt x="258" y="5"/>
                      <a:pt x="258" y="5"/>
                    </a:cubicBezTo>
                    <a:cubicBezTo>
                      <a:pt x="258" y="5"/>
                      <a:pt x="256" y="5"/>
                      <a:pt x="256" y="4"/>
                    </a:cubicBezTo>
                    <a:cubicBezTo>
                      <a:pt x="256" y="4"/>
                      <a:pt x="257" y="4"/>
                      <a:pt x="257" y="3"/>
                    </a:cubicBezTo>
                    <a:cubicBezTo>
                      <a:pt x="255" y="3"/>
                      <a:pt x="255" y="4"/>
                      <a:pt x="253" y="3"/>
                    </a:cubicBezTo>
                    <a:cubicBezTo>
                      <a:pt x="253" y="4"/>
                      <a:pt x="253" y="4"/>
                      <a:pt x="252" y="5"/>
                    </a:cubicBezTo>
                    <a:cubicBezTo>
                      <a:pt x="252" y="3"/>
                      <a:pt x="251" y="5"/>
                      <a:pt x="250" y="5"/>
                    </a:cubicBezTo>
                    <a:cubicBezTo>
                      <a:pt x="249" y="5"/>
                      <a:pt x="249" y="2"/>
                      <a:pt x="248" y="4"/>
                    </a:cubicBezTo>
                    <a:cubicBezTo>
                      <a:pt x="250" y="4"/>
                      <a:pt x="247" y="4"/>
                      <a:pt x="247" y="3"/>
                    </a:cubicBezTo>
                    <a:cubicBezTo>
                      <a:pt x="246" y="5"/>
                      <a:pt x="248" y="4"/>
                      <a:pt x="248" y="5"/>
                    </a:cubicBezTo>
                    <a:cubicBezTo>
                      <a:pt x="248" y="6"/>
                      <a:pt x="247" y="6"/>
                      <a:pt x="246" y="6"/>
                    </a:cubicBezTo>
                    <a:cubicBezTo>
                      <a:pt x="246" y="6"/>
                      <a:pt x="245" y="5"/>
                      <a:pt x="244" y="5"/>
                    </a:cubicBezTo>
                    <a:cubicBezTo>
                      <a:pt x="244" y="5"/>
                      <a:pt x="244" y="5"/>
                      <a:pt x="244" y="6"/>
                    </a:cubicBezTo>
                    <a:cubicBezTo>
                      <a:pt x="243" y="5"/>
                      <a:pt x="243" y="5"/>
                      <a:pt x="243" y="4"/>
                    </a:cubicBezTo>
                    <a:cubicBezTo>
                      <a:pt x="242" y="4"/>
                      <a:pt x="242" y="5"/>
                      <a:pt x="241" y="5"/>
                    </a:cubicBezTo>
                    <a:cubicBezTo>
                      <a:pt x="242" y="3"/>
                      <a:pt x="241" y="4"/>
                      <a:pt x="240" y="3"/>
                    </a:cubicBezTo>
                    <a:cubicBezTo>
                      <a:pt x="240" y="3"/>
                      <a:pt x="240" y="1"/>
                      <a:pt x="239" y="1"/>
                    </a:cubicBezTo>
                    <a:cubicBezTo>
                      <a:pt x="238" y="2"/>
                      <a:pt x="238" y="4"/>
                      <a:pt x="239" y="5"/>
                    </a:cubicBezTo>
                    <a:cubicBezTo>
                      <a:pt x="239" y="5"/>
                      <a:pt x="239" y="4"/>
                      <a:pt x="238" y="4"/>
                    </a:cubicBezTo>
                    <a:cubicBezTo>
                      <a:pt x="238" y="4"/>
                      <a:pt x="238" y="4"/>
                      <a:pt x="238" y="4"/>
                    </a:cubicBezTo>
                    <a:cubicBezTo>
                      <a:pt x="238" y="4"/>
                      <a:pt x="238" y="4"/>
                      <a:pt x="238" y="4"/>
                    </a:cubicBezTo>
                    <a:cubicBezTo>
                      <a:pt x="237" y="4"/>
                      <a:pt x="237" y="5"/>
                      <a:pt x="237" y="5"/>
                    </a:cubicBezTo>
                    <a:cubicBezTo>
                      <a:pt x="237" y="5"/>
                      <a:pt x="237" y="5"/>
                      <a:pt x="237" y="5"/>
                    </a:cubicBezTo>
                    <a:cubicBezTo>
                      <a:pt x="237" y="5"/>
                      <a:pt x="237" y="6"/>
                      <a:pt x="237" y="6"/>
                    </a:cubicBezTo>
                    <a:cubicBezTo>
                      <a:pt x="236" y="6"/>
                      <a:pt x="236" y="5"/>
                      <a:pt x="236" y="4"/>
                    </a:cubicBezTo>
                    <a:cubicBezTo>
                      <a:pt x="235" y="5"/>
                      <a:pt x="235" y="5"/>
                      <a:pt x="234" y="5"/>
                    </a:cubicBezTo>
                    <a:cubicBezTo>
                      <a:pt x="234" y="5"/>
                      <a:pt x="234" y="5"/>
                      <a:pt x="234" y="5"/>
                    </a:cubicBezTo>
                    <a:cubicBezTo>
                      <a:pt x="234" y="5"/>
                      <a:pt x="233" y="4"/>
                      <a:pt x="233" y="3"/>
                    </a:cubicBezTo>
                    <a:cubicBezTo>
                      <a:pt x="233" y="3"/>
                      <a:pt x="232" y="4"/>
                      <a:pt x="232" y="4"/>
                    </a:cubicBezTo>
                    <a:cubicBezTo>
                      <a:pt x="231" y="4"/>
                      <a:pt x="231" y="4"/>
                      <a:pt x="230" y="4"/>
                    </a:cubicBezTo>
                    <a:cubicBezTo>
                      <a:pt x="230" y="4"/>
                      <a:pt x="231" y="4"/>
                      <a:pt x="231" y="5"/>
                    </a:cubicBezTo>
                    <a:cubicBezTo>
                      <a:pt x="231" y="5"/>
                      <a:pt x="231" y="5"/>
                      <a:pt x="231" y="5"/>
                    </a:cubicBezTo>
                    <a:cubicBezTo>
                      <a:pt x="230" y="5"/>
                      <a:pt x="230" y="5"/>
                      <a:pt x="229" y="5"/>
                    </a:cubicBezTo>
                    <a:cubicBezTo>
                      <a:pt x="229" y="4"/>
                      <a:pt x="229" y="4"/>
                      <a:pt x="229" y="4"/>
                    </a:cubicBezTo>
                    <a:cubicBezTo>
                      <a:pt x="229" y="4"/>
                      <a:pt x="229" y="4"/>
                      <a:pt x="228" y="4"/>
                    </a:cubicBezTo>
                    <a:cubicBezTo>
                      <a:pt x="228" y="4"/>
                      <a:pt x="228" y="4"/>
                      <a:pt x="227" y="4"/>
                    </a:cubicBezTo>
                    <a:cubicBezTo>
                      <a:pt x="227" y="5"/>
                      <a:pt x="227" y="5"/>
                      <a:pt x="228" y="5"/>
                    </a:cubicBezTo>
                    <a:cubicBezTo>
                      <a:pt x="227" y="5"/>
                      <a:pt x="227" y="5"/>
                      <a:pt x="227" y="5"/>
                    </a:cubicBezTo>
                    <a:cubicBezTo>
                      <a:pt x="226" y="5"/>
                      <a:pt x="226" y="5"/>
                      <a:pt x="226" y="5"/>
                    </a:cubicBezTo>
                    <a:cubicBezTo>
                      <a:pt x="226" y="5"/>
                      <a:pt x="226" y="5"/>
                      <a:pt x="226" y="5"/>
                    </a:cubicBezTo>
                    <a:cubicBezTo>
                      <a:pt x="226" y="4"/>
                      <a:pt x="226" y="3"/>
                      <a:pt x="226" y="2"/>
                    </a:cubicBezTo>
                    <a:cubicBezTo>
                      <a:pt x="225" y="2"/>
                      <a:pt x="224" y="2"/>
                      <a:pt x="223" y="2"/>
                    </a:cubicBezTo>
                    <a:cubicBezTo>
                      <a:pt x="223" y="4"/>
                      <a:pt x="224" y="3"/>
                      <a:pt x="224" y="4"/>
                    </a:cubicBezTo>
                    <a:cubicBezTo>
                      <a:pt x="224" y="4"/>
                      <a:pt x="225" y="4"/>
                      <a:pt x="225" y="5"/>
                    </a:cubicBezTo>
                    <a:cubicBezTo>
                      <a:pt x="224" y="5"/>
                      <a:pt x="224" y="5"/>
                      <a:pt x="224" y="5"/>
                    </a:cubicBezTo>
                    <a:cubicBezTo>
                      <a:pt x="224" y="4"/>
                      <a:pt x="224" y="3"/>
                      <a:pt x="222" y="3"/>
                    </a:cubicBezTo>
                    <a:cubicBezTo>
                      <a:pt x="222" y="4"/>
                      <a:pt x="222" y="4"/>
                      <a:pt x="223" y="4"/>
                    </a:cubicBezTo>
                    <a:cubicBezTo>
                      <a:pt x="222" y="5"/>
                      <a:pt x="222" y="5"/>
                      <a:pt x="222" y="5"/>
                    </a:cubicBezTo>
                    <a:cubicBezTo>
                      <a:pt x="221" y="5"/>
                      <a:pt x="221" y="5"/>
                      <a:pt x="221" y="5"/>
                    </a:cubicBezTo>
                    <a:cubicBezTo>
                      <a:pt x="221" y="6"/>
                      <a:pt x="221" y="6"/>
                      <a:pt x="221" y="6"/>
                    </a:cubicBezTo>
                    <a:cubicBezTo>
                      <a:pt x="221" y="6"/>
                      <a:pt x="221" y="6"/>
                      <a:pt x="220" y="7"/>
                    </a:cubicBezTo>
                    <a:cubicBezTo>
                      <a:pt x="220" y="7"/>
                      <a:pt x="220" y="6"/>
                      <a:pt x="220" y="6"/>
                    </a:cubicBezTo>
                    <a:cubicBezTo>
                      <a:pt x="220" y="6"/>
                      <a:pt x="220" y="6"/>
                      <a:pt x="220" y="6"/>
                    </a:cubicBezTo>
                    <a:cubicBezTo>
                      <a:pt x="220" y="6"/>
                      <a:pt x="220" y="5"/>
                      <a:pt x="220" y="4"/>
                    </a:cubicBezTo>
                    <a:cubicBezTo>
                      <a:pt x="220" y="4"/>
                      <a:pt x="219" y="4"/>
                      <a:pt x="219" y="3"/>
                    </a:cubicBezTo>
                    <a:cubicBezTo>
                      <a:pt x="218" y="3"/>
                      <a:pt x="217" y="4"/>
                      <a:pt x="216" y="4"/>
                    </a:cubicBezTo>
                    <a:cubicBezTo>
                      <a:pt x="216" y="4"/>
                      <a:pt x="216" y="4"/>
                      <a:pt x="216" y="4"/>
                    </a:cubicBezTo>
                    <a:cubicBezTo>
                      <a:pt x="216" y="4"/>
                      <a:pt x="216" y="4"/>
                      <a:pt x="216" y="4"/>
                    </a:cubicBezTo>
                    <a:cubicBezTo>
                      <a:pt x="216" y="5"/>
                      <a:pt x="216" y="5"/>
                      <a:pt x="215" y="5"/>
                    </a:cubicBezTo>
                    <a:cubicBezTo>
                      <a:pt x="215" y="4"/>
                      <a:pt x="214" y="5"/>
                      <a:pt x="214" y="4"/>
                    </a:cubicBezTo>
                    <a:cubicBezTo>
                      <a:pt x="214" y="4"/>
                      <a:pt x="214" y="4"/>
                      <a:pt x="213" y="3"/>
                    </a:cubicBezTo>
                    <a:cubicBezTo>
                      <a:pt x="214" y="3"/>
                      <a:pt x="213" y="4"/>
                      <a:pt x="213" y="4"/>
                    </a:cubicBezTo>
                    <a:cubicBezTo>
                      <a:pt x="212" y="4"/>
                      <a:pt x="212" y="4"/>
                      <a:pt x="212" y="3"/>
                    </a:cubicBezTo>
                    <a:cubicBezTo>
                      <a:pt x="212" y="3"/>
                      <a:pt x="211" y="4"/>
                      <a:pt x="211" y="3"/>
                    </a:cubicBezTo>
                    <a:cubicBezTo>
                      <a:pt x="210" y="3"/>
                      <a:pt x="210" y="3"/>
                      <a:pt x="210" y="3"/>
                    </a:cubicBezTo>
                    <a:cubicBezTo>
                      <a:pt x="210" y="2"/>
                      <a:pt x="212" y="3"/>
                      <a:pt x="212" y="1"/>
                    </a:cubicBezTo>
                    <a:cubicBezTo>
                      <a:pt x="211" y="2"/>
                      <a:pt x="210" y="1"/>
                      <a:pt x="209" y="1"/>
                    </a:cubicBezTo>
                    <a:cubicBezTo>
                      <a:pt x="208" y="2"/>
                      <a:pt x="208" y="3"/>
                      <a:pt x="206" y="2"/>
                    </a:cubicBezTo>
                    <a:cubicBezTo>
                      <a:pt x="206" y="4"/>
                      <a:pt x="206" y="4"/>
                      <a:pt x="206" y="4"/>
                    </a:cubicBezTo>
                    <a:cubicBezTo>
                      <a:pt x="207" y="4"/>
                      <a:pt x="207" y="4"/>
                      <a:pt x="207" y="4"/>
                    </a:cubicBezTo>
                    <a:cubicBezTo>
                      <a:pt x="207" y="4"/>
                      <a:pt x="207" y="4"/>
                      <a:pt x="207" y="4"/>
                    </a:cubicBezTo>
                    <a:cubicBezTo>
                      <a:pt x="208" y="4"/>
                      <a:pt x="207" y="5"/>
                      <a:pt x="207" y="5"/>
                    </a:cubicBezTo>
                    <a:cubicBezTo>
                      <a:pt x="207" y="5"/>
                      <a:pt x="207" y="5"/>
                      <a:pt x="206" y="4"/>
                    </a:cubicBezTo>
                    <a:cubicBezTo>
                      <a:pt x="205" y="5"/>
                      <a:pt x="206" y="6"/>
                      <a:pt x="205" y="6"/>
                    </a:cubicBezTo>
                    <a:cubicBezTo>
                      <a:pt x="205" y="6"/>
                      <a:pt x="205" y="6"/>
                      <a:pt x="205" y="6"/>
                    </a:cubicBezTo>
                    <a:cubicBezTo>
                      <a:pt x="204" y="6"/>
                      <a:pt x="204" y="6"/>
                      <a:pt x="203" y="6"/>
                    </a:cubicBezTo>
                    <a:cubicBezTo>
                      <a:pt x="203" y="5"/>
                      <a:pt x="203" y="5"/>
                      <a:pt x="203" y="4"/>
                    </a:cubicBezTo>
                    <a:cubicBezTo>
                      <a:pt x="202" y="5"/>
                      <a:pt x="202" y="4"/>
                      <a:pt x="202" y="4"/>
                    </a:cubicBezTo>
                    <a:cubicBezTo>
                      <a:pt x="201" y="4"/>
                      <a:pt x="201" y="4"/>
                      <a:pt x="201" y="4"/>
                    </a:cubicBezTo>
                    <a:cubicBezTo>
                      <a:pt x="200" y="4"/>
                      <a:pt x="200" y="3"/>
                      <a:pt x="200" y="3"/>
                    </a:cubicBezTo>
                    <a:cubicBezTo>
                      <a:pt x="200" y="3"/>
                      <a:pt x="200" y="3"/>
                      <a:pt x="200" y="3"/>
                    </a:cubicBezTo>
                    <a:cubicBezTo>
                      <a:pt x="200" y="3"/>
                      <a:pt x="200" y="3"/>
                      <a:pt x="200" y="3"/>
                    </a:cubicBezTo>
                    <a:cubicBezTo>
                      <a:pt x="199" y="3"/>
                      <a:pt x="199" y="3"/>
                      <a:pt x="199" y="3"/>
                    </a:cubicBezTo>
                    <a:cubicBezTo>
                      <a:pt x="199" y="4"/>
                      <a:pt x="199" y="4"/>
                      <a:pt x="199" y="4"/>
                    </a:cubicBezTo>
                    <a:cubicBezTo>
                      <a:pt x="199" y="4"/>
                      <a:pt x="199" y="4"/>
                      <a:pt x="198" y="4"/>
                    </a:cubicBezTo>
                    <a:cubicBezTo>
                      <a:pt x="198" y="3"/>
                      <a:pt x="197" y="2"/>
                      <a:pt x="197" y="3"/>
                    </a:cubicBezTo>
                    <a:cubicBezTo>
                      <a:pt x="197" y="3"/>
                      <a:pt x="197" y="4"/>
                      <a:pt x="197" y="4"/>
                    </a:cubicBezTo>
                    <a:cubicBezTo>
                      <a:pt x="196" y="4"/>
                      <a:pt x="196" y="2"/>
                      <a:pt x="195" y="2"/>
                    </a:cubicBezTo>
                    <a:cubicBezTo>
                      <a:pt x="195" y="3"/>
                      <a:pt x="194" y="3"/>
                      <a:pt x="193" y="4"/>
                    </a:cubicBezTo>
                    <a:cubicBezTo>
                      <a:pt x="194" y="4"/>
                      <a:pt x="194" y="4"/>
                      <a:pt x="194" y="4"/>
                    </a:cubicBezTo>
                    <a:cubicBezTo>
                      <a:pt x="195" y="5"/>
                      <a:pt x="195" y="5"/>
                      <a:pt x="194" y="5"/>
                    </a:cubicBezTo>
                    <a:cubicBezTo>
                      <a:pt x="193" y="6"/>
                      <a:pt x="194" y="4"/>
                      <a:pt x="193" y="4"/>
                    </a:cubicBezTo>
                    <a:cubicBezTo>
                      <a:pt x="193" y="5"/>
                      <a:pt x="193" y="5"/>
                      <a:pt x="193" y="6"/>
                    </a:cubicBezTo>
                    <a:cubicBezTo>
                      <a:pt x="192" y="6"/>
                      <a:pt x="192" y="6"/>
                      <a:pt x="192" y="5"/>
                    </a:cubicBezTo>
                    <a:cubicBezTo>
                      <a:pt x="191" y="4"/>
                      <a:pt x="192" y="5"/>
                      <a:pt x="192" y="3"/>
                    </a:cubicBezTo>
                    <a:cubicBezTo>
                      <a:pt x="191" y="4"/>
                      <a:pt x="191" y="2"/>
                      <a:pt x="190" y="2"/>
                    </a:cubicBezTo>
                    <a:cubicBezTo>
                      <a:pt x="190" y="4"/>
                      <a:pt x="190" y="4"/>
                      <a:pt x="189" y="4"/>
                    </a:cubicBezTo>
                    <a:cubicBezTo>
                      <a:pt x="189" y="3"/>
                      <a:pt x="190" y="3"/>
                      <a:pt x="190" y="3"/>
                    </a:cubicBezTo>
                    <a:cubicBezTo>
                      <a:pt x="189" y="3"/>
                      <a:pt x="188" y="3"/>
                      <a:pt x="187" y="2"/>
                    </a:cubicBezTo>
                    <a:cubicBezTo>
                      <a:pt x="187" y="3"/>
                      <a:pt x="186" y="3"/>
                      <a:pt x="186" y="4"/>
                    </a:cubicBezTo>
                    <a:cubicBezTo>
                      <a:pt x="186" y="4"/>
                      <a:pt x="185" y="4"/>
                      <a:pt x="184" y="3"/>
                    </a:cubicBezTo>
                    <a:cubicBezTo>
                      <a:pt x="184" y="4"/>
                      <a:pt x="184" y="4"/>
                      <a:pt x="184" y="4"/>
                    </a:cubicBezTo>
                    <a:cubicBezTo>
                      <a:pt x="184" y="4"/>
                      <a:pt x="184" y="4"/>
                      <a:pt x="184" y="4"/>
                    </a:cubicBezTo>
                    <a:cubicBezTo>
                      <a:pt x="184" y="4"/>
                      <a:pt x="184" y="4"/>
                      <a:pt x="184" y="4"/>
                    </a:cubicBezTo>
                    <a:cubicBezTo>
                      <a:pt x="184" y="4"/>
                      <a:pt x="183" y="4"/>
                      <a:pt x="183" y="4"/>
                    </a:cubicBezTo>
                    <a:cubicBezTo>
                      <a:pt x="183" y="4"/>
                      <a:pt x="183" y="4"/>
                      <a:pt x="183" y="4"/>
                    </a:cubicBezTo>
                    <a:cubicBezTo>
                      <a:pt x="183" y="3"/>
                      <a:pt x="182" y="3"/>
                      <a:pt x="182" y="2"/>
                    </a:cubicBezTo>
                    <a:cubicBezTo>
                      <a:pt x="182" y="2"/>
                      <a:pt x="182" y="1"/>
                      <a:pt x="181" y="1"/>
                    </a:cubicBezTo>
                    <a:cubicBezTo>
                      <a:pt x="181" y="2"/>
                      <a:pt x="181" y="3"/>
                      <a:pt x="181" y="3"/>
                    </a:cubicBezTo>
                    <a:cubicBezTo>
                      <a:pt x="180" y="3"/>
                      <a:pt x="180" y="3"/>
                      <a:pt x="179" y="3"/>
                    </a:cubicBezTo>
                    <a:cubicBezTo>
                      <a:pt x="179" y="2"/>
                      <a:pt x="180" y="2"/>
                      <a:pt x="179" y="1"/>
                    </a:cubicBezTo>
                    <a:cubicBezTo>
                      <a:pt x="176" y="1"/>
                      <a:pt x="176" y="1"/>
                      <a:pt x="176" y="1"/>
                    </a:cubicBezTo>
                    <a:cubicBezTo>
                      <a:pt x="176" y="3"/>
                      <a:pt x="175" y="3"/>
                      <a:pt x="174" y="4"/>
                    </a:cubicBezTo>
                    <a:cubicBezTo>
                      <a:pt x="173" y="3"/>
                      <a:pt x="173" y="2"/>
                      <a:pt x="174" y="1"/>
                    </a:cubicBezTo>
                    <a:cubicBezTo>
                      <a:pt x="174" y="1"/>
                      <a:pt x="175" y="2"/>
                      <a:pt x="175" y="2"/>
                    </a:cubicBezTo>
                    <a:cubicBezTo>
                      <a:pt x="175" y="0"/>
                      <a:pt x="174" y="1"/>
                      <a:pt x="172" y="0"/>
                    </a:cubicBezTo>
                    <a:cubicBezTo>
                      <a:pt x="172" y="1"/>
                      <a:pt x="172" y="1"/>
                      <a:pt x="171" y="1"/>
                    </a:cubicBezTo>
                    <a:cubicBezTo>
                      <a:pt x="172" y="3"/>
                      <a:pt x="172" y="3"/>
                      <a:pt x="172" y="4"/>
                    </a:cubicBezTo>
                    <a:cubicBezTo>
                      <a:pt x="172" y="4"/>
                      <a:pt x="171" y="5"/>
                      <a:pt x="172" y="5"/>
                    </a:cubicBezTo>
                    <a:cubicBezTo>
                      <a:pt x="173" y="4"/>
                      <a:pt x="173" y="5"/>
                      <a:pt x="173" y="5"/>
                    </a:cubicBezTo>
                    <a:cubicBezTo>
                      <a:pt x="172" y="5"/>
                      <a:pt x="172" y="5"/>
                      <a:pt x="171" y="5"/>
                    </a:cubicBezTo>
                    <a:cubicBezTo>
                      <a:pt x="171" y="4"/>
                      <a:pt x="171" y="4"/>
                      <a:pt x="170" y="4"/>
                    </a:cubicBezTo>
                    <a:cubicBezTo>
                      <a:pt x="170" y="4"/>
                      <a:pt x="170" y="4"/>
                      <a:pt x="170" y="4"/>
                    </a:cubicBezTo>
                    <a:cubicBezTo>
                      <a:pt x="170" y="3"/>
                      <a:pt x="171" y="3"/>
                      <a:pt x="171" y="3"/>
                    </a:cubicBezTo>
                    <a:cubicBezTo>
                      <a:pt x="172" y="3"/>
                      <a:pt x="171" y="3"/>
                      <a:pt x="170" y="3"/>
                    </a:cubicBezTo>
                    <a:cubicBezTo>
                      <a:pt x="170" y="3"/>
                      <a:pt x="170" y="4"/>
                      <a:pt x="169" y="4"/>
                    </a:cubicBezTo>
                    <a:cubicBezTo>
                      <a:pt x="169" y="4"/>
                      <a:pt x="169" y="4"/>
                      <a:pt x="169" y="4"/>
                    </a:cubicBezTo>
                    <a:cubicBezTo>
                      <a:pt x="169" y="3"/>
                      <a:pt x="167" y="4"/>
                      <a:pt x="167" y="3"/>
                    </a:cubicBezTo>
                    <a:cubicBezTo>
                      <a:pt x="167" y="3"/>
                      <a:pt x="167" y="3"/>
                      <a:pt x="167" y="2"/>
                    </a:cubicBezTo>
                    <a:cubicBezTo>
                      <a:pt x="167" y="2"/>
                      <a:pt x="166" y="3"/>
                      <a:pt x="166" y="2"/>
                    </a:cubicBezTo>
                    <a:cubicBezTo>
                      <a:pt x="165" y="2"/>
                      <a:pt x="163" y="3"/>
                      <a:pt x="161" y="2"/>
                    </a:cubicBezTo>
                    <a:cubicBezTo>
                      <a:pt x="162" y="1"/>
                      <a:pt x="159" y="0"/>
                      <a:pt x="159" y="2"/>
                    </a:cubicBezTo>
                    <a:cubicBezTo>
                      <a:pt x="161" y="2"/>
                      <a:pt x="159" y="3"/>
                      <a:pt x="158" y="2"/>
                    </a:cubicBezTo>
                    <a:cubicBezTo>
                      <a:pt x="158" y="3"/>
                      <a:pt x="158" y="3"/>
                      <a:pt x="158" y="3"/>
                    </a:cubicBezTo>
                    <a:cubicBezTo>
                      <a:pt x="158" y="4"/>
                      <a:pt x="158" y="4"/>
                      <a:pt x="158" y="5"/>
                    </a:cubicBezTo>
                    <a:cubicBezTo>
                      <a:pt x="158" y="5"/>
                      <a:pt x="157" y="5"/>
                      <a:pt x="157" y="5"/>
                    </a:cubicBezTo>
                    <a:cubicBezTo>
                      <a:pt x="157" y="5"/>
                      <a:pt x="157" y="4"/>
                      <a:pt x="157" y="4"/>
                    </a:cubicBezTo>
                    <a:cubicBezTo>
                      <a:pt x="157" y="4"/>
                      <a:pt x="157" y="4"/>
                      <a:pt x="156" y="4"/>
                    </a:cubicBezTo>
                    <a:cubicBezTo>
                      <a:pt x="156" y="4"/>
                      <a:pt x="157" y="4"/>
                      <a:pt x="157" y="4"/>
                    </a:cubicBezTo>
                    <a:cubicBezTo>
                      <a:pt x="157" y="4"/>
                      <a:pt x="157" y="4"/>
                      <a:pt x="157" y="4"/>
                    </a:cubicBezTo>
                    <a:cubicBezTo>
                      <a:pt x="157" y="4"/>
                      <a:pt x="157" y="4"/>
                      <a:pt x="157" y="3"/>
                    </a:cubicBezTo>
                    <a:cubicBezTo>
                      <a:pt x="157" y="3"/>
                      <a:pt x="157" y="3"/>
                      <a:pt x="156" y="3"/>
                    </a:cubicBezTo>
                    <a:cubicBezTo>
                      <a:pt x="156" y="3"/>
                      <a:pt x="156" y="3"/>
                      <a:pt x="156" y="3"/>
                    </a:cubicBezTo>
                    <a:cubicBezTo>
                      <a:pt x="156" y="3"/>
                      <a:pt x="156" y="3"/>
                      <a:pt x="156" y="3"/>
                    </a:cubicBezTo>
                    <a:cubicBezTo>
                      <a:pt x="155" y="4"/>
                      <a:pt x="154" y="5"/>
                      <a:pt x="153" y="5"/>
                    </a:cubicBezTo>
                    <a:cubicBezTo>
                      <a:pt x="153" y="5"/>
                      <a:pt x="153" y="4"/>
                      <a:pt x="152" y="4"/>
                    </a:cubicBezTo>
                    <a:cubicBezTo>
                      <a:pt x="152" y="4"/>
                      <a:pt x="152" y="4"/>
                      <a:pt x="153" y="4"/>
                    </a:cubicBezTo>
                    <a:cubicBezTo>
                      <a:pt x="152" y="4"/>
                      <a:pt x="152" y="4"/>
                      <a:pt x="151" y="4"/>
                    </a:cubicBezTo>
                    <a:cubicBezTo>
                      <a:pt x="151" y="4"/>
                      <a:pt x="151" y="4"/>
                      <a:pt x="151" y="4"/>
                    </a:cubicBezTo>
                    <a:cubicBezTo>
                      <a:pt x="151" y="2"/>
                      <a:pt x="152" y="3"/>
                      <a:pt x="151" y="1"/>
                    </a:cubicBezTo>
                    <a:cubicBezTo>
                      <a:pt x="151" y="2"/>
                      <a:pt x="150" y="1"/>
                      <a:pt x="150" y="1"/>
                    </a:cubicBezTo>
                    <a:cubicBezTo>
                      <a:pt x="150" y="3"/>
                      <a:pt x="147" y="2"/>
                      <a:pt x="148" y="4"/>
                    </a:cubicBezTo>
                    <a:cubicBezTo>
                      <a:pt x="148" y="4"/>
                      <a:pt x="147" y="4"/>
                      <a:pt x="146" y="4"/>
                    </a:cubicBezTo>
                    <a:cubicBezTo>
                      <a:pt x="146" y="4"/>
                      <a:pt x="146" y="4"/>
                      <a:pt x="146" y="3"/>
                    </a:cubicBezTo>
                    <a:cubicBezTo>
                      <a:pt x="146" y="3"/>
                      <a:pt x="146" y="3"/>
                      <a:pt x="146" y="3"/>
                    </a:cubicBezTo>
                    <a:cubicBezTo>
                      <a:pt x="146" y="3"/>
                      <a:pt x="146" y="3"/>
                      <a:pt x="147" y="2"/>
                    </a:cubicBezTo>
                    <a:cubicBezTo>
                      <a:pt x="146" y="2"/>
                      <a:pt x="145" y="2"/>
                      <a:pt x="145" y="3"/>
                    </a:cubicBezTo>
                    <a:cubicBezTo>
                      <a:pt x="145" y="3"/>
                      <a:pt x="145" y="4"/>
                      <a:pt x="144" y="4"/>
                    </a:cubicBezTo>
                    <a:cubicBezTo>
                      <a:pt x="144" y="3"/>
                      <a:pt x="144" y="2"/>
                      <a:pt x="143" y="2"/>
                    </a:cubicBezTo>
                    <a:cubicBezTo>
                      <a:pt x="143" y="3"/>
                      <a:pt x="143" y="3"/>
                      <a:pt x="143" y="3"/>
                    </a:cubicBezTo>
                    <a:cubicBezTo>
                      <a:pt x="142" y="3"/>
                      <a:pt x="141" y="4"/>
                      <a:pt x="141" y="4"/>
                    </a:cubicBezTo>
                    <a:cubicBezTo>
                      <a:pt x="142" y="4"/>
                      <a:pt x="142" y="4"/>
                      <a:pt x="142" y="4"/>
                    </a:cubicBezTo>
                    <a:cubicBezTo>
                      <a:pt x="142" y="4"/>
                      <a:pt x="142" y="4"/>
                      <a:pt x="142" y="4"/>
                    </a:cubicBezTo>
                    <a:cubicBezTo>
                      <a:pt x="142" y="4"/>
                      <a:pt x="142" y="4"/>
                      <a:pt x="142" y="4"/>
                    </a:cubicBezTo>
                    <a:cubicBezTo>
                      <a:pt x="142" y="4"/>
                      <a:pt x="141" y="4"/>
                      <a:pt x="141" y="5"/>
                    </a:cubicBezTo>
                    <a:cubicBezTo>
                      <a:pt x="142" y="5"/>
                      <a:pt x="142" y="5"/>
                      <a:pt x="143" y="5"/>
                    </a:cubicBezTo>
                    <a:cubicBezTo>
                      <a:pt x="142" y="7"/>
                      <a:pt x="141" y="6"/>
                      <a:pt x="140" y="6"/>
                    </a:cubicBezTo>
                    <a:cubicBezTo>
                      <a:pt x="140" y="10"/>
                      <a:pt x="140" y="10"/>
                      <a:pt x="140" y="10"/>
                    </a:cubicBezTo>
                    <a:cubicBezTo>
                      <a:pt x="140" y="10"/>
                      <a:pt x="140" y="10"/>
                      <a:pt x="140" y="10"/>
                    </a:cubicBezTo>
                    <a:cubicBezTo>
                      <a:pt x="140" y="4"/>
                      <a:pt x="140" y="4"/>
                      <a:pt x="140" y="4"/>
                    </a:cubicBezTo>
                    <a:cubicBezTo>
                      <a:pt x="138" y="4"/>
                      <a:pt x="137" y="5"/>
                      <a:pt x="136" y="3"/>
                    </a:cubicBezTo>
                    <a:cubicBezTo>
                      <a:pt x="136" y="3"/>
                      <a:pt x="137" y="2"/>
                      <a:pt x="137" y="2"/>
                    </a:cubicBezTo>
                    <a:cubicBezTo>
                      <a:pt x="137" y="2"/>
                      <a:pt x="138" y="2"/>
                      <a:pt x="138" y="2"/>
                    </a:cubicBezTo>
                    <a:cubicBezTo>
                      <a:pt x="138" y="1"/>
                      <a:pt x="135" y="1"/>
                      <a:pt x="135" y="1"/>
                    </a:cubicBezTo>
                    <a:cubicBezTo>
                      <a:pt x="137" y="1"/>
                      <a:pt x="136" y="2"/>
                      <a:pt x="135" y="2"/>
                    </a:cubicBezTo>
                    <a:cubicBezTo>
                      <a:pt x="134" y="3"/>
                      <a:pt x="135" y="1"/>
                      <a:pt x="133" y="1"/>
                    </a:cubicBezTo>
                    <a:cubicBezTo>
                      <a:pt x="133" y="3"/>
                      <a:pt x="133" y="3"/>
                      <a:pt x="133" y="4"/>
                    </a:cubicBezTo>
                    <a:cubicBezTo>
                      <a:pt x="133" y="4"/>
                      <a:pt x="133" y="4"/>
                      <a:pt x="132" y="4"/>
                    </a:cubicBezTo>
                    <a:cubicBezTo>
                      <a:pt x="133" y="5"/>
                      <a:pt x="133" y="5"/>
                      <a:pt x="133" y="5"/>
                    </a:cubicBezTo>
                    <a:cubicBezTo>
                      <a:pt x="133" y="5"/>
                      <a:pt x="133" y="5"/>
                      <a:pt x="133" y="5"/>
                    </a:cubicBezTo>
                    <a:cubicBezTo>
                      <a:pt x="133" y="5"/>
                      <a:pt x="132" y="5"/>
                      <a:pt x="131" y="5"/>
                    </a:cubicBezTo>
                    <a:cubicBezTo>
                      <a:pt x="132" y="4"/>
                      <a:pt x="132" y="3"/>
                      <a:pt x="130" y="3"/>
                    </a:cubicBezTo>
                    <a:cubicBezTo>
                      <a:pt x="131" y="3"/>
                      <a:pt x="130" y="4"/>
                      <a:pt x="130" y="4"/>
                    </a:cubicBezTo>
                    <a:cubicBezTo>
                      <a:pt x="130" y="4"/>
                      <a:pt x="130" y="4"/>
                      <a:pt x="130" y="3"/>
                    </a:cubicBezTo>
                    <a:cubicBezTo>
                      <a:pt x="129" y="3"/>
                      <a:pt x="129" y="3"/>
                      <a:pt x="128" y="3"/>
                    </a:cubicBezTo>
                    <a:cubicBezTo>
                      <a:pt x="128" y="2"/>
                      <a:pt x="128" y="2"/>
                      <a:pt x="127" y="2"/>
                    </a:cubicBezTo>
                    <a:cubicBezTo>
                      <a:pt x="127" y="3"/>
                      <a:pt x="128" y="4"/>
                      <a:pt x="126" y="4"/>
                    </a:cubicBezTo>
                    <a:cubicBezTo>
                      <a:pt x="125" y="6"/>
                      <a:pt x="127" y="5"/>
                      <a:pt x="127" y="6"/>
                    </a:cubicBezTo>
                    <a:cubicBezTo>
                      <a:pt x="127" y="6"/>
                      <a:pt x="127" y="6"/>
                      <a:pt x="126" y="7"/>
                    </a:cubicBezTo>
                    <a:cubicBezTo>
                      <a:pt x="126" y="7"/>
                      <a:pt x="126" y="7"/>
                      <a:pt x="126" y="7"/>
                    </a:cubicBezTo>
                    <a:cubicBezTo>
                      <a:pt x="125" y="6"/>
                      <a:pt x="124" y="6"/>
                      <a:pt x="123" y="5"/>
                    </a:cubicBezTo>
                    <a:cubicBezTo>
                      <a:pt x="123" y="5"/>
                      <a:pt x="123" y="5"/>
                      <a:pt x="123" y="4"/>
                    </a:cubicBezTo>
                    <a:cubicBezTo>
                      <a:pt x="123" y="4"/>
                      <a:pt x="124" y="4"/>
                      <a:pt x="124" y="4"/>
                    </a:cubicBezTo>
                    <a:cubicBezTo>
                      <a:pt x="123" y="4"/>
                      <a:pt x="123" y="3"/>
                      <a:pt x="121" y="3"/>
                    </a:cubicBezTo>
                    <a:cubicBezTo>
                      <a:pt x="122" y="1"/>
                      <a:pt x="119" y="1"/>
                      <a:pt x="119" y="2"/>
                    </a:cubicBezTo>
                    <a:cubicBezTo>
                      <a:pt x="119" y="2"/>
                      <a:pt x="120" y="3"/>
                      <a:pt x="120" y="3"/>
                    </a:cubicBezTo>
                    <a:cubicBezTo>
                      <a:pt x="119" y="3"/>
                      <a:pt x="119" y="3"/>
                      <a:pt x="119" y="3"/>
                    </a:cubicBezTo>
                    <a:cubicBezTo>
                      <a:pt x="118" y="3"/>
                      <a:pt x="117" y="3"/>
                      <a:pt x="117" y="3"/>
                    </a:cubicBezTo>
                    <a:cubicBezTo>
                      <a:pt x="117" y="2"/>
                      <a:pt x="115" y="2"/>
                      <a:pt x="114" y="2"/>
                    </a:cubicBezTo>
                    <a:cubicBezTo>
                      <a:pt x="114" y="2"/>
                      <a:pt x="113" y="3"/>
                      <a:pt x="113" y="3"/>
                    </a:cubicBezTo>
                    <a:cubicBezTo>
                      <a:pt x="113" y="3"/>
                      <a:pt x="113" y="2"/>
                      <a:pt x="112" y="2"/>
                    </a:cubicBezTo>
                    <a:cubicBezTo>
                      <a:pt x="112" y="3"/>
                      <a:pt x="112" y="4"/>
                      <a:pt x="111" y="3"/>
                    </a:cubicBezTo>
                    <a:cubicBezTo>
                      <a:pt x="110" y="3"/>
                      <a:pt x="110" y="2"/>
                      <a:pt x="109" y="1"/>
                    </a:cubicBezTo>
                    <a:cubicBezTo>
                      <a:pt x="108" y="1"/>
                      <a:pt x="107" y="1"/>
                      <a:pt x="108" y="1"/>
                    </a:cubicBezTo>
                    <a:cubicBezTo>
                      <a:pt x="108" y="2"/>
                      <a:pt x="109" y="1"/>
                      <a:pt x="109" y="2"/>
                    </a:cubicBezTo>
                    <a:cubicBezTo>
                      <a:pt x="109" y="3"/>
                      <a:pt x="108" y="3"/>
                      <a:pt x="108" y="3"/>
                    </a:cubicBezTo>
                    <a:cubicBezTo>
                      <a:pt x="107" y="3"/>
                      <a:pt x="107" y="3"/>
                      <a:pt x="107" y="2"/>
                    </a:cubicBezTo>
                    <a:cubicBezTo>
                      <a:pt x="105" y="3"/>
                      <a:pt x="104" y="2"/>
                      <a:pt x="104" y="4"/>
                    </a:cubicBezTo>
                    <a:cubicBezTo>
                      <a:pt x="105" y="4"/>
                      <a:pt x="105" y="3"/>
                      <a:pt x="105" y="3"/>
                    </a:cubicBezTo>
                    <a:cubicBezTo>
                      <a:pt x="105" y="3"/>
                      <a:pt x="106" y="4"/>
                      <a:pt x="106" y="4"/>
                    </a:cubicBezTo>
                    <a:cubicBezTo>
                      <a:pt x="106" y="5"/>
                      <a:pt x="105" y="4"/>
                      <a:pt x="104" y="4"/>
                    </a:cubicBezTo>
                    <a:cubicBezTo>
                      <a:pt x="104" y="4"/>
                      <a:pt x="104" y="4"/>
                      <a:pt x="103" y="4"/>
                    </a:cubicBezTo>
                    <a:cubicBezTo>
                      <a:pt x="103" y="4"/>
                      <a:pt x="103" y="4"/>
                      <a:pt x="103" y="3"/>
                    </a:cubicBezTo>
                    <a:cubicBezTo>
                      <a:pt x="102" y="3"/>
                      <a:pt x="102" y="3"/>
                      <a:pt x="102" y="3"/>
                    </a:cubicBezTo>
                    <a:cubicBezTo>
                      <a:pt x="101" y="3"/>
                      <a:pt x="101" y="1"/>
                      <a:pt x="100" y="1"/>
                    </a:cubicBezTo>
                    <a:cubicBezTo>
                      <a:pt x="100" y="3"/>
                      <a:pt x="100" y="3"/>
                      <a:pt x="99" y="4"/>
                    </a:cubicBezTo>
                    <a:cubicBezTo>
                      <a:pt x="99" y="3"/>
                      <a:pt x="99" y="4"/>
                      <a:pt x="98" y="4"/>
                    </a:cubicBezTo>
                    <a:cubicBezTo>
                      <a:pt x="98" y="4"/>
                      <a:pt x="98" y="4"/>
                      <a:pt x="98" y="4"/>
                    </a:cubicBezTo>
                    <a:cubicBezTo>
                      <a:pt x="98" y="3"/>
                      <a:pt x="98" y="3"/>
                      <a:pt x="98" y="3"/>
                    </a:cubicBezTo>
                    <a:cubicBezTo>
                      <a:pt x="98" y="3"/>
                      <a:pt x="98" y="3"/>
                      <a:pt x="97" y="4"/>
                    </a:cubicBezTo>
                    <a:cubicBezTo>
                      <a:pt x="97" y="4"/>
                      <a:pt x="97" y="4"/>
                      <a:pt x="97" y="4"/>
                    </a:cubicBezTo>
                    <a:cubicBezTo>
                      <a:pt x="96" y="4"/>
                      <a:pt x="96" y="2"/>
                      <a:pt x="96" y="2"/>
                    </a:cubicBezTo>
                    <a:cubicBezTo>
                      <a:pt x="96" y="3"/>
                      <a:pt x="95" y="4"/>
                      <a:pt x="95" y="3"/>
                    </a:cubicBezTo>
                    <a:cubicBezTo>
                      <a:pt x="95" y="2"/>
                      <a:pt x="95" y="2"/>
                      <a:pt x="96" y="1"/>
                    </a:cubicBezTo>
                    <a:cubicBezTo>
                      <a:pt x="95" y="2"/>
                      <a:pt x="94" y="2"/>
                      <a:pt x="93" y="2"/>
                    </a:cubicBezTo>
                    <a:cubicBezTo>
                      <a:pt x="93" y="1"/>
                      <a:pt x="92" y="1"/>
                      <a:pt x="92" y="0"/>
                    </a:cubicBezTo>
                    <a:cubicBezTo>
                      <a:pt x="91" y="1"/>
                      <a:pt x="90" y="1"/>
                      <a:pt x="89" y="1"/>
                    </a:cubicBezTo>
                    <a:cubicBezTo>
                      <a:pt x="90" y="2"/>
                      <a:pt x="90" y="2"/>
                      <a:pt x="90" y="2"/>
                    </a:cubicBezTo>
                    <a:cubicBezTo>
                      <a:pt x="89" y="2"/>
                      <a:pt x="89" y="4"/>
                      <a:pt x="88" y="3"/>
                    </a:cubicBezTo>
                    <a:cubicBezTo>
                      <a:pt x="87" y="4"/>
                      <a:pt x="88" y="5"/>
                      <a:pt x="88" y="5"/>
                    </a:cubicBezTo>
                    <a:cubicBezTo>
                      <a:pt x="88" y="5"/>
                      <a:pt x="88" y="5"/>
                      <a:pt x="87" y="5"/>
                    </a:cubicBezTo>
                    <a:cubicBezTo>
                      <a:pt x="87" y="5"/>
                      <a:pt x="87" y="5"/>
                      <a:pt x="87" y="5"/>
                    </a:cubicBezTo>
                    <a:cubicBezTo>
                      <a:pt x="86" y="4"/>
                      <a:pt x="86" y="4"/>
                      <a:pt x="87" y="2"/>
                    </a:cubicBezTo>
                    <a:cubicBezTo>
                      <a:pt x="85" y="2"/>
                      <a:pt x="86" y="4"/>
                      <a:pt x="85" y="3"/>
                    </a:cubicBezTo>
                    <a:cubicBezTo>
                      <a:pt x="85" y="3"/>
                      <a:pt x="85" y="1"/>
                      <a:pt x="84" y="1"/>
                    </a:cubicBezTo>
                    <a:cubicBezTo>
                      <a:pt x="83" y="2"/>
                      <a:pt x="83" y="4"/>
                      <a:pt x="81" y="3"/>
                    </a:cubicBezTo>
                    <a:cubicBezTo>
                      <a:pt x="81" y="2"/>
                      <a:pt x="79" y="3"/>
                      <a:pt x="80" y="1"/>
                    </a:cubicBezTo>
                    <a:cubicBezTo>
                      <a:pt x="79" y="1"/>
                      <a:pt x="79" y="2"/>
                      <a:pt x="78" y="2"/>
                    </a:cubicBezTo>
                    <a:cubicBezTo>
                      <a:pt x="78" y="3"/>
                      <a:pt x="78" y="2"/>
                      <a:pt x="77" y="2"/>
                    </a:cubicBezTo>
                    <a:cubicBezTo>
                      <a:pt x="77" y="2"/>
                      <a:pt x="77" y="3"/>
                      <a:pt x="76" y="2"/>
                    </a:cubicBezTo>
                    <a:cubicBezTo>
                      <a:pt x="75" y="4"/>
                      <a:pt x="77" y="4"/>
                      <a:pt x="75" y="5"/>
                    </a:cubicBezTo>
                    <a:cubicBezTo>
                      <a:pt x="73" y="4"/>
                      <a:pt x="75" y="3"/>
                      <a:pt x="73" y="2"/>
                    </a:cubicBezTo>
                    <a:cubicBezTo>
                      <a:pt x="72" y="3"/>
                      <a:pt x="72" y="3"/>
                      <a:pt x="71" y="4"/>
                    </a:cubicBezTo>
                    <a:cubicBezTo>
                      <a:pt x="71" y="4"/>
                      <a:pt x="70" y="3"/>
                      <a:pt x="70" y="3"/>
                    </a:cubicBezTo>
                    <a:cubicBezTo>
                      <a:pt x="69" y="3"/>
                      <a:pt x="69" y="4"/>
                      <a:pt x="68" y="4"/>
                    </a:cubicBezTo>
                    <a:cubicBezTo>
                      <a:pt x="68" y="3"/>
                      <a:pt x="68" y="3"/>
                      <a:pt x="67" y="3"/>
                    </a:cubicBezTo>
                    <a:cubicBezTo>
                      <a:pt x="67" y="4"/>
                      <a:pt x="67" y="4"/>
                      <a:pt x="67" y="4"/>
                    </a:cubicBezTo>
                    <a:cubicBezTo>
                      <a:pt x="68" y="5"/>
                      <a:pt x="69" y="4"/>
                      <a:pt x="70" y="5"/>
                    </a:cubicBezTo>
                    <a:cubicBezTo>
                      <a:pt x="69" y="5"/>
                      <a:pt x="69" y="5"/>
                      <a:pt x="68" y="5"/>
                    </a:cubicBezTo>
                    <a:cubicBezTo>
                      <a:pt x="68" y="6"/>
                      <a:pt x="67" y="5"/>
                      <a:pt x="67" y="5"/>
                    </a:cubicBezTo>
                    <a:cubicBezTo>
                      <a:pt x="67" y="5"/>
                      <a:pt x="67" y="6"/>
                      <a:pt x="66" y="6"/>
                    </a:cubicBezTo>
                    <a:cubicBezTo>
                      <a:pt x="66" y="6"/>
                      <a:pt x="66" y="5"/>
                      <a:pt x="66" y="5"/>
                    </a:cubicBezTo>
                    <a:cubicBezTo>
                      <a:pt x="65" y="5"/>
                      <a:pt x="66" y="6"/>
                      <a:pt x="65" y="6"/>
                    </a:cubicBezTo>
                    <a:cubicBezTo>
                      <a:pt x="65" y="7"/>
                      <a:pt x="64" y="6"/>
                      <a:pt x="64" y="7"/>
                    </a:cubicBezTo>
                    <a:cubicBezTo>
                      <a:pt x="64" y="7"/>
                      <a:pt x="64" y="6"/>
                      <a:pt x="63" y="6"/>
                    </a:cubicBezTo>
                    <a:cubicBezTo>
                      <a:pt x="63" y="6"/>
                      <a:pt x="63" y="6"/>
                      <a:pt x="63" y="5"/>
                    </a:cubicBezTo>
                    <a:cubicBezTo>
                      <a:pt x="65" y="5"/>
                      <a:pt x="65" y="5"/>
                      <a:pt x="65" y="5"/>
                    </a:cubicBezTo>
                    <a:cubicBezTo>
                      <a:pt x="66" y="4"/>
                      <a:pt x="64" y="4"/>
                      <a:pt x="63" y="3"/>
                    </a:cubicBezTo>
                    <a:cubicBezTo>
                      <a:pt x="63" y="3"/>
                      <a:pt x="63" y="3"/>
                      <a:pt x="63" y="2"/>
                    </a:cubicBezTo>
                    <a:cubicBezTo>
                      <a:pt x="63" y="2"/>
                      <a:pt x="62" y="2"/>
                      <a:pt x="62" y="2"/>
                    </a:cubicBezTo>
                    <a:cubicBezTo>
                      <a:pt x="61" y="2"/>
                      <a:pt x="61" y="3"/>
                      <a:pt x="60" y="3"/>
                    </a:cubicBezTo>
                    <a:cubicBezTo>
                      <a:pt x="60" y="3"/>
                      <a:pt x="60" y="2"/>
                      <a:pt x="60" y="3"/>
                    </a:cubicBezTo>
                    <a:cubicBezTo>
                      <a:pt x="60" y="3"/>
                      <a:pt x="60" y="4"/>
                      <a:pt x="61" y="4"/>
                    </a:cubicBezTo>
                    <a:cubicBezTo>
                      <a:pt x="61" y="3"/>
                      <a:pt x="61" y="4"/>
                      <a:pt x="61" y="4"/>
                    </a:cubicBezTo>
                    <a:cubicBezTo>
                      <a:pt x="62" y="4"/>
                      <a:pt x="63" y="3"/>
                      <a:pt x="63" y="4"/>
                    </a:cubicBezTo>
                    <a:cubicBezTo>
                      <a:pt x="61" y="4"/>
                      <a:pt x="61" y="4"/>
                      <a:pt x="59" y="5"/>
                    </a:cubicBezTo>
                    <a:cubicBezTo>
                      <a:pt x="58" y="4"/>
                      <a:pt x="57" y="3"/>
                      <a:pt x="57" y="2"/>
                    </a:cubicBezTo>
                    <a:cubicBezTo>
                      <a:pt x="57" y="2"/>
                      <a:pt x="57" y="2"/>
                      <a:pt x="57" y="1"/>
                    </a:cubicBezTo>
                    <a:cubicBezTo>
                      <a:pt x="55" y="1"/>
                      <a:pt x="56" y="3"/>
                      <a:pt x="55" y="4"/>
                    </a:cubicBezTo>
                    <a:cubicBezTo>
                      <a:pt x="55" y="3"/>
                      <a:pt x="55" y="3"/>
                      <a:pt x="55" y="3"/>
                    </a:cubicBezTo>
                    <a:cubicBezTo>
                      <a:pt x="55" y="3"/>
                      <a:pt x="55" y="3"/>
                      <a:pt x="55" y="3"/>
                    </a:cubicBezTo>
                    <a:cubicBezTo>
                      <a:pt x="55" y="2"/>
                      <a:pt x="55" y="3"/>
                      <a:pt x="54" y="2"/>
                    </a:cubicBezTo>
                    <a:cubicBezTo>
                      <a:pt x="54" y="3"/>
                      <a:pt x="54" y="3"/>
                      <a:pt x="54" y="3"/>
                    </a:cubicBezTo>
                    <a:cubicBezTo>
                      <a:pt x="54" y="3"/>
                      <a:pt x="54" y="4"/>
                      <a:pt x="53" y="3"/>
                    </a:cubicBezTo>
                    <a:cubicBezTo>
                      <a:pt x="53" y="4"/>
                      <a:pt x="50" y="5"/>
                      <a:pt x="50" y="4"/>
                    </a:cubicBezTo>
                    <a:cubicBezTo>
                      <a:pt x="51" y="4"/>
                      <a:pt x="52" y="4"/>
                      <a:pt x="52" y="2"/>
                    </a:cubicBezTo>
                    <a:cubicBezTo>
                      <a:pt x="49" y="2"/>
                      <a:pt x="48" y="5"/>
                      <a:pt x="47" y="3"/>
                    </a:cubicBezTo>
                    <a:cubicBezTo>
                      <a:pt x="48" y="3"/>
                      <a:pt x="49" y="3"/>
                      <a:pt x="49" y="2"/>
                    </a:cubicBezTo>
                    <a:cubicBezTo>
                      <a:pt x="46" y="2"/>
                      <a:pt x="45" y="5"/>
                      <a:pt x="43" y="2"/>
                    </a:cubicBezTo>
                    <a:cubicBezTo>
                      <a:pt x="43" y="3"/>
                      <a:pt x="43" y="4"/>
                      <a:pt x="42" y="4"/>
                    </a:cubicBezTo>
                    <a:cubicBezTo>
                      <a:pt x="42" y="3"/>
                      <a:pt x="42" y="2"/>
                      <a:pt x="41" y="2"/>
                    </a:cubicBezTo>
                    <a:cubicBezTo>
                      <a:pt x="41" y="3"/>
                      <a:pt x="41" y="3"/>
                      <a:pt x="41" y="4"/>
                    </a:cubicBezTo>
                    <a:cubicBezTo>
                      <a:pt x="41" y="4"/>
                      <a:pt x="41" y="4"/>
                      <a:pt x="41" y="4"/>
                    </a:cubicBezTo>
                    <a:cubicBezTo>
                      <a:pt x="41" y="4"/>
                      <a:pt x="40" y="4"/>
                      <a:pt x="40" y="3"/>
                    </a:cubicBezTo>
                    <a:cubicBezTo>
                      <a:pt x="39" y="3"/>
                      <a:pt x="39" y="4"/>
                      <a:pt x="39" y="4"/>
                    </a:cubicBezTo>
                    <a:cubicBezTo>
                      <a:pt x="39" y="4"/>
                      <a:pt x="39" y="4"/>
                      <a:pt x="38" y="4"/>
                    </a:cubicBezTo>
                    <a:cubicBezTo>
                      <a:pt x="38" y="5"/>
                      <a:pt x="38" y="5"/>
                      <a:pt x="39" y="5"/>
                    </a:cubicBezTo>
                    <a:cubicBezTo>
                      <a:pt x="38" y="6"/>
                      <a:pt x="37" y="5"/>
                      <a:pt x="38" y="7"/>
                    </a:cubicBezTo>
                    <a:cubicBezTo>
                      <a:pt x="37" y="7"/>
                      <a:pt x="37" y="6"/>
                      <a:pt x="36" y="6"/>
                    </a:cubicBezTo>
                    <a:cubicBezTo>
                      <a:pt x="36" y="7"/>
                      <a:pt x="36" y="7"/>
                      <a:pt x="36" y="7"/>
                    </a:cubicBezTo>
                    <a:cubicBezTo>
                      <a:pt x="36" y="7"/>
                      <a:pt x="35" y="6"/>
                      <a:pt x="36" y="6"/>
                    </a:cubicBezTo>
                    <a:cubicBezTo>
                      <a:pt x="36" y="6"/>
                      <a:pt x="36" y="5"/>
                      <a:pt x="36" y="5"/>
                    </a:cubicBezTo>
                    <a:cubicBezTo>
                      <a:pt x="36" y="5"/>
                      <a:pt x="36" y="4"/>
                      <a:pt x="36" y="3"/>
                    </a:cubicBezTo>
                    <a:cubicBezTo>
                      <a:pt x="34" y="3"/>
                      <a:pt x="33" y="4"/>
                      <a:pt x="33" y="4"/>
                    </a:cubicBezTo>
                    <a:cubicBezTo>
                      <a:pt x="31" y="4"/>
                      <a:pt x="31" y="4"/>
                      <a:pt x="30" y="4"/>
                    </a:cubicBezTo>
                    <a:cubicBezTo>
                      <a:pt x="30" y="5"/>
                      <a:pt x="30" y="5"/>
                      <a:pt x="30" y="6"/>
                    </a:cubicBezTo>
                    <a:cubicBezTo>
                      <a:pt x="30" y="6"/>
                      <a:pt x="30" y="7"/>
                      <a:pt x="29" y="7"/>
                    </a:cubicBezTo>
                    <a:cubicBezTo>
                      <a:pt x="29" y="7"/>
                      <a:pt x="27" y="5"/>
                      <a:pt x="27" y="7"/>
                    </a:cubicBezTo>
                    <a:cubicBezTo>
                      <a:pt x="27" y="6"/>
                      <a:pt x="26" y="6"/>
                      <a:pt x="26" y="5"/>
                    </a:cubicBezTo>
                    <a:cubicBezTo>
                      <a:pt x="24" y="6"/>
                      <a:pt x="25" y="5"/>
                      <a:pt x="22" y="5"/>
                    </a:cubicBezTo>
                    <a:cubicBezTo>
                      <a:pt x="23" y="6"/>
                      <a:pt x="23" y="6"/>
                      <a:pt x="23" y="6"/>
                    </a:cubicBezTo>
                    <a:cubicBezTo>
                      <a:pt x="23" y="7"/>
                      <a:pt x="21" y="7"/>
                      <a:pt x="20" y="8"/>
                    </a:cubicBezTo>
                    <a:cubicBezTo>
                      <a:pt x="21" y="9"/>
                      <a:pt x="21" y="9"/>
                      <a:pt x="22" y="10"/>
                    </a:cubicBezTo>
                    <a:cubicBezTo>
                      <a:pt x="22" y="10"/>
                      <a:pt x="22" y="10"/>
                      <a:pt x="22" y="10"/>
                    </a:cubicBezTo>
                    <a:cubicBezTo>
                      <a:pt x="21" y="10"/>
                      <a:pt x="20" y="9"/>
                      <a:pt x="19" y="8"/>
                    </a:cubicBezTo>
                    <a:cubicBezTo>
                      <a:pt x="19" y="8"/>
                      <a:pt x="19" y="8"/>
                      <a:pt x="19" y="8"/>
                    </a:cubicBezTo>
                    <a:cubicBezTo>
                      <a:pt x="20" y="8"/>
                      <a:pt x="18" y="6"/>
                      <a:pt x="17" y="7"/>
                    </a:cubicBezTo>
                    <a:cubicBezTo>
                      <a:pt x="16" y="8"/>
                      <a:pt x="16" y="7"/>
                      <a:pt x="15" y="8"/>
                    </a:cubicBezTo>
                    <a:cubicBezTo>
                      <a:pt x="15" y="10"/>
                      <a:pt x="16" y="7"/>
                      <a:pt x="16" y="9"/>
                    </a:cubicBezTo>
                    <a:cubicBezTo>
                      <a:pt x="16" y="9"/>
                      <a:pt x="16" y="9"/>
                      <a:pt x="17" y="9"/>
                    </a:cubicBezTo>
                    <a:cubicBezTo>
                      <a:pt x="16" y="10"/>
                      <a:pt x="16" y="10"/>
                      <a:pt x="15" y="11"/>
                    </a:cubicBezTo>
                    <a:cubicBezTo>
                      <a:pt x="15" y="10"/>
                      <a:pt x="14" y="10"/>
                      <a:pt x="14" y="10"/>
                    </a:cubicBezTo>
                    <a:cubicBezTo>
                      <a:pt x="14" y="9"/>
                      <a:pt x="14" y="9"/>
                      <a:pt x="14" y="8"/>
                    </a:cubicBezTo>
                    <a:cubicBezTo>
                      <a:pt x="13" y="8"/>
                      <a:pt x="13" y="8"/>
                      <a:pt x="13" y="7"/>
                    </a:cubicBezTo>
                    <a:cubicBezTo>
                      <a:pt x="9" y="7"/>
                      <a:pt x="9" y="7"/>
                      <a:pt x="9" y="7"/>
                    </a:cubicBezTo>
                    <a:cubicBezTo>
                      <a:pt x="9" y="8"/>
                      <a:pt x="9" y="9"/>
                      <a:pt x="9" y="9"/>
                    </a:cubicBezTo>
                    <a:cubicBezTo>
                      <a:pt x="8" y="9"/>
                      <a:pt x="8" y="8"/>
                      <a:pt x="7" y="8"/>
                    </a:cubicBezTo>
                    <a:cubicBezTo>
                      <a:pt x="7" y="9"/>
                      <a:pt x="7" y="9"/>
                      <a:pt x="6" y="10"/>
                    </a:cubicBezTo>
                    <a:cubicBezTo>
                      <a:pt x="6" y="10"/>
                      <a:pt x="6" y="10"/>
                      <a:pt x="6" y="11"/>
                    </a:cubicBezTo>
                    <a:cubicBezTo>
                      <a:pt x="8" y="12"/>
                      <a:pt x="7" y="9"/>
                      <a:pt x="8" y="10"/>
                    </a:cubicBezTo>
                    <a:cubicBezTo>
                      <a:pt x="8" y="11"/>
                      <a:pt x="9" y="11"/>
                      <a:pt x="9" y="11"/>
                    </a:cubicBezTo>
                    <a:cubicBezTo>
                      <a:pt x="7" y="14"/>
                      <a:pt x="10" y="16"/>
                      <a:pt x="14" y="16"/>
                    </a:cubicBezTo>
                    <a:cubicBezTo>
                      <a:pt x="13" y="17"/>
                      <a:pt x="14" y="16"/>
                      <a:pt x="15" y="17"/>
                    </a:cubicBezTo>
                    <a:cubicBezTo>
                      <a:pt x="15" y="17"/>
                      <a:pt x="15" y="18"/>
                      <a:pt x="15" y="18"/>
                    </a:cubicBezTo>
                    <a:cubicBezTo>
                      <a:pt x="16" y="18"/>
                      <a:pt x="17" y="17"/>
                      <a:pt x="17" y="17"/>
                    </a:cubicBezTo>
                    <a:cubicBezTo>
                      <a:pt x="17" y="17"/>
                      <a:pt x="17" y="18"/>
                      <a:pt x="17" y="18"/>
                    </a:cubicBezTo>
                    <a:cubicBezTo>
                      <a:pt x="17" y="17"/>
                      <a:pt x="17" y="19"/>
                      <a:pt x="16" y="19"/>
                    </a:cubicBezTo>
                    <a:cubicBezTo>
                      <a:pt x="15" y="18"/>
                      <a:pt x="14" y="18"/>
                      <a:pt x="13" y="18"/>
                    </a:cubicBezTo>
                    <a:cubicBezTo>
                      <a:pt x="13" y="18"/>
                      <a:pt x="13" y="19"/>
                      <a:pt x="12" y="19"/>
                    </a:cubicBezTo>
                    <a:cubicBezTo>
                      <a:pt x="12" y="20"/>
                      <a:pt x="12" y="21"/>
                      <a:pt x="11" y="21"/>
                    </a:cubicBezTo>
                    <a:cubicBezTo>
                      <a:pt x="11" y="20"/>
                      <a:pt x="10" y="20"/>
                      <a:pt x="11" y="19"/>
                    </a:cubicBezTo>
                    <a:cubicBezTo>
                      <a:pt x="9" y="20"/>
                      <a:pt x="9" y="18"/>
                      <a:pt x="8" y="19"/>
                    </a:cubicBezTo>
                    <a:cubicBezTo>
                      <a:pt x="7" y="20"/>
                      <a:pt x="5" y="19"/>
                      <a:pt x="4" y="19"/>
                    </a:cubicBezTo>
                    <a:cubicBezTo>
                      <a:pt x="4" y="19"/>
                      <a:pt x="4" y="20"/>
                      <a:pt x="4" y="20"/>
                    </a:cubicBezTo>
                    <a:cubicBezTo>
                      <a:pt x="4" y="18"/>
                      <a:pt x="3" y="18"/>
                      <a:pt x="3" y="17"/>
                    </a:cubicBezTo>
                    <a:cubicBezTo>
                      <a:pt x="3" y="17"/>
                      <a:pt x="3" y="17"/>
                      <a:pt x="3" y="17"/>
                    </a:cubicBezTo>
                    <a:cubicBezTo>
                      <a:pt x="3" y="17"/>
                      <a:pt x="3" y="18"/>
                      <a:pt x="2" y="18"/>
                    </a:cubicBezTo>
                    <a:cubicBezTo>
                      <a:pt x="3" y="18"/>
                      <a:pt x="3" y="19"/>
                      <a:pt x="3" y="20"/>
                    </a:cubicBezTo>
                    <a:cubicBezTo>
                      <a:pt x="2" y="20"/>
                      <a:pt x="2" y="20"/>
                      <a:pt x="2" y="20"/>
                    </a:cubicBezTo>
                    <a:cubicBezTo>
                      <a:pt x="1" y="21"/>
                      <a:pt x="1" y="21"/>
                      <a:pt x="0" y="22"/>
                    </a:cubicBezTo>
                    <a:cubicBezTo>
                      <a:pt x="0" y="22"/>
                      <a:pt x="1" y="22"/>
                      <a:pt x="1" y="22"/>
                    </a:cubicBezTo>
                    <a:cubicBezTo>
                      <a:pt x="1" y="24"/>
                      <a:pt x="3" y="23"/>
                      <a:pt x="4" y="24"/>
                    </a:cubicBezTo>
                    <a:close/>
                    <a:moveTo>
                      <a:pt x="272" y="22"/>
                    </a:moveTo>
                    <a:cubicBezTo>
                      <a:pt x="273" y="22"/>
                      <a:pt x="274" y="22"/>
                      <a:pt x="274" y="22"/>
                    </a:cubicBezTo>
                    <a:cubicBezTo>
                      <a:pt x="273" y="22"/>
                      <a:pt x="271" y="23"/>
                      <a:pt x="271" y="22"/>
                    </a:cubicBezTo>
                    <a:lnTo>
                      <a:pt x="272" y="22"/>
                    </a:lnTo>
                    <a:close/>
                    <a:moveTo>
                      <a:pt x="26" y="10"/>
                    </a:moveTo>
                    <a:cubicBezTo>
                      <a:pt x="26" y="10"/>
                      <a:pt x="26" y="11"/>
                      <a:pt x="26" y="11"/>
                    </a:cubicBezTo>
                    <a:cubicBezTo>
                      <a:pt x="27" y="11"/>
                      <a:pt x="27" y="10"/>
                      <a:pt x="27" y="10"/>
                    </a:cubicBezTo>
                    <a:cubicBezTo>
                      <a:pt x="27" y="10"/>
                      <a:pt x="27" y="10"/>
                      <a:pt x="28" y="10"/>
                    </a:cubicBezTo>
                    <a:cubicBezTo>
                      <a:pt x="28" y="10"/>
                      <a:pt x="28" y="10"/>
                      <a:pt x="28" y="10"/>
                    </a:cubicBezTo>
                    <a:cubicBezTo>
                      <a:pt x="28" y="10"/>
                      <a:pt x="28" y="10"/>
                      <a:pt x="28" y="10"/>
                    </a:cubicBezTo>
                    <a:cubicBezTo>
                      <a:pt x="28" y="12"/>
                      <a:pt x="28" y="12"/>
                      <a:pt x="28" y="12"/>
                    </a:cubicBezTo>
                    <a:cubicBezTo>
                      <a:pt x="27" y="11"/>
                      <a:pt x="26" y="12"/>
                      <a:pt x="25" y="13"/>
                    </a:cubicBezTo>
                    <a:cubicBezTo>
                      <a:pt x="23" y="13"/>
                      <a:pt x="27" y="11"/>
                      <a:pt x="24" y="11"/>
                    </a:cubicBezTo>
                    <a:cubicBezTo>
                      <a:pt x="24" y="11"/>
                      <a:pt x="24" y="11"/>
                      <a:pt x="24" y="11"/>
                    </a:cubicBezTo>
                    <a:cubicBezTo>
                      <a:pt x="25" y="11"/>
                      <a:pt x="25" y="10"/>
                      <a:pt x="26" y="10"/>
                    </a:cubicBezTo>
                    <a:close/>
                    <a:moveTo>
                      <a:pt x="30" y="11"/>
                    </a:moveTo>
                    <a:cubicBezTo>
                      <a:pt x="30" y="11"/>
                      <a:pt x="30" y="11"/>
                      <a:pt x="30" y="11"/>
                    </a:cubicBezTo>
                    <a:cubicBezTo>
                      <a:pt x="30" y="11"/>
                      <a:pt x="30" y="12"/>
                      <a:pt x="30" y="12"/>
                    </a:cubicBezTo>
                    <a:cubicBezTo>
                      <a:pt x="30" y="12"/>
                      <a:pt x="30" y="12"/>
                      <a:pt x="30" y="11"/>
                    </a:cubicBezTo>
                    <a:close/>
                    <a:moveTo>
                      <a:pt x="27" y="14"/>
                    </a:moveTo>
                    <a:cubicBezTo>
                      <a:pt x="27" y="13"/>
                      <a:pt x="27" y="13"/>
                      <a:pt x="27" y="13"/>
                    </a:cubicBezTo>
                    <a:cubicBezTo>
                      <a:pt x="28" y="13"/>
                      <a:pt x="28" y="14"/>
                      <a:pt x="28" y="15"/>
                    </a:cubicBezTo>
                    <a:cubicBezTo>
                      <a:pt x="28" y="15"/>
                      <a:pt x="28" y="15"/>
                      <a:pt x="28" y="16"/>
                    </a:cubicBezTo>
                    <a:cubicBezTo>
                      <a:pt x="28" y="15"/>
                      <a:pt x="28" y="15"/>
                      <a:pt x="27" y="15"/>
                    </a:cubicBezTo>
                    <a:cubicBezTo>
                      <a:pt x="28" y="14"/>
                      <a:pt x="28" y="14"/>
                      <a:pt x="28" y="14"/>
                    </a:cubicBezTo>
                    <a:cubicBezTo>
                      <a:pt x="27" y="14"/>
                      <a:pt x="27" y="14"/>
                      <a:pt x="27" y="14"/>
                    </a:cubicBezTo>
                    <a:close/>
                    <a:moveTo>
                      <a:pt x="29" y="18"/>
                    </a:moveTo>
                    <a:cubicBezTo>
                      <a:pt x="29" y="18"/>
                      <a:pt x="29" y="18"/>
                      <a:pt x="29" y="18"/>
                    </a:cubicBezTo>
                    <a:cubicBezTo>
                      <a:pt x="29" y="18"/>
                      <a:pt x="29" y="18"/>
                      <a:pt x="29" y="18"/>
                    </a:cubicBezTo>
                    <a:cubicBezTo>
                      <a:pt x="30" y="18"/>
                      <a:pt x="30" y="18"/>
                      <a:pt x="30" y="18"/>
                    </a:cubicBezTo>
                    <a:cubicBezTo>
                      <a:pt x="30" y="18"/>
                      <a:pt x="30" y="18"/>
                      <a:pt x="29" y="18"/>
                    </a:cubicBezTo>
                    <a:close/>
                    <a:moveTo>
                      <a:pt x="30" y="23"/>
                    </a:moveTo>
                    <a:cubicBezTo>
                      <a:pt x="30" y="23"/>
                      <a:pt x="30" y="21"/>
                      <a:pt x="31" y="21"/>
                    </a:cubicBezTo>
                    <a:cubicBezTo>
                      <a:pt x="31" y="22"/>
                      <a:pt x="31" y="23"/>
                      <a:pt x="30" y="23"/>
                    </a:cubicBezTo>
                    <a:close/>
                    <a:moveTo>
                      <a:pt x="33" y="19"/>
                    </a:moveTo>
                    <a:cubicBezTo>
                      <a:pt x="33" y="20"/>
                      <a:pt x="31" y="19"/>
                      <a:pt x="30" y="20"/>
                    </a:cubicBezTo>
                    <a:cubicBezTo>
                      <a:pt x="30" y="19"/>
                      <a:pt x="30" y="19"/>
                      <a:pt x="30" y="18"/>
                    </a:cubicBezTo>
                    <a:cubicBezTo>
                      <a:pt x="30" y="18"/>
                      <a:pt x="30" y="19"/>
                      <a:pt x="30" y="19"/>
                    </a:cubicBezTo>
                    <a:cubicBezTo>
                      <a:pt x="31" y="19"/>
                      <a:pt x="31" y="18"/>
                      <a:pt x="32" y="18"/>
                    </a:cubicBezTo>
                    <a:cubicBezTo>
                      <a:pt x="32" y="18"/>
                      <a:pt x="33" y="18"/>
                      <a:pt x="33" y="18"/>
                    </a:cubicBezTo>
                    <a:cubicBezTo>
                      <a:pt x="33" y="19"/>
                      <a:pt x="32" y="19"/>
                      <a:pt x="33" y="19"/>
                    </a:cubicBezTo>
                    <a:close/>
                    <a:moveTo>
                      <a:pt x="33" y="14"/>
                    </a:moveTo>
                    <a:cubicBezTo>
                      <a:pt x="33" y="14"/>
                      <a:pt x="33" y="14"/>
                      <a:pt x="33" y="13"/>
                    </a:cubicBezTo>
                    <a:cubicBezTo>
                      <a:pt x="33" y="14"/>
                      <a:pt x="33" y="14"/>
                      <a:pt x="34" y="14"/>
                    </a:cubicBezTo>
                    <a:cubicBezTo>
                      <a:pt x="33" y="14"/>
                      <a:pt x="33" y="14"/>
                      <a:pt x="33" y="14"/>
                    </a:cubicBezTo>
                    <a:close/>
                    <a:moveTo>
                      <a:pt x="55" y="21"/>
                    </a:moveTo>
                    <a:cubicBezTo>
                      <a:pt x="55" y="21"/>
                      <a:pt x="55" y="21"/>
                      <a:pt x="55" y="22"/>
                    </a:cubicBezTo>
                    <a:cubicBezTo>
                      <a:pt x="55" y="21"/>
                      <a:pt x="55" y="21"/>
                      <a:pt x="55" y="21"/>
                    </a:cubicBezTo>
                    <a:close/>
                    <a:moveTo>
                      <a:pt x="53" y="14"/>
                    </a:moveTo>
                    <a:cubicBezTo>
                      <a:pt x="53" y="14"/>
                      <a:pt x="53" y="14"/>
                      <a:pt x="53" y="13"/>
                    </a:cubicBezTo>
                    <a:cubicBezTo>
                      <a:pt x="54" y="13"/>
                      <a:pt x="54" y="13"/>
                      <a:pt x="54" y="13"/>
                    </a:cubicBezTo>
                    <a:cubicBezTo>
                      <a:pt x="54" y="14"/>
                      <a:pt x="54" y="14"/>
                      <a:pt x="54" y="14"/>
                    </a:cubicBezTo>
                    <a:cubicBezTo>
                      <a:pt x="54" y="13"/>
                      <a:pt x="53" y="13"/>
                      <a:pt x="53" y="14"/>
                    </a:cubicBezTo>
                    <a:close/>
                    <a:moveTo>
                      <a:pt x="45" y="18"/>
                    </a:moveTo>
                    <a:cubicBezTo>
                      <a:pt x="45" y="18"/>
                      <a:pt x="45" y="17"/>
                      <a:pt x="45" y="17"/>
                    </a:cubicBezTo>
                    <a:cubicBezTo>
                      <a:pt x="45" y="17"/>
                      <a:pt x="46" y="17"/>
                      <a:pt x="46" y="17"/>
                    </a:cubicBezTo>
                    <a:cubicBezTo>
                      <a:pt x="46" y="18"/>
                      <a:pt x="46" y="18"/>
                      <a:pt x="45" y="18"/>
                    </a:cubicBezTo>
                    <a:close/>
                    <a:moveTo>
                      <a:pt x="39" y="18"/>
                    </a:moveTo>
                    <a:cubicBezTo>
                      <a:pt x="39" y="18"/>
                      <a:pt x="40" y="18"/>
                      <a:pt x="40" y="18"/>
                    </a:cubicBezTo>
                    <a:cubicBezTo>
                      <a:pt x="43" y="18"/>
                      <a:pt x="39" y="19"/>
                      <a:pt x="39" y="18"/>
                    </a:cubicBezTo>
                    <a:close/>
                    <a:moveTo>
                      <a:pt x="46" y="16"/>
                    </a:moveTo>
                    <a:cubicBezTo>
                      <a:pt x="46" y="16"/>
                      <a:pt x="46" y="16"/>
                      <a:pt x="46" y="16"/>
                    </a:cubicBezTo>
                    <a:cubicBezTo>
                      <a:pt x="46" y="16"/>
                      <a:pt x="46" y="16"/>
                      <a:pt x="46" y="16"/>
                    </a:cubicBezTo>
                    <a:cubicBezTo>
                      <a:pt x="46" y="16"/>
                      <a:pt x="46" y="16"/>
                      <a:pt x="46" y="16"/>
                    </a:cubicBezTo>
                    <a:close/>
                    <a:moveTo>
                      <a:pt x="47" y="15"/>
                    </a:moveTo>
                    <a:cubicBezTo>
                      <a:pt x="46" y="15"/>
                      <a:pt x="46" y="15"/>
                      <a:pt x="46" y="15"/>
                    </a:cubicBezTo>
                    <a:cubicBezTo>
                      <a:pt x="46" y="15"/>
                      <a:pt x="46" y="15"/>
                      <a:pt x="46" y="14"/>
                    </a:cubicBezTo>
                    <a:cubicBezTo>
                      <a:pt x="46" y="15"/>
                      <a:pt x="46" y="15"/>
                      <a:pt x="47" y="15"/>
                    </a:cubicBezTo>
                    <a:close/>
                    <a:moveTo>
                      <a:pt x="46" y="13"/>
                    </a:moveTo>
                    <a:cubicBezTo>
                      <a:pt x="46" y="13"/>
                      <a:pt x="46" y="14"/>
                      <a:pt x="45" y="14"/>
                    </a:cubicBezTo>
                    <a:cubicBezTo>
                      <a:pt x="45" y="13"/>
                      <a:pt x="46" y="13"/>
                      <a:pt x="46" y="13"/>
                    </a:cubicBezTo>
                    <a:cubicBezTo>
                      <a:pt x="46" y="13"/>
                      <a:pt x="46" y="13"/>
                      <a:pt x="46" y="13"/>
                    </a:cubicBezTo>
                    <a:close/>
                    <a:moveTo>
                      <a:pt x="42" y="17"/>
                    </a:moveTo>
                    <a:cubicBezTo>
                      <a:pt x="42" y="17"/>
                      <a:pt x="42" y="17"/>
                      <a:pt x="42" y="16"/>
                    </a:cubicBezTo>
                    <a:cubicBezTo>
                      <a:pt x="42" y="16"/>
                      <a:pt x="42" y="17"/>
                      <a:pt x="42" y="17"/>
                    </a:cubicBezTo>
                    <a:cubicBezTo>
                      <a:pt x="42" y="16"/>
                      <a:pt x="42" y="16"/>
                      <a:pt x="43" y="16"/>
                    </a:cubicBezTo>
                    <a:cubicBezTo>
                      <a:pt x="43" y="16"/>
                      <a:pt x="43" y="16"/>
                      <a:pt x="43" y="16"/>
                    </a:cubicBezTo>
                    <a:cubicBezTo>
                      <a:pt x="43" y="16"/>
                      <a:pt x="43" y="16"/>
                      <a:pt x="43" y="17"/>
                    </a:cubicBezTo>
                    <a:cubicBezTo>
                      <a:pt x="42" y="17"/>
                      <a:pt x="42" y="17"/>
                      <a:pt x="42" y="17"/>
                    </a:cubicBezTo>
                    <a:close/>
                    <a:moveTo>
                      <a:pt x="45" y="11"/>
                    </a:moveTo>
                    <a:cubicBezTo>
                      <a:pt x="45" y="11"/>
                      <a:pt x="45" y="11"/>
                      <a:pt x="44" y="11"/>
                    </a:cubicBezTo>
                    <a:cubicBezTo>
                      <a:pt x="44" y="11"/>
                      <a:pt x="43" y="11"/>
                      <a:pt x="44" y="10"/>
                    </a:cubicBezTo>
                    <a:cubicBezTo>
                      <a:pt x="44" y="10"/>
                      <a:pt x="44" y="10"/>
                      <a:pt x="44" y="10"/>
                    </a:cubicBezTo>
                    <a:cubicBezTo>
                      <a:pt x="44" y="10"/>
                      <a:pt x="44" y="10"/>
                      <a:pt x="44" y="10"/>
                    </a:cubicBezTo>
                    <a:cubicBezTo>
                      <a:pt x="44" y="10"/>
                      <a:pt x="45" y="11"/>
                      <a:pt x="45" y="11"/>
                    </a:cubicBezTo>
                    <a:close/>
                    <a:moveTo>
                      <a:pt x="41" y="13"/>
                    </a:moveTo>
                    <a:cubicBezTo>
                      <a:pt x="41" y="13"/>
                      <a:pt x="41" y="14"/>
                      <a:pt x="41" y="14"/>
                    </a:cubicBezTo>
                    <a:cubicBezTo>
                      <a:pt x="41" y="14"/>
                      <a:pt x="41" y="13"/>
                      <a:pt x="40" y="13"/>
                    </a:cubicBezTo>
                    <a:lnTo>
                      <a:pt x="41" y="13"/>
                    </a:lnTo>
                    <a:close/>
                    <a:moveTo>
                      <a:pt x="35" y="9"/>
                    </a:moveTo>
                    <a:cubicBezTo>
                      <a:pt x="36" y="9"/>
                      <a:pt x="36" y="9"/>
                      <a:pt x="36" y="9"/>
                    </a:cubicBezTo>
                    <a:cubicBezTo>
                      <a:pt x="36" y="9"/>
                      <a:pt x="35" y="9"/>
                      <a:pt x="35" y="9"/>
                    </a:cubicBezTo>
                    <a:cubicBezTo>
                      <a:pt x="35" y="9"/>
                      <a:pt x="35" y="9"/>
                      <a:pt x="35" y="9"/>
                    </a:cubicBezTo>
                    <a:close/>
                    <a:moveTo>
                      <a:pt x="36" y="13"/>
                    </a:moveTo>
                    <a:cubicBezTo>
                      <a:pt x="36" y="12"/>
                      <a:pt x="36" y="11"/>
                      <a:pt x="36" y="11"/>
                    </a:cubicBezTo>
                    <a:cubicBezTo>
                      <a:pt x="37" y="11"/>
                      <a:pt x="37" y="12"/>
                      <a:pt x="37" y="12"/>
                    </a:cubicBezTo>
                    <a:cubicBezTo>
                      <a:pt x="38" y="12"/>
                      <a:pt x="38" y="13"/>
                      <a:pt x="38" y="13"/>
                    </a:cubicBezTo>
                    <a:cubicBezTo>
                      <a:pt x="38" y="13"/>
                      <a:pt x="37" y="13"/>
                      <a:pt x="36" y="13"/>
                    </a:cubicBezTo>
                    <a:close/>
                    <a:moveTo>
                      <a:pt x="43" y="21"/>
                    </a:moveTo>
                    <a:cubicBezTo>
                      <a:pt x="42" y="21"/>
                      <a:pt x="41" y="20"/>
                      <a:pt x="40" y="19"/>
                    </a:cubicBezTo>
                    <a:cubicBezTo>
                      <a:pt x="40" y="19"/>
                      <a:pt x="40" y="19"/>
                      <a:pt x="40" y="19"/>
                    </a:cubicBezTo>
                    <a:cubicBezTo>
                      <a:pt x="40" y="19"/>
                      <a:pt x="40" y="19"/>
                      <a:pt x="40" y="19"/>
                    </a:cubicBezTo>
                    <a:cubicBezTo>
                      <a:pt x="40" y="19"/>
                      <a:pt x="40" y="19"/>
                      <a:pt x="40" y="19"/>
                    </a:cubicBezTo>
                    <a:cubicBezTo>
                      <a:pt x="41" y="19"/>
                      <a:pt x="41" y="20"/>
                      <a:pt x="42" y="20"/>
                    </a:cubicBezTo>
                    <a:cubicBezTo>
                      <a:pt x="42" y="20"/>
                      <a:pt x="42" y="19"/>
                      <a:pt x="42" y="19"/>
                    </a:cubicBezTo>
                    <a:cubicBezTo>
                      <a:pt x="42" y="19"/>
                      <a:pt x="42" y="19"/>
                      <a:pt x="42" y="19"/>
                    </a:cubicBezTo>
                    <a:cubicBezTo>
                      <a:pt x="43" y="18"/>
                      <a:pt x="43" y="18"/>
                      <a:pt x="42" y="18"/>
                    </a:cubicBezTo>
                    <a:cubicBezTo>
                      <a:pt x="43" y="18"/>
                      <a:pt x="44" y="18"/>
                      <a:pt x="44" y="19"/>
                    </a:cubicBezTo>
                    <a:cubicBezTo>
                      <a:pt x="44" y="19"/>
                      <a:pt x="44" y="19"/>
                      <a:pt x="44" y="19"/>
                    </a:cubicBezTo>
                    <a:cubicBezTo>
                      <a:pt x="44" y="20"/>
                      <a:pt x="45" y="20"/>
                      <a:pt x="43" y="21"/>
                    </a:cubicBezTo>
                    <a:close/>
                    <a:moveTo>
                      <a:pt x="55" y="20"/>
                    </a:moveTo>
                    <a:cubicBezTo>
                      <a:pt x="55" y="20"/>
                      <a:pt x="55" y="20"/>
                      <a:pt x="55" y="20"/>
                    </a:cubicBezTo>
                    <a:cubicBezTo>
                      <a:pt x="55" y="20"/>
                      <a:pt x="55" y="20"/>
                      <a:pt x="56" y="20"/>
                    </a:cubicBezTo>
                    <a:cubicBezTo>
                      <a:pt x="56" y="20"/>
                      <a:pt x="55" y="20"/>
                      <a:pt x="55" y="20"/>
                    </a:cubicBezTo>
                    <a:close/>
                    <a:moveTo>
                      <a:pt x="59" y="14"/>
                    </a:moveTo>
                    <a:cubicBezTo>
                      <a:pt x="59" y="13"/>
                      <a:pt x="59" y="12"/>
                      <a:pt x="59" y="12"/>
                    </a:cubicBezTo>
                    <a:cubicBezTo>
                      <a:pt x="59" y="12"/>
                      <a:pt x="60" y="12"/>
                      <a:pt x="60" y="12"/>
                    </a:cubicBezTo>
                    <a:cubicBezTo>
                      <a:pt x="59" y="13"/>
                      <a:pt x="59" y="14"/>
                      <a:pt x="59" y="14"/>
                    </a:cubicBezTo>
                    <a:cubicBezTo>
                      <a:pt x="59" y="14"/>
                      <a:pt x="59" y="14"/>
                      <a:pt x="59" y="14"/>
                    </a:cubicBezTo>
                    <a:close/>
                    <a:moveTo>
                      <a:pt x="62" y="15"/>
                    </a:moveTo>
                    <a:cubicBezTo>
                      <a:pt x="62" y="15"/>
                      <a:pt x="63" y="15"/>
                      <a:pt x="63" y="15"/>
                    </a:cubicBezTo>
                    <a:cubicBezTo>
                      <a:pt x="63" y="15"/>
                      <a:pt x="62" y="16"/>
                      <a:pt x="62" y="16"/>
                    </a:cubicBezTo>
                    <a:cubicBezTo>
                      <a:pt x="62" y="16"/>
                      <a:pt x="62" y="16"/>
                      <a:pt x="62" y="16"/>
                    </a:cubicBezTo>
                    <a:cubicBezTo>
                      <a:pt x="62" y="16"/>
                      <a:pt x="62" y="15"/>
                      <a:pt x="62" y="15"/>
                    </a:cubicBezTo>
                    <a:close/>
                    <a:moveTo>
                      <a:pt x="69" y="17"/>
                    </a:moveTo>
                    <a:cubicBezTo>
                      <a:pt x="69" y="17"/>
                      <a:pt x="69" y="17"/>
                      <a:pt x="69" y="17"/>
                    </a:cubicBezTo>
                    <a:cubicBezTo>
                      <a:pt x="69" y="17"/>
                      <a:pt x="69" y="17"/>
                      <a:pt x="70" y="17"/>
                    </a:cubicBezTo>
                    <a:cubicBezTo>
                      <a:pt x="70" y="18"/>
                      <a:pt x="71" y="18"/>
                      <a:pt x="72" y="18"/>
                    </a:cubicBezTo>
                    <a:cubicBezTo>
                      <a:pt x="71" y="18"/>
                      <a:pt x="71" y="18"/>
                      <a:pt x="70" y="18"/>
                    </a:cubicBezTo>
                    <a:cubicBezTo>
                      <a:pt x="70" y="18"/>
                      <a:pt x="70" y="18"/>
                      <a:pt x="70" y="18"/>
                    </a:cubicBezTo>
                    <a:cubicBezTo>
                      <a:pt x="70" y="18"/>
                      <a:pt x="70" y="18"/>
                      <a:pt x="70" y="18"/>
                    </a:cubicBezTo>
                    <a:cubicBezTo>
                      <a:pt x="70" y="18"/>
                      <a:pt x="70" y="18"/>
                      <a:pt x="70" y="18"/>
                    </a:cubicBezTo>
                    <a:cubicBezTo>
                      <a:pt x="70" y="18"/>
                      <a:pt x="70" y="18"/>
                      <a:pt x="70" y="18"/>
                    </a:cubicBezTo>
                    <a:cubicBezTo>
                      <a:pt x="69" y="18"/>
                      <a:pt x="69" y="17"/>
                      <a:pt x="69" y="17"/>
                    </a:cubicBezTo>
                    <a:close/>
                    <a:moveTo>
                      <a:pt x="76" y="9"/>
                    </a:moveTo>
                    <a:cubicBezTo>
                      <a:pt x="76" y="9"/>
                      <a:pt x="77" y="9"/>
                      <a:pt x="77" y="9"/>
                    </a:cubicBezTo>
                    <a:cubicBezTo>
                      <a:pt x="77" y="9"/>
                      <a:pt x="77" y="10"/>
                      <a:pt x="77" y="11"/>
                    </a:cubicBezTo>
                    <a:cubicBezTo>
                      <a:pt x="76" y="11"/>
                      <a:pt x="76" y="10"/>
                      <a:pt x="76" y="10"/>
                    </a:cubicBezTo>
                    <a:cubicBezTo>
                      <a:pt x="76" y="10"/>
                      <a:pt x="76" y="9"/>
                      <a:pt x="76" y="9"/>
                    </a:cubicBezTo>
                    <a:close/>
                    <a:moveTo>
                      <a:pt x="136" y="16"/>
                    </a:moveTo>
                    <a:cubicBezTo>
                      <a:pt x="136" y="16"/>
                      <a:pt x="136" y="16"/>
                      <a:pt x="136" y="16"/>
                    </a:cubicBezTo>
                    <a:cubicBezTo>
                      <a:pt x="136" y="16"/>
                      <a:pt x="136" y="16"/>
                      <a:pt x="136" y="16"/>
                    </a:cubicBezTo>
                    <a:close/>
                    <a:moveTo>
                      <a:pt x="132" y="9"/>
                    </a:moveTo>
                    <a:cubicBezTo>
                      <a:pt x="132" y="9"/>
                      <a:pt x="132" y="9"/>
                      <a:pt x="132" y="9"/>
                    </a:cubicBezTo>
                    <a:cubicBezTo>
                      <a:pt x="132" y="9"/>
                      <a:pt x="133" y="9"/>
                      <a:pt x="133" y="9"/>
                    </a:cubicBezTo>
                    <a:cubicBezTo>
                      <a:pt x="133" y="9"/>
                      <a:pt x="132" y="9"/>
                      <a:pt x="132" y="9"/>
                    </a:cubicBezTo>
                    <a:close/>
                    <a:moveTo>
                      <a:pt x="129" y="19"/>
                    </a:moveTo>
                    <a:cubicBezTo>
                      <a:pt x="129" y="19"/>
                      <a:pt x="129" y="19"/>
                      <a:pt x="129" y="19"/>
                    </a:cubicBezTo>
                    <a:cubicBezTo>
                      <a:pt x="129" y="19"/>
                      <a:pt x="129" y="19"/>
                      <a:pt x="129" y="19"/>
                    </a:cubicBezTo>
                    <a:cubicBezTo>
                      <a:pt x="129" y="19"/>
                      <a:pt x="129" y="19"/>
                      <a:pt x="129" y="19"/>
                    </a:cubicBezTo>
                    <a:cubicBezTo>
                      <a:pt x="129" y="19"/>
                      <a:pt x="129" y="19"/>
                      <a:pt x="129" y="19"/>
                    </a:cubicBezTo>
                    <a:close/>
                    <a:moveTo>
                      <a:pt x="116" y="16"/>
                    </a:moveTo>
                    <a:cubicBezTo>
                      <a:pt x="116" y="16"/>
                      <a:pt x="115" y="16"/>
                      <a:pt x="115" y="16"/>
                    </a:cubicBezTo>
                    <a:cubicBezTo>
                      <a:pt x="115" y="16"/>
                      <a:pt x="116" y="16"/>
                      <a:pt x="116" y="16"/>
                    </a:cubicBezTo>
                    <a:cubicBezTo>
                      <a:pt x="116" y="16"/>
                      <a:pt x="116" y="16"/>
                      <a:pt x="116" y="16"/>
                    </a:cubicBezTo>
                    <a:close/>
                    <a:moveTo>
                      <a:pt x="113" y="19"/>
                    </a:moveTo>
                    <a:cubicBezTo>
                      <a:pt x="113" y="19"/>
                      <a:pt x="113" y="19"/>
                      <a:pt x="113" y="19"/>
                    </a:cubicBezTo>
                    <a:cubicBezTo>
                      <a:pt x="113" y="19"/>
                      <a:pt x="113" y="19"/>
                      <a:pt x="113" y="20"/>
                    </a:cubicBezTo>
                    <a:cubicBezTo>
                      <a:pt x="113" y="19"/>
                      <a:pt x="113" y="19"/>
                      <a:pt x="113" y="19"/>
                    </a:cubicBezTo>
                    <a:close/>
                    <a:moveTo>
                      <a:pt x="108" y="9"/>
                    </a:moveTo>
                    <a:cubicBezTo>
                      <a:pt x="108" y="9"/>
                      <a:pt x="107" y="9"/>
                      <a:pt x="107" y="9"/>
                    </a:cubicBezTo>
                    <a:cubicBezTo>
                      <a:pt x="107" y="9"/>
                      <a:pt x="107" y="9"/>
                      <a:pt x="107" y="9"/>
                    </a:cubicBezTo>
                    <a:cubicBezTo>
                      <a:pt x="107" y="9"/>
                      <a:pt x="107" y="9"/>
                      <a:pt x="108" y="9"/>
                    </a:cubicBezTo>
                    <a:cubicBezTo>
                      <a:pt x="108" y="9"/>
                      <a:pt x="108" y="9"/>
                      <a:pt x="109" y="9"/>
                    </a:cubicBezTo>
                    <a:cubicBezTo>
                      <a:pt x="109" y="9"/>
                      <a:pt x="108" y="9"/>
                      <a:pt x="108" y="9"/>
                    </a:cubicBezTo>
                    <a:close/>
                    <a:moveTo>
                      <a:pt x="107" y="16"/>
                    </a:moveTo>
                    <a:cubicBezTo>
                      <a:pt x="107" y="16"/>
                      <a:pt x="107" y="16"/>
                      <a:pt x="107" y="16"/>
                    </a:cubicBezTo>
                    <a:cubicBezTo>
                      <a:pt x="107" y="16"/>
                      <a:pt x="108" y="16"/>
                      <a:pt x="108" y="16"/>
                    </a:cubicBezTo>
                    <a:cubicBezTo>
                      <a:pt x="107" y="17"/>
                      <a:pt x="108" y="16"/>
                      <a:pt x="108" y="17"/>
                    </a:cubicBezTo>
                    <a:cubicBezTo>
                      <a:pt x="107" y="17"/>
                      <a:pt x="107" y="17"/>
                      <a:pt x="107" y="16"/>
                    </a:cubicBezTo>
                    <a:close/>
                    <a:moveTo>
                      <a:pt x="116" y="11"/>
                    </a:moveTo>
                    <a:cubicBezTo>
                      <a:pt x="116" y="11"/>
                      <a:pt x="117" y="11"/>
                      <a:pt x="117" y="11"/>
                    </a:cubicBezTo>
                    <a:cubicBezTo>
                      <a:pt x="117" y="11"/>
                      <a:pt x="117" y="11"/>
                      <a:pt x="117" y="11"/>
                    </a:cubicBezTo>
                    <a:cubicBezTo>
                      <a:pt x="117" y="12"/>
                      <a:pt x="117" y="12"/>
                      <a:pt x="117" y="12"/>
                    </a:cubicBezTo>
                    <a:cubicBezTo>
                      <a:pt x="117" y="12"/>
                      <a:pt x="116" y="12"/>
                      <a:pt x="116" y="11"/>
                    </a:cubicBezTo>
                    <a:close/>
                    <a:moveTo>
                      <a:pt x="118" y="10"/>
                    </a:moveTo>
                    <a:cubicBezTo>
                      <a:pt x="118" y="10"/>
                      <a:pt x="118" y="10"/>
                      <a:pt x="117" y="10"/>
                    </a:cubicBezTo>
                    <a:cubicBezTo>
                      <a:pt x="117" y="9"/>
                      <a:pt x="117" y="9"/>
                      <a:pt x="116" y="8"/>
                    </a:cubicBezTo>
                    <a:cubicBezTo>
                      <a:pt x="117" y="8"/>
                      <a:pt x="117" y="8"/>
                      <a:pt x="117" y="8"/>
                    </a:cubicBezTo>
                    <a:cubicBezTo>
                      <a:pt x="118" y="8"/>
                      <a:pt x="117" y="10"/>
                      <a:pt x="118" y="10"/>
                    </a:cubicBezTo>
                    <a:cubicBezTo>
                      <a:pt x="118" y="10"/>
                      <a:pt x="118" y="10"/>
                      <a:pt x="118" y="10"/>
                    </a:cubicBezTo>
                    <a:close/>
                    <a:moveTo>
                      <a:pt x="112" y="13"/>
                    </a:moveTo>
                    <a:cubicBezTo>
                      <a:pt x="112" y="13"/>
                      <a:pt x="112" y="13"/>
                      <a:pt x="112" y="13"/>
                    </a:cubicBezTo>
                    <a:cubicBezTo>
                      <a:pt x="112" y="14"/>
                      <a:pt x="113" y="14"/>
                      <a:pt x="113" y="14"/>
                    </a:cubicBezTo>
                    <a:cubicBezTo>
                      <a:pt x="113" y="14"/>
                      <a:pt x="113" y="14"/>
                      <a:pt x="112" y="14"/>
                    </a:cubicBezTo>
                    <a:cubicBezTo>
                      <a:pt x="112" y="14"/>
                      <a:pt x="112" y="14"/>
                      <a:pt x="112" y="14"/>
                    </a:cubicBezTo>
                    <a:cubicBezTo>
                      <a:pt x="112" y="13"/>
                      <a:pt x="112" y="13"/>
                      <a:pt x="112" y="13"/>
                    </a:cubicBezTo>
                    <a:close/>
                    <a:moveTo>
                      <a:pt x="109" y="8"/>
                    </a:moveTo>
                    <a:cubicBezTo>
                      <a:pt x="109" y="7"/>
                      <a:pt x="109" y="7"/>
                      <a:pt x="109" y="7"/>
                    </a:cubicBezTo>
                    <a:cubicBezTo>
                      <a:pt x="111" y="7"/>
                      <a:pt x="111" y="7"/>
                      <a:pt x="111" y="7"/>
                    </a:cubicBezTo>
                    <a:cubicBezTo>
                      <a:pt x="111" y="7"/>
                      <a:pt x="111" y="7"/>
                      <a:pt x="111" y="7"/>
                    </a:cubicBezTo>
                    <a:cubicBezTo>
                      <a:pt x="110" y="8"/>
                      <a:pt x="110" y="9"/>
                      <a:pt x="109" y="8"/>
                    </a:cubicBezTo>
                    <a:close/>
                    <a:moveTo>
                      <a:pt x="100" y="12"/>
                    </a:moveTo>
                    <a:cubicBezTo>
                      <a:pt x="99" y="12"/>
                      <a:pt x="99" y="12"/>
                      <a:pt x="99" y="11"/>
                    </a:cubicBezTo>
                    <a:cubicBezTo>
                      <a:pt x="100" y="12"/>
                      <a:pt x="101" y="11"/>
                      <a:pt x="101" y="12"/>
                    </a:cubicBezTo>
                    <a:cubicBezTo>
                      <a:pt x="101" y="12"/>
                      <a:pt x="100" y="12"/>
                      <a:pt x="100" y="12"/>
                    </a:cubicBezTo>
                    <a:close/>
                    <a:moveTo>
                      <a:pt x="94" y="9"/>
                    </a:moveTo>
                    <a:cubicBezTo>
                      <a:pt x="94" y="9"/>
                      <a:pt x="94" y="9"/>
                      <a:pt x="94" y="9"/>
                    </a:cubicBezTo>
                    <a:cubicBezTo>
                      <a:pt x="94" y="8"/>
                      <a:pt x="95" y="8"/>
                      <a:pt x="95" y="8"/>
                    </a:cubicBezTo>
                    <a:cubicBezTo>
                      <a:pt x="95" y="9"/>
                      <a:pt x="94" y="9"/>
                      <a:pt x="94" y="9"/>
                    </a:cubicBezTo>
                    <a:close/>
                    <a:moveTo>
                      <a:pt x="84" y="19"/>
                    </a:moveTo>
                    <a:cubicBezTo>
                      <a:pt x="84" y="19"/>
                      <a:pt x="84" y="19"/>
                      <a:pt x="84" y="19"/>
                    </a:cubicBezTo>
                    <a:cubicBezTo>
                      <a:pt x="84" y="19"/>
                      <a:pt x="84" y="19"/>
                      <a:pt x="84" y="19"/>
                    </a:cubicBezTo>
                    <a:cubicBezTo>
                      <a:pt x="84" y="19"/>
                      <a:pt x="84" y="19"/>
                      <a:pt x="84" y="19"/>
                    </a:cubicBezTo>
                    <a:close/>
                    <a:moveTo>
                      <a:pt x="74" y="16"/>
                    </a:moveTo>
                    <a:cubicBezTo>
                      <a:pt x="74" y="16"/>
                      <a:pt x="73" y="16"/>
                      <a:pt x="73" y="16"/>
                    </a:cubicBezTo>
                    <a:cubicBezTo>
                      <a:pt x="73" y="16"/>
                      <a:pt x="73" y="16"/>
                      <a:pt x="74" y="15"/>
                    </a:cubicBezTo>
                    <a:cubicBezTo>
                      <a:pt x="74" y="15"/>
                      <a:pt x="74" y="16"/>
                      <a:pt x="74" y="16"/>
                    </a:cubicBezTo>
                    <a:close/>
                    <a:moveTo>
                      <a:pt x="73" y="16"/>
                    </a:moveTo>
                    <a:cubicBezTo>
                      <a:pt x="72" y="16"/>
                      <a:pt x="72" y="16"/>
                      <a:pt x="71" y="16"/>
                    </a:cubicBezTo>
                    <a:cubicBezTo>
                      <a:pt x="71" y="16"/>
                      <a:pt x="71" y="16"/>
                      <a:pt x="71" y="16"/>
                    </a:cubicBezTo>
                    <a:cubicBezTo>
                      <a:pt x="72" y="16"/>
                      <a:pt x="72" y="16"/>
                      <a:pt x="73" y="16"/>
                    </a:cubicBezTo>
                    <a:close/>
                    <a:moveTo>
                      <a:pt x="76" y="14"/>
                    </a:moveTo>
                    <a:cubicBezTo>
                      <a:pt x="76" y="13"/>
                      <a:pt x="76" y="13"/>
                      <a:pt x="76" y="13"/>
                    </a:cubicBezTo>
                    <a:cubicBezTo>
                      <a:pt x="76" y="13"/>
                      <a:pt x="77" y="13"/>
                      <a:pt x="77" y="14"/>
                    </a:cubicBezTo>
                    <a:cubicBezTo>
                      <a:pt x="77" y="14"/>
                      <a:pt x="77" y="14"/>
                      <a:pt x="76" y="14"/>
                    </a:cubicBezTo>
                    <a:close/>
                    <a:moveTo>
                      <a:pt x="81" y="14"/>
                    </a:moveTo>
                    <a:cubicBezTo>
                      <a:pt x="80" y="14"/>
                      <a:pt x="80" y="15"/>
                      <a:pt x="80" y="15"/>
                    </a:cubicBezTo>
                    <a:cubicBezTo>
                      <a:pt x="79" y="15"/>
                      <a:pt x="79" y="15"/>
                      <a:pt x="79" y="15"/>
                    </a:cubicBezTo>
                    <a:cubicBezTo>
                      <a:pt x="79" y="15"/>
                      <a:pt x="79" y="15"/>
                      <a:pt x="79" y="15"/>
                    </a:cubicBezTo>
                    <a:cubicBezTo>
                      <a:pt x="79" y="15"/>
                      <a:pt x="79" y="15"/>
                      <a:pt x="79" y="15"/>
                    </a:cubicBezTo>
                    <a:cubicBezTo>
                      <a:pt x="79" y="15"/>
                      <a:pt x="79" y="14"/>
                      <a:pt x="79" y="13"/>
                    </a:cubicBezTo>
                    <a:cubicBezTo>
                      <a:pt x="79" y="13"/>
                      <a:pt x="79" y="13"/>
                      <a:pt x="79" y="13"/>
                    </a:cubicBezTo>
                    <a:cubicBezTo>
                      <a:pt x="79" y="13"/>
                      <a:pt x="77" y="12"/>
                      <a:pt x="78" y="11"/>
                    </a:cubicBezTo>
                    <a:cubicBezTo>
                      <a:pt x="78" y="12"/>
                      <a:pt x="79" y="12"/>
                      <a:pt x="79" y="13"/>
                    </a:cubicBezTo>
                    <a:cubicBezTo>
                      <a:pt x="80" y="13"/>
                      <a:pt x="83" y="12"/>
                      <a:pt x="83" y="14"/>
                    </a:cubicBezTo>
                    <a:cubicBezTo>
                      <a:pt x="82" y="14"/>
                      <a:pt x="82" y="14"/>
                      <a:pt x="81" y="14"/>
                    </a:cubicBezTo>
                    <a:close/>
                    <a:moveTo>
                      <a:pt x="86" y="12"/>
                    </a:moveTo>
                    <a:cubicBezTo>
                      <a:pt x="85" y="12"/>
                      <a:pt x="85" y="12"/>
                      <a:pt x="85" y="12"/>
                    </a:cubicBezTo>
                    <a:cubicBezTo>
                      <a:pt x="85" y="12"/>
                      <a:pt x="86" y="12"/>
                      <a:pt x="86" y="12"/>
                    </a:cubicBezTo>
                    <a:close/>
                    <a:moveTo>
                      <a:pt x="90" y="8"/>
                    </a:moveTo>
                    <a:cubicBezTo>
                      <a:pt x="89" y="8"/>
                      <a:pt x="89" y="8"/>
                      <a:pt x="89" y="8"/>
                    </a:cubicBezTo>
                    <a:cubicBezTo>
                      <a:pt x="89" y="9"/>
                      <a:pt x="89" y="9"/>
                      <a:pt x="89" y="9"/>
                    </a:cubicBezTo>
                    <a:cubicBezTo>
                      <a:pt x="89" y="9"/>
                      <a:pt x="89" y="9"/>
                      <a:pt x="89" y="9"/>
                    </a:cubicBezTo>
                    <a:cubicBezTo>
                      <a:pt x="89" y="9"/>
                      <a:pt x="89" y="9"/>
                      <a:pt x="90" y="9"/>
                    </a:cubicBezTo>
                    <a:cubicBezTo>
                      <a:pt x="89" y="10"/>
                      <a:pt x="88" y="10"/>
                      <a:pt x="89" y="11"/>
                    </a:cubicBezTo>
                    <a:cubicBezTo>
                      <a:pt x="89" y="11"/>
                      <a:pt x="89" y="11"/>
                      <a:pt x="89" y="11"/>
                    </a:cubicBezTo>
                    <a:cubicBezTo>
                      <a:pt x="89" y="11"/>
                      <a:pt x="89" y="11"/>
                      <a:pt x="89" y="11"/>
                    </a:cubicBezTo>
                    <a:cubicBezTo>
                      <a:pt x="88" y="11"/>
                      <a:pt x="89" y="10"/>
                      <a:pt x="88" y="9"/>
                    </a:cubicBezTo>
                    <a:cubicBezTo>
                      <a:pt x="88" y="9"/>
                      <a:pt x="88" y="8"/>
                      <a:pt x="88" y="8"/>
                    </a:cubicBezTo>
                    <a:cubicBezTo>
                      <a:pt x="88" y="8"/>
                      <a:pt x="88" y="7"/>
                      <a:pt x="88" y="7"/>
                    </a:cubicBezTo>
                    <a:cubicBezTo>
                      <a:pt x="88" y="7"/>
                      <a:pt x="89" y="7"/>
                      <a:pt x="89" y="7"/>
                    </a:cubicBezTo>
                    <a:cubicBezTo>
                      <a:pt x="90" y="7"/>
                      <a:pt x="90" y="8"/>
                      <a:pt x="90" y="7"/>
                    </a:cubicBezTo>
                    <a:cubicBezTo>
                      <a:pt x="90" y="8"/>
                      <a:pt x="90" y="8"/>
                      <a:pt x="90" y="8"/>
                    </a:cubicBezTo>
                    <a:close/>
                    <a:moveTo>
                      <a:pt x="80" y="9"/>
                    </a:moveTo>
                    <a:cubicBezTo>
                      <a:pt x="80" y="8"/>
                      <a:pt x="80" y="8"/>
                      <a:pt x="79" y="8"/>
                    </a:cubicBezTo>
                    <a:cubicBezTo>
                      <a:pt x="79" y="8"/>
                      <a:pt x="79" y="8"/>
                      <a:pt x="80" y="8"/>
                    </a:cubicBezTo>
                    <a:cubicBezTo>
                      <a:pt x="80" y="8"/>
                      <a:pt x="80" y="9"/>
                      <a:pt x="81" y="9"/>
                    </a:cubicBezTo>
                    <a:cubicBezTo>
                      <a:pt x="80" y="9"/>
                      <a:pt x="80" y="9"/>
                      <a:pt x="80" y="9"/>
                    </a:cubicBezTo>
                    <a:close/>
                    <a:moveTo>
                      <a:pt x="77" y="11"/>
                    </a:moveTo>
                    <a:cubicBezTo>
                      <a:pt x="77" y="11"/>
                      <a:pt x="77" y="11"/>
                      <a:pt x="77" y="11"/>
                    </a:cubicBezTo>
                    <a:cubicBezTo>
                      <a:pt x="77" y="11"/>
                      <a:pt x="77" y="11"/>
                      <a:pt x="77" y="11"/>
                    </a:cubicBezTo>
                    <a:cubicBezTo>
                      <a:pt x="76" y="12"/>
                      <a:pt x="76" y="11"/>
                      <a:pt x="75" y="11"/>
                    </a:cubicBezTo>
                    <a:cubicBezTo>
                      <a:pt x="76" y="11"/>
                      <a:pt x="76" y="11"/>
                      <a:pt x="77" y="11"/>
                    </a:cubicBezTo>
                    <a:close/>
                    <a:moveTo>
                      <a:pt x="74" y="17"/>
                    </a:moveTo>
                    <a:cubicBezTo>
                      <a:pt x="74" y="17"/>
                      <a:pt x="74" y="17"/>
                      <a:pt x="74" y="17"/>
                    </a:cubicBezTo>
                    <a:cubicBezTo>
                      <a:pt x="74" y="17"/>
                      <a:pt x="74" y="17"/>
                      <a:pt x="74" y="17"/>
                    </a:cubicBezTo>
                    <a:cubicBezTo>
                      <a:pt x="74" y="17"/>
                      <a:pt x="74" y="17"/>
                      <a:pt x="74" y="17"/>
                    </a:cubicBezTo>
                    <a:close/>
                    <a:moveTo>
                      <a:pt x="83" y="18"/>
                    </a:moveTo>
                    <a:cubicBezTo>
                      <a:pt x="82" y="18"/>
                      <a:pt x="82" y="18"/>
                      <a:pt x="81" y="18"/>
                    </a:cubicBezTo>
                    <a:cubicBezTo>
                      <a:pt x="81" y="18"/>
                      <a:pt x="81" y="18"/>
                      <a:pt x="81" y="18"/>
                    </a:cubicBezTo>
                    <a:cubicBezTo>
                      <a:pt x="82" y="17"/>
                      <a:pt x="81" y="16"/>
                      <a:pt x="82" y="17"/>
                    </a:cubicBezTo>
                    <a:cubicBezTo>
                      <a:pt x="82" y="16"/>
                      <a:pt x="82" y="16"/>
                      <a:pt x="81" y="15"/>
                    </a:cubicBezTo>
                    <a:cubicBezTo>
                      <a:pt x="83" y="15"/>
                      <a:pt x="83" y="17"/>
                      <a:pt x="84" y="16"/>
                    </a:cubicBezTo>
                    <a:cubicBezTo>
                      <a:pt x="85" y="17"/>
                      <a:pt x="83" y="17"/>
                      <a:pt x="83" y="18"/>
                    </a:cubicBezTo>
                    <a:cubicBezTo>
                      <a:pt x="84" y="18"/>
                      <a:pt x="84" y="18"/>
                      <a:pt x="84" y="18"/>
                    </a:cubicBezTo>
                    <a:cubicBezTo>
                      <a:pt x="83" y="19"/>
                      <a:pt x="83" y="19"/>
                      <a:pt x="83" y="18"/>
                    </a:cubicBezTo>
                    <a:close/>
                    <a:moveTo>
                      <a:pt x="84" y="21"/>
                    </a:moveTo>
                    <a:cubicBezTo>
                      <a:pt x="84" y="21"/>
                      <a:pt x="85" y="21"/>
                      <a:pt x="85" y="21"/>
                    </a:cubicBezTo>
                    <a:cubicBezTo>
                      <a:pt x="85" y="21"/>
                      <a:pt x="85" y="21"/>
                      <a:pt x="85" y="21"/>
                    </a:cubicBezTo>
                    <a:cubicBezTo>
                      <a:pt x="84" y="21"/>
                      <a:pt x="84" y="21"/>
                      <a:pt x="84" y="21"/>
                    </a:cubicBezTo>
                    <a:close/>
                    <a:moveTo>
                      <a:pt x="85" y="18"/>
                    </a:moveTo>
                    <a:cubicBezTo>
                      <a:pt x="85" y="17"/>
                      <a:pt x="85" y="17"/>
                      <a:pt x="86" y="17"/>
                    </a:cubicBezTo>
                    <a:cubicBezTo>
                      <a:pt x="86" y="17"/>
                      <a:pt x="86" y="17"/>
                      <a:pt x="86" y="17"/>
                    </a:cubicBezTo>
                    <a:cubicBezTo>
                      <a:pt x="86" y="17"/>
                      <a:pt x="86" y="18"/>
                      <a:pt x="86" y="18"/>
                    </a:cubicBezTo>
                    <a:cubicBezTo>
                      <a:pt x="86" y="18"/>
                      <a:pt x="85" y="18"/>
                      <a:pt x="85" y="18"/>
                    </a:cubicBezTo>
                    <a:close/>
                    <a:moveTo>
                      <a:pt x="93" y="14"/>
                    </a:moveTo>
                    <a:cubicBezTo>
                      <a:pt x="93" y="14"/>
                      <a:pt x="93" y="14"/>
                      <a:pt x="93" y="13"/>
                    </a:cubicBezTo>
                    <a:cubicBezTo>
                      <a:pt x="93" y="13"/>
                      <a:pt x="93" y="13"/>
                      <a:pt x="93" y="13"/>
                    </a:cubicBezTo>
                    <a:cubicBezTo>
                      <a:pt x="93" y="14"/>
                      <a:pt x="93" y="14"/>
                      <a:pt x="94" y="14"/>
                    </a:cubicBezTo>
                    <a:cubicBezTo>
                      <a:pt x="93" y="14"/>
                      <a:pt x="93" y="14"/>
                      <a:pt x="93" y="14"/>
                    </a:cubicBezTo>
                    <a:close/>
                    <a:moveTo>
                      <a:pt x="103" y="13"/>
                    </a:moveTo>
                    <a:cubicBezTo>
                      <a:pt x="103" y="14"/>
                      <a:pt x="103" y="14"/>
                      <a:pt x="103" y="14"/>
                    </a:cubicBezTo>
                    <a:cubicBezTo>
                      <a:pt x="102" y="14"/>
                      <a:pt x="102" y="13"/>
                      <a:pt x="103" y="13"/>
                    </a:cubicBezTo>
                    <a:close/>
                    <a:moveTo>
                      <a:pt x="102" y="12"/>
                    </a:moveTo>
                    <a:cubicBezTo>
                      <a:pt x="102" y="12"/>
                      <a:pt x="102" y="12"/>
                      <a:pt x="102" y="11"/>
                    </a:cubicBezTo>
                    <a:cubicBezTo>
                      <a:pt x="102" y="11"/>
                      <a:pt x="103" y="11"/>
                      <a:pt x="103" y="10"/>
                    </a:cubicBezTo>
                    <a:cubicBezTo>
                      <a:pt x="103" y="11"/>
                      <a:pt x="103" y="11"/>
                      <a:pt x="103" y="11"/>
                    </a:cubicBezTo>
                    <a:cubicBezTo>
                      <a:pt x="103" y="11"/>
                      <a:pt x="102" y="11"/>
                      <a:pt x="103" y="12"/>
                    </a:cubicBezTo>
                    <a:cubicBezTo>
                      <a:pt x="103" y="12"/>
                      <a:pt x="103" y="12"/>
                      <a:pt x="103" y="12"/>
                    </a:cubicBezTo>
                    <a:cubicBezTo>
                      <a:pt x="103" y="12"/>
                      <a:pt x="103" y="12"/>
                      <a:pt x="103" y="12"/>
                    </a:cubicBezTo>
                    <a:cubicBezTo>
                      <a:pt x="103" y="12"/>
                      <a:pt x="103" y="12"/>
                      <a:pt x="102" y="12"/>
                    </a:cubicBezTo>
                    <a:close/>
                    <a:moveTo>
                      <a:pt x="112" y="21"/>
                    </a:moveTo>
                    <a:cubicBezTo>
                      <a:pt x="111" y="21"/>
                      <a:pt x="111" y="21"/>
                      <a:pt x="111" y="21"/>
                    </a:cubicBezTo>
                    <a:cubicBezTo>
                      <a:pt x="111" y="21"/>
                      <a:pt x="111" y="21"/>
                      <a:pt x="111" y="21"/>
                    </a:cubicBezTo>
                    <a:cubicBezTo>
                      <a:pt x="112" y="20"/>
                      <a:pt x="110" y="19"/>
                      <a:pt x="110" y="18"/>
                    </a:cubicBezTo>
                    <a:cubicBezTo>
                      <a:pt x="109" y="17"/>
                      <a:pt x="109" y="18"/>
                      <a:pt x="109" y="18"/>
                    </a:cubicBezTo>
                    <a:cubicBezTo>
                      <a:pt x="109" y="18"/>
                      <a:pt x="110" y="17"/>
                      <a:pt x="110" y="17"/>
                    </a:cubicBezTo>
                    <a:cubicBezTo>
                      <a:pt x="110" y="16"/>
                      <a:pt x="109" y="16"/>
                      <a:pt x="108" y="16"/>
                    </a:cubicBezTo>
                    <a:cubicBezTo>
                      <a:pt x="108" y="16"/>
                      <a:pt x="108" y="16"/>
                      <a:pt x="108" y="15"/>
                    </a:cubicBezTo>
                    <a:cubicBezTo>
                      <a:pt x="108" y="15"/>
                      <a:pt x="108" y="15"/>
                      <a:pt x="108" y="15"/>
                    </a:cubicBezTo>
                    <a:cubicBezTo>
                      <a:pt x="108" y="15"/>
                      <a:pt x="108" y="15"/>
                      <a:pt x="109" y="15"/>
                    </a:cubicBezTo>
                    <a:cubicBezTo>
                      <a:pt x="109" y="15"/>
                      <a:pt x="109" y="15"/>
                      <a:pt x="109" y="15"/>
                    </a:cubicBezTo>
                    <a:cubicBezTo>
                      <a:pt x="109" y="15"/>
                      <a:pt x="109" y="15"/>
                      <a:pt x="109" y="15"/>
                    </a:cubicBezTo>
                    <a:cubicBezTo>
                      <a:pt x="109" y="15"/>
                      <a:pt x="110" y="15"/>
                      <a:pt x="110" y="14"/>
                    </a:cubicBezTo>
                    <a:cubicBezTo>
                      <a:pt x="110" y="14"/>
                      <a:pt x="110" y="14"/>
                      <a:pt x="110" y="14"/>
                    </a:cubicBezTo>
                    <a:cubicBezTo>
                      <a:pt x="110" y="15"/>
                      <a:pt x="110" y="15"/>
                      <a:pt x="111" y="15"/>
                    </a:cubicBezTo>
                    <a:cubicBezTo>
                      <a:pt x="111" y="15"/>
                      <a:pt x="111" y="16"/>
                      <a:pt x="112" y="16"/>
                    </a:cubicBezTo>
                    <a:cubicBezTo>
                      <a:pt x="112" y="16"/>
                      <a:pt x="111" y="16"/>
                      <a:pt x="111" y="17"/>
                    </a:cubicBezTo>
                    <a:cubicBezTo>
                      <a:pt x="111" y="18"/>
                      <a:pt x="111" y="18"/>
                      <a:pt x="112" y="18"/>
                    </a:cubicBezTo>
                    <a:cubicBezTo>
                      <a:pt x="113" y="18"/>
                      <a:pt x="113" y="18"/>
                      <a:pt x="113" y="18"/>
                    </a:cubicBezTo>
                    <a:cubicBezTo>
                      <a:pt x="113" y="19"/>
                      <a:pt x="113" y="19"/>
                      <a:pt x="113" y="19"/>
                    </a:cubicBezTo>
                    <a:cubicBezTo>
                      <a:pt x="112" y="19"/>
                      <a:pt x="112" y="19"/>
                      <a:pt x="112" y="20"/>
                    </a:cubicBezTo>
                    <a:cubicBezTo>
                      <a:pt x="113" y="20"/>
                      <a:pt x="113" y="20"/>
                      <a:pt x="113" y="20"/>
                    </a:cubicBezTo>
                    <a:cubicBezTo>
                      <a:pt x="113" y="20"/>
                      <a:pt x="113" y="20"/>
                      <a:pt x="112" y="20"/>
                    </a:cubicBezTo>
                    <a:cubicBezTo>
                      <a:pt x="113" y="21"/>
                      <a:pt x="112" y="21"/>
                      <a:pt x="112" y="21"/>
                    </a:cubicBezTo>
                    <a:close/>
                    <a:moveTo>
                      <a:pt x="116" y="21"/>
                    </a:moveTo>
                    <a:cubicBezTo>
                      <a:pt x="116" y="20"/>
                      <a:pt x="116" y="20"/>
                      <a:pt x="115" y="21"/>
                    </a:cubicBezTo>
                    <a:cubicBezTo>
                      <a:pt x="115" y="21"/>
                      <a:pt x="115" y="21"/>
                      <a:pt x="115" y="21"/>
                    </a:cubicBezTo>
                    <a:cubicBezTo>
                      <a:pt x="115" y="21"/>
                      <a:pt x="115" y="21"/>
                      <a:pt x="115" y="21"/>
                    </a:cubicBezTo>
                    <a:cubicBezTo>
                      <a:pt x="115" y="21"/>
                      <a:pt x="115" y="21"/>
                      <a:pt x="115" y="21"/>
                    </a:cubicBezTo>
                    <a:cubicBezTo>
                      <a:pt x="115" y="21"/>
                      <a:pt x="115" y="21"/>
                      <a:pt x="115" y="21"/>
                    </a:cubicBezTo>
                    <a:cubicBezTo>
                      <a:pt x="115" y="20"/>
                      <a:pt x="115" y="20"/>
                      <a:pt x="114" y="20"/>
                    </a:cubicBezTo>
                    <a:cubicBezTo>
                      <a:pt x="114" y="19"/>
                      <a:pt x="116" y="19"/>
                      <a:pt x="117" y="19"/>
                    </a:cubicBezTo>
                    <a:cubicBezTo>
                      <a:pt x="117" y="19"/>
                      <a:pt x="117" y="21"/>
                      <a:pt x="116" y="21"/>
                    </a:cubicBezTo>
                    <a:close/>
                    <a:moveTo>
                      <a:pt x="117" y="15"/>
                    </a:moveTo>
                    <a:cubicBezTo>
                      <a:pt x="118" y="15"/>
                      <a:pt x="119" y="15"/>
                      <a:pt x="119" y="17"/>
                    </a:cubicBezTo>
                    <a:cubicBezTo>
                      <a:pt x="118" y="17"/>
                      <a:pt x="117" y="16"/>
                      <a:pt x="117" y="15"/>
                    </a:cubicBezTo>
                    <a:close/>
                    <a:moveTo>
                      <a:pt x="128" y="21"/>
                    </a:moveTo>
                    <a:cubicBezTo>
                      <a:pt x="128" y="21"/>
                      <a:pt x="128" y="21"/>
                      <a:pt x="128" y="20"/>
                    </a:cubicBezTo>
                    <a:cubicBezTo>
                      <a:pt x="128" y="21"/>
                      <a:pt x="128" y="21"/>
                      <a:pt x="128" y="22"/>
                    </a:cubicBezTo>
                    <a:cubicBezTo>
                      <a:pt x="127" y="22"/>
                      <a:pt x="127" y="21"/>
                      <a:pt x="128" y="21"/>
                    </a:cubicBezTo>
                    <a:close/>
                    <a:moveTo>
                      <a:pt x="136" y="17"/>
                    </a:moveTo>
                    <a:cubicBezTo>
                      <a:pt x="136" y="17"/>
                      <a:pt x="136" y="17"/>
                      <a:pt x="136" y="17"/>
                    </a:cubicBezTo>
                    <a:cubicBezTo>
                      <a:pt x="136" y="16"/>
                      <a:pt x="136" y="16"/>
                      <a:pt x="136" y="16"/>
                    </a:cubicBezTo>
                    <a:cubicBezTo>
                      <a:pt x="136" y="16"/>
                      <a:pt x="136" y="16"/>
                      <a:pt x="136" y="16"/>
                    </a:cubicBezTo>
                    <a:cubicBezTo>
                      <a:pt x="136" y="16"/>
                      <a:pt x="136" y="16"/>
                      <a:pt x="137" y="16"/>
                    </a:cubicBezTo>
                    <a:cubicBezTo>
                      <a:pt x="137" y="16"/>
                      <a:pt x="137" y="17"/>
                      <a:pt x="136" y="17"/>
                    </a:cubicBezTo>
                    <a:close/>
                    <a:moveTo>
                      <a:pt x="185" y="7"/>
                    </a:moveTo>
                    <a:cubicBezTo>
                      <a:pt x="185" y="7"/>
                      <a:pt x="185" y="7"/>
                      <a:pt x="185" y="6"/>
                    </a:cubicBezTo>
                    <a:cubicBezTo>
                      <a:pt x="185" y="7"/>
                      <a:pt x="186" y="7"/>
                      <a:pt x="186" y="7"/>
                    </a:cubicBezTo>
                    <a:cubicBezTo>
                      <a:pt x="186" y="8"/>
                      <a:pt x="187" y="8"/>
                      <a:pt x="187" y="9"/>
                    </a:cubicBezTo>
                    <a:cubicBezTo>
                      <a:pt x="187" y="8"/>
                      <a:pt x="186" y="9"/>
                      <a:pt x="187" y="10"/>
                    </a:cubicBezTo>
                    <a:cubicBezTo>
                      <a:pt x="186" y="10"/>
                      <a:pt x="185" y="10"/>
                      <a:pt x="185" y="11"/>
                    </a:cubicBezTo>
                    <a:cubicBezTo>
                      <a:pt x="185" y="11"/>
                      <a:pt x="184" y="10"/>
                      <a:pt x="183" y="10"/>
                    </a:cubicBezTo>
                    <a:cubicBezTo>
                      <a:pt x="183" y="10"/>
                      <a:pt x="183" y="9"/>
                      <a:pt x="183" y="9"/>
                    </a:cubicBezTo>
                    <a:cubicBezTo>
                      <a:pt x="183" y="8"/>
                      <a:pt x="184" y="8"/>
                      <a:pt x="184" y="7"/>
                    </a:cubicBezTo>
                    <a:lnTo>
                      <a:pt x="185" y="7"/>
                    </a:lnTo>
                    <a:close/>
                    <a:moveTo>
                      <a:pt x="194" y="8"/>
                    </a:moveTo>
                    <a:cubicBezTo>
                      <a:pt x="194" y="8"/>
                      <a:pt x="194" y="8"/>
                      <a:pt x="194" y="8"/>
                    </a:cubicBezTo>
                    <a:cubicBezTo>
                      <a:pt x="194" y="8"/>
                      <a:pt x="194" y="8"/>
                      <a:pt x="194" y="8"/>
                    </a:cubicBezTo>
                    <a:cubicBezTo>
                      <a:pt x="194" y="9"/>
                      <a:pt x="193" y="8"/>
                      <a:pt x="192" y="9"/>
                    </a:cubicBezTo>
                    <a:cubicBezTo>
                      <a:pt x="191" y="9"/>
                      <a:pt x="190" y="10"/>
                      <a:pt x="190" y="9"/>
                    </a:cubicBezTo>
                    <a:cubicBezTo>
                      <a:pt x="190" y="8"/>
                      <a:pt x="190" y="8"/>
                      <a:pt x="190" y="8"/>
                    </a:cubicBezTo>
                    <a:cubicBezTo>
                      <a:pt x="191" y="8"/>
                      <a:pt x="192" y="8"/>
                      <a:pt x="194" y="8"/>
                    </a:cubicBezTo>
                    <a:close/>
                    <a:moveTo>
                      <a:pt x="194" y="18"/>
                    </a:moveTo>
                    <a:cubicBezTo>
                      <a:pt x="194" y="18"/>
                      <a:pt x="194" y="18"/>
                      <a:pt x="194" y="18"/>
                    </a:cubicBezTo>
                    <a:cubicBezTo>
                      <a:pt x="194" y="18"/>
                      <a:pt x="194" y="18"/>
                      <a:pt x="194" y="18"/>
                    </a:cubicBezTo>
                    <a:cubicBezTo>
                      <a:pt x="194" y="18"/>
                      <a:pt x="194" y="18"/>
                      <a:pt x="194" y="18"/>
                    </a:cubicBezTo>
                    <a:close/>
                    <a:moveTo>
                      <a:pt x="193" y="14"/>
                    </a:moveTo>
                    <a:cubicBezTo>
                      <a:pt x="193" y="15"/>
                      <a:pt x="194" y="15"/>
                      <a:pt x="194" y="15"/>
                    </a:cubicBezTo>
                    <a:cubicBezTo>
                      <a:pt x="193" y="15"/>
                      <a:pt x="193" y="15"/>
                      <a:pt x="193" y="14"/>
                    </a:cubicBezTo>
                    <a:close/>
                    <a:moveTo>
                      <a:pt x="177" y="11"/>
                    </a:moveTo>
                    <a:cubicBezTo>
                      <a:pt x="177" y="11"/>
                      <a:pt x="177" y="11"/>
                      <a:pt x="177" y="11"/>
                    </a:cubicBezTo>
                    <a:cubicBezTo>
                      <a:pt x="177" y="11"/>
                      <a:pt x="176" y="11"/>
                      <a:pt x="176" y="11"/>
                    </a:cubicBezTo>
                    <a:cubicBezTo>
                      <a:pt x="176" y="11"/>
                      <a:pt x="176" y="11"/>
                      <a:pt x="177" y="11"/>
                    </a:cubicBezTo>
                    <a:close/>
                    <a:moveTo>
                      <a:pt x="176" y="10"/>
                    </a:moveTo>
                    <a:cubicBezTo>
                      <a:pt x="177" y="10"/>
                      <a:pt x="177" y="10"/>
                      <a:pt x="177" y="10"/>
                    </a:cubicBezTo>
                    <a:cubicBezTo>
                      <a:pt x="177" y="10"/>
                      <a:pt x="177" y="10"/>
                      <a:pt x="176" y="10"/>
                    </a:cubicBezTo>
                    <a:close/>
                    <a:moveTo>
                      <a:pt x="178" y="11"/>
                    </a:moveTo>
                    <a:cubicBezTo>
                      <a:pt x="178" y="11"/>
                      <a:pt x="178" y="11"/>
                      <a:pt x="178" y="11"/>
                    </a:cubicBezTo>
                    <a:cubicBezTo>
                      <a:pt x="178" y="11"/>
                      <a:pt x="178" y="11"/>
                      <a:pt x="178" y="11"/>
                    </a:cubicBezTo>
                    <a:cubicBezTo>
                      <a:pt x="178" y="11"/>
                      <a:pt x="178" y="11"/>
                      <a:pt x="178" y="11"/>
                    </a:cubicBezTo>
                    <a:cubicBezTo>
                      <a:pt x="178" y="11"/>
                      <a:pt x="178" y="11"/>
                      <a:pt x="178" y="11"/>
                    </a:cubicBezTo>
                    <a:close/>
                    <a:moveTo>
                      <a:pt x="156" y="8"/>
                    </a:moveTo>
                    <a:cubicBezTo>
                      <a:pt x="156" y="8"/>
                      <a:pt x="156" y="8"/>
                      <a:pt x="156" y="8"/>
                    </a:cubicBezTo>
                    <a:cubicBezTo>
                      <a:pt x="156" y="8"/>
                      <a:pt x="156" y="8"/>
                      <a:pt x="156" y="8"/>
                    </a:cubicBezTo>
                    <a:close/>
                    <a:moveTo>
                      <a:pt x="162" y="7"/>
                    </a:moveTo>
                    <a:cubicBezTo>
                      <a:pt x="162" y="7"/>
                      <a:pt x="163" y="7"/>
                      <a:pt x="164" y="7"/>
                    </a:cubicBezTo>
                    <a:cubicBezTo>
                      <a:pt x="164" y="7"/>
                      <a:pt x="164" y="7"/>
                      <a:pt x="164" y="8"/>
                    </a:cubicBezTo>
                    <a:cubicBezTo>
                      <a:pt x="164" y="8"/>
                      <a:pt x="164" y="8"/>
                      <a:pt x="163" y="8"/>
                    </a:cubicBezTo>
                    <a:cubicBezTo>
                      <a:pt x="164" y="9"/>
                      <a:pt x="163" y="10"/>
                      <a:pt x="163" y="10"/>
                    </a:cubicBezTo>
                    <a:cubicBezTo>
                      <a:pt x="162" y="10"/>
                      <a:pt x="162" y="10"/>
                      <a:pt x="162" y="10"/>
                    </a:cubicBezTo>
                    <a:cubicBezTo>
                      <a:pt x="162" y="8"/>
                      <a:pt x="161" y="8"/>
                      <a:pt x="161" y="8"/>
                    </a:cubicBezTo>
                    <a:cubicBezTo>
                      <a:pt x="161" y="8"/>
                      <a:pt x="162" y="7"/>
                      <a:pt x="162" y="7"/>
                    </a:cubicBezTo>
                    <a:close/>
                    <a:moveTo>
                      <a:pt x="161" y="12"/>
                    </a:moveTo>
                    <a:cubicBezTo>
                      <a:pt x="160" y="12"/>
                      <a:pt x="160" y="11"/>
                      <a:pt x="160" y="11"/>
                    </a:cubicBezTo>
                    <a:cubicBezTo>
                      <a:pt x="160" y="11"/>
                      <a:pt x="160" y="11"/>
                      <a:pt x="160" y="11"/>
                    </a:cubicBezTo>
                    <a:cubicBezTo>
                      <a:pt x="160" y="11"/>
                      <a:pt x="160" y="10"/>
                      <a:pt x="160" y="10"/>
                    </a:cubicBezTo>
                    <a:cubicBezTo>
                      <a:pt x="162" y="10"/>
                      <a:pt x="161" y="11"/>
                      <a:pt x="161" y="12"/>
                    </a:cubicBezTo>
                    <a:close/>
                    <a:moveTo>
                      <a:pt x="161" y="13"/>
                    </a:moveTo>
                    <a:cubicBezTo>
                      <a:pt x="161" y="13"/>
                      <a:pt x="161" y="13"/>
                      <a:pt x="162" y="13"/>
                    </a:cubicBezTo>
                    <a:cubicBezTo>
                      <a:pt x="162" y="13"/>
                      <a:pt x="162" y="13"/>
                      <a:pt x="162" y="13"/>
                    </a:cubicBezTo>
                    <a:cubicBezTo>
                      <a:pt x="162" y="13"/>
                      <a:pt x="162" y="14"/>
                      <a:pt x="162" y="14"/>
                    </a:cubicBezTo>
                    <a:cubicBezTo>
                      <a:pt x="161" y="14"/>
                      <a:pt x="161" y="14"/>
                      <a:pt x="161" y="13"/>
                    </a:cubicBezTo>
                    <a:close/>
                    <a:moveTo>
                      <a:pt x="169" y="8"/>
                    </a:moveTo>
                    <a:cubicBezTo>
                      <a:pt x="169" y="9"/>
                      <a:pt x="168" y="9"/>
                      <a:pt x="167" y="9"/>
                    </a:cubicBezTo>
                    <a:cubicBezTo>
                      <a:pt x="167" y="9"/>
                      <a:pt x="167" y="8"/>
                      <a:pt x="167" y="8"/>
                    </a:cubicBezTo>
                    <a:cubicBezTo>
                      <a:pt x="166" y="8"/>
                      <a:pt x="166" y="8"/>
                      <a:pt x="165" y="8"/>
                    </a:cubicBezTo>
                    <a:cubicBezTo>
                      <a:pt x="166" y="8"/>
                      <a:pt x="166" y="7"/>
                      <a:pt x="167" y="8"/>
                    </a:cubicBezTo>
                    <a:cubicBezTo>
                      <a:pt x="168" y="8"/>
                      <a:pt x="168" y="7"/>
                      <a:pt x="168" y="7"/>
                    </a:cubicBezTo>
                    <a:cubicBezTo>
                      <a:pt x="168" y="7"/>
                      <a:pt x="169" y="7"/>
                      <a:pt x="169" y="8"/>
                    </a:cubicBezTo>
                    <a:close/>
                    <a:moveTo>
                      <a:pt x="146" y="14"/>
                    </a:moveTo>
                    <a:cubicBezTo>
                      <a:pt x="146" y="14"/>
                      <a:pt x="145" y="14"/>
                      <a:pt x="145" y="13"/>
                    </a:cubicBezTo>
                    <a:cubicBezTo>
                      <a:pt x="146" y="13"/>
                      <a:pt x="146" y="13"/>
                      <a:pt x="146" y="13"/>
                    </a:cubicBezTo>
                    <a:cubicBezTo>
                      <a:pt x="146" y="13"/>
                      <a:pt x="146" y="13"/>
                      <a:pt x="146" y="13"/>
                    </a:cubicBezTo>
                    <a:cubicBezTo>
                      <a:pt x="146" y="13"/>
                      <a:pt x="146" y="14"/>
                      <a:pt x="146" y="14"/>
                    </a:cubicBezTo>
                    <a:close/>
                    <a:moveTo>
                      <a:pt x="154" y="14"/>
                    </a:moveTo>
                    <a:cubicBezTo>
                      <a:pt x="154" y="14"/>
                      <a:pt x="154" y="14"/>
                      <a:pt x="154" y="14"/>
                    </a:cubicBezTo>
                    <a:cubicBezTo>
                      <a:pt x="153" y="14"/>
                      <a:pt x="153" y="13"/>
                      <a:pt x="154" y="13"/>
                    </a:cubicBezTo>
                    <a:cubicBezTo>
                      <a:pt x="154" y="13"/>
                      <a:pt x="154" y="13"/>
                      <a:pt x="154" y="14"/>
                    </a:cubicBezTo>
                    <a:close/>
                    <a:moveTo>
                      <a:pt x="141" y="21"/>
                    </a:moveTo>
                    <a:cubicBezTo>
                      <a:pt x="140" y="20"/>
                      <a:pt x="140" y="20"/>
                      <a:pt x="139" y="20"/>
                    </a:cubicBezTo>
                    <a:cubicBezTo>
                      <a:pt x="139" y="20"/>
                      <a:pt x="139" y="20"/>
                      <a:pt x="139" y="20"/>
                    </a:cubicBezTo>
                    <a:cubicBezTo>
                      <a:pt x="140" y="20"/>
                      <a:pt x="141" y="19"/>
                      <a:pt x="141" y="20"/>
                    </a:cubicBezTo>
                    <a:cubicBezTo>
                      <a:pt x="141" y="20"/>
                      <a:pt x="141" y="21"/>
                      <a:pt x="141" y="21"/>
                    </a:cubicBezTo>
                    <a:close/>
                    <a:moveTo>
                      <a:pt x="141" y="20"/>
                    </a:moveTo>
                    <a:cubicBezTo>
                      <a:pt x="142" y="19"/>
                      <a:pt x="142" y="19"/>
                      <a:pt x="142" y="19"/>
                    </a:cubicBezTo>
                    <a:cubicBezTo>
                      <a:pt x="142" y="19"/>
                      <a:pt x="142" y="19"/>
                      <a:pt x="142" y="19"/>
                    </a:cubicBezTo>
                    <a:cubicBezTo>
                      <a:pt x="141" y="20"/>
                      <a:pt x="144" y="20"/>
                      <a:pt x="143" y="20"/>
                    </a:cubicBezTo>
                    <a:cubicBezTo>
                      <a:pt x="143" y="20"/>
                      <a:pt x="142" y="20"/>
                      <a:pt x="141" y="20"/>
                    </a:cubicBezTo>
                    <a:close/>
                    <a:moveTo>
                      <a:pt x="143" y="19"/>
                    </a:moveTo>
                    <a:cubicBezTo>
                      <a:pt x="142" y="19"/>
                      <a:pt x="143" y="16"/>
                      <a:pt x="143" y="18"/>
                    </a:cubicBezTo>
                    <a:cubicBezTo>
                      <a:pt x="142" y="18"/>
                      <a:pt x="145" y="19"/>
                      <a:pt x="143" y="19"/>
                    </a:cubicBezTo>
                    <a:close/>
                    <a:moveTo>
                      <a:pt x="161" y="19"/>
                    </a:moveTo>
                    <a:cubicBezTo>
                      <a:pt x="160" y="19"/>
                      <a:pt x="160" y="19"/>
                      <a:pt x="160" y="19"/>
                    </a:cubicBezTo>
                    <a:cubicBezTo>
                      <a:pt x="161" y="19"/>
                      <a:pt x="161" y="19"/>
                      <a:pt x="161" y="19"/>
                    </a:cubicBezTo>
                    <a:cubicBezTo>
                      <a:pt x="161" y="19"/>
                      <a:pt x="161" y="19"/>
                      <a:pt x="161" y="19"/>
                    </a:cubicBezTo>
                    <a:cubicBezTo>
                      <a:pt x="161" y="19"/>
                      <a:pt x="161" y="19"/>
                      <a:pt x="161" y="19"/>
                    </a:cubicBezTo>
                    <a:close/>
                    <a:moveTo>
                      <a:pt x="163" y="19"/>
                    </a:moveTo>
                    <a:cubicBezTo>
                      <a:pt x="162" y="19"/>
                      <a:pt x="162" y="17"/>
                      <a:pt x="162" y="17"/>
                    </a:cubicBezTo>
                    <a:cubicBezTo>
                      <a:pt x="162" y="17"/>
                      <a:pt x="163" y="17"/>
                      <a:pt x="163" y="17"/>
                    </a:cubicBezTo>
                    <a:cubicBezTo>
                      <a:pt x="163" y="17"/>
                      <a:pt x="164" y="18"/>
                      <a:pt x="165" y="18"/>
                    </a:cubicBezTo>
                    <a:cubicBezTo>
                      <a:pt x="165" y="18"/>
                      <a:pt x="165" y="18"/>
                      <a:pt x="165" y="19"/>
                    </a:cubicBezTo>
                    <a:cubicBezTo>
                      <a:pt x="164" y="19"/>
                      <a:pt x="163" y="17"/>
                      <a:pt x="163" y="19"/>
                    </a:cubicBezTo>
                    <a:close/>
                    <a:moveTo>
                      <a:pt x="167" y="19"/>
                    </a:moveTo>
                    <a:cubicBezTo>
                      <a:pt x="167" y="19"/>
                      <a:pt x="167" y="19"/>
                      <a:pt x="167" y="19"/>
                    </a:cubicBezTo>
                    <a:cubicBezTo>
                      <a:pt x="167" y="19"/>
                      <a:pt x="167" y="19"/>
                      <a:pt x="167" y="19"/>
                    </a:cubicBezTo>
                    <a:cubicBezTo>
                      <a:pt x="167" y="19"/>
                      <a:pt x="167" y="19"/>
                      <a:pt x="167" y="19"/>
                    </a:cubicBezTo>
                    <a:cubicBezTo>
                      <a:pt x="167" y="18"/>
                      <a:pt x="167" y="18"/>
                      <a:pt x="167" y="18"/>
                    </a:cubicBezTo>
                    <a:cubicBezTo>
                      <a:pt x="166" y="18"/>
                      <a:pt x="166" y="18"/>
                      <a:pt x="166" y="17"/>
                    </a:cubicBezTo>
                    <a:cubicBezTo>
                      <a:pt x="167" y="18"/>
                      <a:pt x="166" y="17"/>
                      <a:pt x="166" y="16"/>
                    </a:cubicBezTo>
                    <a:cubicBezTo>
                      <a:pt x="166" y="16"/>
                      <a:pt x="166" y="16"/>
                      <a:pt x="167" y="16"/>
                    </a:cubicBezTo>
                    <a:cubicBezTo>
                      <a:pt x="167" y="16"/>
                      <a:pt x="167" y="16"/>
                      <a:pt x="167" y="16"/>
                    </a:cubicBezTo>
                    <a:cubicBezTo>
                      <a:pt x="167" y="16"/>
                      <a:pt x="167" y="17"/>
                      <a:pt x="168" y="17"/>
                    </a:cubicBezTo>
                    <a:cubicBezTo>
                      <a:pt x="169" y="17"/>
                      <a:pt x="169" y="16"/>
                      <a:pt x="170" y="15"/>
                    </a:cubicBezTo>
                    <a:cubicBezTo>
                      <a:pt x="170" y="16"/>
                      <a:pt x="170" y="16"/>
                      <a:pt x="170" y="16"/>
                    </a:cubicBezTo>
                    <a:cubicBezTo>
                      <a:pt x="170" y="16"/>
                      <a:pt x="170" y="16"/>
                      <a:pt x="170" y="17"/>
                    </a:cubicBezTo>
                    <a:cubicBezTo>
                      <a:pt x="170" y="17"/>
                      <a:pt x="170" y="17"/>
                      <a:pt x="170" y="17"/>
                    </a:cubicBezTo>
                    <a:cubicBezTo>
                      <a:pt x="171" y="17"/>
                      <a:pt x="171" y="17"/>
                      <a:pt x="171" y="18"/>
                    </a:cubicBezTo>
                    <a:cubicBezTo>
                      <a:pt x="171" y="18"/>
                      <a:pt x="171" y="18"/>
                      <a:pt x="171" y="18"/>
                    </a:cubicBezTo>
                    <a:cubicBezTo>
                      <a:pt x="172" y="18"/>
                      <a:pt x="172" y="18"/>
                      <a:pt x="173" y="18"/>
                    </a:cubicBezTo>
                    <a:cubicBezTo>
                      <a:pt x="172" y="19"/>
                      <a:pt x="171" y="19"/>
                      <a:pt x="171" y="20"/>
                    </a:cubicBezTo>
                    <a:cubicBezTo>
                      <a:pt x="171" y="20"/>
                      <a:pt x="171" y="20"/>
                      <a:pt x="171" y="20"/>
                    </a:cubicBezTo>
                    <a:cubicBezTo>
                      <a:pt x="171" y="19"/>
                      <a:pt x="170" y="19"/>
                      <a:pt x="170" y="18"/>
                    </a:cubicBezTo>
                    <a:cubicBezTo>
                      <a:pt x="168" y="17"/>
                      <a:pt x="169" y="19"/>
                      <a:pt x="167" y="19"/>
                    </a:cubicBezTo>
                    <a:close/>
                    <a:moveTo>
                      <a:pt x="175" y="13"/>
                    </a:moveTo>
                    <a:cubicBezTo>
                      <a:pt x="175" y="13"/>
                      <a:pt x="175" y="13"/>
                      <a:pt x="175" y="13"/>
                    </a:cubicBezTo>
                    <a:cubicBezTo>
                      <a:pt x="175" y="13"/>
                      <a:pt x="175" y="13"/>
                      <a:pt x="175" y="13"/>
                    </a:cubicBezTo>
                    <a:cubicBezTo>
                      <a:pt x="175" y="13"/>
                      <a:pt x="175" y="13"/>
                      <a:pt x="175" y="13"/>
                    </a:cubicBezTo>
                    <a:cubicBezTo>
                      <a:pt x="175" y="13"/>
                      <a:pt x="175" y="13"/>
                      <a:pt x="175" y="13"/>
                    </a:cubicBezTo>
                    <a:close/>
                    <a:moveTo>
                      <a:pt x="176" y="13"/>
                    </a:moveTo>
                    <a:cubicBezTo>
                      <a:pt x="177" y="13"/>
                      <a:pt x="176" y="12"/>
                      <a:pt x="176" y="12"/>
                    </a:cubicBezTo>
                    <a:cubicBezTo>
                      <a:pt x="176" y="12"/>
                      <a:pt x="176" y="13"/>
                      <a:pt x="177" y="13"/>
                    </a:cubicBezTo>
                    <a:cubicBezTo>
                      <a:pt x="177" y="13"/>
                      <a:pt x="177" y="13"/>
                      <a:pt x="177" y="13"/>
                    </a:cubicBezTo>
                    <a:cubicBezTo>
                      <a:pt x="177" y="14"/>
                      <a:pt x="177" y="14"/>
                      <a:pt x="176" y="14"/>
                    </a:cubicBezTo>
                    <a:cubicBezTo>
                      <a:pt x="177" y="13"/>
                      <a:pt x="176" y="13"/>
                      <a:pt x="176" y="13"/>
                    </a:cubicBezTo>
                    <a:close/>
                    <a:moveTo>
                      <a:pt x="181" y="16"/>
                    </a:moveTo>
                    <a:cubicBezTo>
                      <a:pt x="181" y="16"/>
                      <a:pt x="181" y="15"/>
                      <a:pt x="182" y="15"/>
                    </a:cubicBezTo>
                    <a:cubicBezTo>
                      <a:pt x="182" y="15"/>
                      <a:pt x="182" y="15"/>
                      <a:pt x="182" y="15"/>
                    </a:cubicBezTo>
                    <a:cubicBezTo>
                      <a:pt x="182" y="15"/>
                      <a:pt x="182" y="16"/>
                      <a:pt x="181" y="16"/>
                    </a:cubicBezTo>
                    <a:close/>
                    <a:moveTo>
                      <a:pt x="195" y="21"/>
                    </a:moveTo>
                    <a:cubicBezTo>
                      <a:pt x="195" y="21"/>
                      <a:pt x="195" y="21"/>
                      <a:pt x="195" y="21"/>
                    </a:cubicBezTo>
                    <a:cubicBezTo>
                      <a:pt x="195" y="21"/>
                      <a:pt x="195" y="21"/>
                      <a:pt x="195" y="21"/>
                    </a:cubicBezTo>
                    <a:cubicBezTo>
                      <a:pt x="195" y="21"/>
                      <a:pt x="195" y="21"/>
                      <a:pt x="195" y="21"/>
                    </a:cubicBezTo>
                    <a:close/>
                    <a:moveTo>
                      <a:pt x="202" y="19"/>
                    </a:moveTo>
                    <a:cubicBezTo>
                      <a:pt x="201" y="19"/>
                      <a:pt x="202" y="18"/>
                      <a:pt x="203" y="18"/>
                    </a:cubicBezTo>
                    <a:cubicBezTo>
                      <a:pt x="203" y="18"/>
                      <a:pt x="202" y="18"/>
                      <a:pt x="202" y="18"/>
                    </a:cubicBezTo>
                    <a:cubicBezTo>
                      <a:pt x="201" y="17"/>
                      <a:pt x="201" y="17"/>
                      <a:pt x="200" y="17"/>
                    </a:cubicBezTo>
                    <a:cubicBezTo>
                      <a:pt x="200" y="17"/>
                      <a:pt x="200" y="18"/>
                      <a:pt x="200" y="19"/>
                    </a:cubicBezTo>
                    <a:cubicBezTo>
                      <a:pt x="199" y="18"/>
                      <a:pt x="198" y="19"/>
                      <a:pt x="198" y="20"/>
                    </a:cubicBezTo>
                    <a:cubicBezTo>
                      <a:pt x="197" y="20"/>
                      <a:pt x="197" y="20"/>
                      <a:pt x="196" y="20"/>
                    </a:cubicBezTo>
                    <a:cubicBezTo>
                      <a:pt x="196" y="19"/>
                      <a:pt x="196" y="19"/>
                      <a:pt x="196" y="19"/>
                    </a:cubicBezTo>
                    <a:cubicBezTo>
                      <a:pt x="195" y="18"/>
                      <a:pt x="195" y="19"/>
                      <a:pt x="194" y="20"/>
                    </a:cubicBezTo>
                    <a:cubicBezTo>
                      <a:pt x="194" y="20"/>
                      <a:pt x="194" y="20"/>
                      <a:pt x="194" y="20"/>
                    </a:cubicBezTo>
                    <a:cubicBezTo>
                      <a:pt x="194" y="18"/>
                      <a:pt x="194" y="17"/>
                      <a:pt x="195" y="17"/>
                    </a:cubicBezTo>
                    <a:cubicBezTo>
                      <a:pt x="196" y="16"/>
                      <a:pt x="196" y="16"/>
                      <a:pt x="196" y="17"/>
                    </a:cubicBezTo>
                    <a:cubicBezTo>
                      <a:pt x="197" y="17"/>
                      <a:pt x="196" y="16"/>
                      <a:pt x="196" y="16"/>
                    </a:cubicBezTo>
                    <a:cubicBezTo>
                      <a:pt x="196" y="15"/>
                      <a:pt x="197" y="15"/>
                      <a:pt x="197" y="15"/>
                    </a:cubicBezTo>
                    <a:cubicBezTo>
                      <a:pt x="198" y="15"/>
                      <a:pt x="197" y="16"/>
                      <a:pt x="199" y="16"/>
                    </a:cubicBezTo>
                    <a:cubicBezTo>
                      <a:pt x="199" y="16"/>
                      <a:pt x="199" y="15"/>
                      <a:pt x="200" y="15"/>
                    </a:cubicBezTo>
                    <a:cubicBezTo>
                      <a:pt x="200" y="15"/>
                      <a:pt x="200" y="15"/>
                      <a:pt x="200" y="15"/>
                    </a:cubicBezTo>
                    <a:cubicBezTo>
                      <a:pt x="200" y="15"/>
                      <a:pt x="200" y="15"/>
                      <a:pt x="200" y="16"/>
                    </a:cubicBezTo>
                    <a:cubicBezTo>
                      <a:pt x="201" y="16"/>
                      <a:pt x="201" y="16"/>
                      <a:pt x="202" y="16"/>
                    </a:cubicBezTo>
                    <a:cubicBezTo>
                      <a:pt x="202" y="16"/>
                      <a:pt x="202" y="16"/>
                      <a:pt x="202" y="16"/>
                    </a:cubicBezTo>
                    <a:cubicBezTo>
                      <a:pt x="202" y="18"/>
                      <a:pt x="202" y="18"/>
                      <a:pt x="202" y="18"/>
                    </a:cubicBezTo>
                    <a:cubicBezTo>
                      <a:pt x="204" y="18"/>
                      <a:pt x="204" y="18"/>
                      <a:pt x="204" y="18"/>
                    </a:cubicBezTo>
                    <a:cubicBezTo>
                      <a:pt x="203" y="18"/>
                      <a:pt x="202" y="19"/>
                      <a:pt x="202" y="19"/>
                    </a:cubicBezTo>
                    <a:close/>
                    <a:moveTo>
                      <a:pt x="217" y="6"/>
                    </a:moveTo>
                    <a:cubicBezTo>
                      <a:pt x="217" y="6"/>
                      <a:pt x="217" y="6"/>
                      <a:pt x="217" y="6"/>
                    </a:cubicBezTo>
                    <a:cubicBezTo>
                      <a:pt x="217" y="6"/>
                      <a:pt x="217" y="6"/>
                      <a:pt x="217" y="6"/>
                    </a:cubicBezTo>
                    <a:close/>
                    <a:moveTo>
                      <a:pt x="219" y="16"/>
                    </a:moveTo>
                    <a:cubicBezTo>
                      <a:pt x="219" y="15"/>
                      <a:pt x="219" y="15"/>
                      <a:pt x="219" y="15"/>
                    </a:cubicBezTo>
                    <a:cubicBezTo>
                      <a:pt x="218" y="15"/>
                      <a:pt x="219" y="15"/>
                      <a:pt x="219" y="15"/>
                    </a:cubicBezTo>
                    <a:cubicBezTo>
                      <a:pt x="219" y="15"/>
                      <a:pt x="219" y="15"/>
                      <a:pt x="219" y="15"/>
                    </a:cubicBezTo>
                    <a:cubicBezTo>
                      <a:pt x="220" y="15"/>
                      <a:pt x="220" y="15"/>
                      <a:pt x="220" y="15"/>
                    </a:cubicBezTo>
                    <a:cubicBezTo>
                      <a:pt x="220" y="15"/>
                      <a:pt x="220" y="16"/>
                      <a:pt x="221" y="16"/>
                    </a:cubicBezTo>
                    <a:cubicBezTo>
                      <a:pt x="220" y="16"/>
                      <a:pt x="219" y="16"/>
                      <a:pt x="219" y="16"/>
                    </a:cubicBezTo>
                    <a:close/>
                    <a:moveTo>
                      <a:pt x="228" y="7"/>
                    </a:moveTo>
                    <a:cubicBezTo>
                      <a:pt x="228" y="7"/>
                      <a:pt x="229" y="7"/>
                      <a:pt x="229" y="8"/>
                    </a:cubicBezTo>
                    <a:cubicBezTo>
                      <a:pt x="228" y="7"/>
                      <a:pt x="229" y="9"/>
                      <a:pt x="229" y="9"/>
                    </a:cubicBezTo>
                    <a:cubicBezTo>
                      <a:pt x="229" y="9"/>
                      <a:pt x="230" y="9"/>
                      <a:pt x="230" y="9"/>
                    </a:cubicBezTo>
                    <a:cubicBezTo>
                      <a:pt x="230" y="10"/>
                      <a:pt x="230" y="10"/>
                      <a:pt x="230" y="10"/>
                    </a:cubicBezTo>
                    <a:cubicBezTo>
                      <a:pt x="230" y="10"/>
                      <a:pt x="230" y="10"/>
                      <a:pt x="230" y="10"/>
                    </a:cubicBezTo>
                    <a:cubicBezTo>
                      <a:pt x="229" y="10"/>
                      <a:pt x="229" y="11"/>
                      <a:pt x="229" y="11"/>
                    </a:cubicBezTo>
                    <a:cubicBezTo>
                      <a:pt x="229" y="10"/>
                      <a:pt x="229" y="10"/>
                      <a:pt x="227" y="10"/>
                    </a:cubicBezTo>
                    <a:cubicBezTo>
                      <a:pt x="228" y="9"/>
                      <a:pt x="228" y="8"/>
                      <a:pt x="227" y="8"/>
                    </a:cubicBezTo>
                    <a:cubicBezTo>
                      <a:pt x="228" y="8"/>
                      <a:pt x="228" y="7"/>
                      <a:pt x="228" y="7"/>
                    </a:cubicBezTo>
                    <a:close/>
                    <a:moveTo>
                      <a:pt x="236" y="9"/>
                    </a:moveTo>
                    <a:cubicBezTo>
                      <a:pt x="236" y="10"/>
                      <a:pt x="236" y="10"/>
                      <a:pt x="236" y="10"/>
                    </a:cubicBezTo>
                    <a:cubicBezTo>
                      <a:pt x="235" y="10"/>
                      <a:pt x="235" y="9"/>
                      <a:pt x="234" y="9"/>
                    </a:cubicBezTo>
                    <a:cubicBezTo>
                      <a:pt x="235" y="8"/>
                      <a:pt x="235" y="8"/>
                      <a:pt x="236" y="8"/>
                    </a:cubicBezTo>
                    <a:cubicBezTo>
                      <a:pt x="236" y="9"/>
                      <a:pt x="236" y="9"/>
                      <a:pt x="236" y="9"/>
                    </a:cubicBezTo>
                    <a:close/>
                    <a:moveTo>
                      <a:pt x="233" y="14"/>
                    </a:moveTo>
                    <a:cubicBezTo>
                      <a:pt x="233" y="14"/>
                      <a:pt x="233" y="14"/>
                      <a:pt x="233" y="14"/>
                    </a:cubicBezTo>
                    <a:cubicBezTo>
                      <a:pt x="232" y="14"/>
                      <a:pt x="233" y="13"/>
                      <a:pt x="233" y="12"/>
                    </a:cubicBezTo>
                    <a:cubicBezTo>
                      <a:pt x="233" y="13"/>
                      <a:pt x="233" y="13"/>
                      <a:pt x="233" y="13"/>
                    </a:cubicBezTo>
                    <a:cubicBezTo>
                      <a:pt x="233" y="14"/>
                      <a:pt x="233" y="14"/>
                      <a:pt x="233" y="14"/>
                    </a:cubicBezTo>
                    <a:close/>
                    <a:moveTo>
                      <a:pt x="234" y="11"/>
                    </a:moveTo>
                    <a:cubicBezTo>
                      <a:pt x="234" y="11"/>
                      <a:pt x="234" y="11"/>
                      <a:pt x="234" y="12"/>
                    </a:cubicBezTo>
                    <a:cubicBezTo>
                      <a:pt x="233" y="12"/>
                      <a:pt x="233" y="12"/>
                      <a:pt x="233" y="11"/>
                    </a:cubicBezTo>
                    <a:cubicBezTo>
                      <a:pt x="233" y="11"/>
                      <a:pt x="233" y="11"/>
                      <a:pt x="234" y="11"/>
                    </a:cubicBezTo>
                    <a:close/>
                    <a:moveTo>
                      <a:pt x="226" y="17"/>
                    </a:moveTo>
                    <a:cubicBezTo>
                      <a:pt x="226" y="16"/>
                      <a:pt x="226" y="16"/>
                      <a:pt x="225" y="16"/>
                    </a:cubicBezTo>
                    <a:cubicBezTo>
                      <a:pt x="226" y="16"/>
                      <a:pt x="226" y="16"/>
                      <a:pt x="226" y="16"/>
                    </a:cubicBezTo>
                    <a:cubicBezTo>
                      <a:pt x="226" y="16"/>
                      <a:pt x="226" y="16"/>
                      <a:pt x="226" y="16"/>
                    </a:cubicBezTo>
                    <a:cubicBezTo>
                      <a:pt x="226" y="16"/>
                      <a:pt x="226" y="17"/>
                      <a:pt x="226" y="17"/>
                    </a:cubicBezTo>
                    <a:close/>
                    <a:moveTo>
                      <a:pt x="233" y="17"/>
                    </a:moveTo>
                    <a:cubicBezTo>
                      <a:pt x="233" y="17"/>
                      <a:pt x="233" y="16"/>
                      <a:pt x="233" y="16"/>
                    </a:cubicBezTo>
                    <a:cubicBezTo>
                      <a:pt x="233" y="16"/>
                      <a:pt x="233" y="15"/>
                      <a:pt x="234" y="15"/>
                    </a:cubicBezTo>
                    <a:cubicBezTo>
                      <a:pt x="234" y="15"/>
                      <a:pt x="234" y="16"/>
                      <a:pt x="234" y="16"/>
                    </a:cubicBezTo>
                    <a:cubicBezTo>
                      <a:pt x="234" y="16"/>
                      <a:pt x="233" y="16"/>
                      <a:pt x="233" y="17"/>
                    </a:cubicBezTo>
                    <a:cubicBezTo>
                      <a:pt x="233" y="17"/>
                      <a:pt x="233" y="17"/>
                      <a:pt x="233" y="17"/>
                    </a:cubicBezTo>
                    <a:close/>
                    <a:moveTo>
                      <a:pt x="238" y="16"/>
                    </a:moveTo>
                    <a:cubicBezTo>
                      <a:pt x="238" y="16"/>
                      <a:pt x="238" y="16"/>
                      <a:pt x="238" y="16"/>
                    </a:cubicBezTo>
                    <a:cubicBezTo>
                      <a:pt x="238" y="16"/>
                      <a:pt x="239" y="16"/>
                      <a:pt x="239" y="16"/>
                    </a:cubicBezTo>
                    <a:cubicBezTo>
                      <a:pt x="240" y="16"/>
                      <a:pt x="240" y="16"/>
                      <a:pt x="240" y="16"/>
                    </a:cubicBezTo>
                    <a:cubicBezTo>
                      <a:pt x="240" y="17"/>
                      <a:pt x="239" y="16"/>
                      <a:pt x="238" y="16"/>
                    </a:cubicBezTo>
                    <a:close/>
                    <a:moveTo>
                      <a:pt x="245" y="12"/>
                    </a:moveTo>
                    <a:cubicBezTo>
                      <a:pt x="245" y="12"/>
                      <a:pt x="245" y="12"/>
                      <a:pt x="245" y="12"/>
                    </a:cubicBezTo>
                    <a:cubicBezTo>
                      <a:pt x="245" y="12"/>
                      <a:pt x="245" y="12"/>
                      <a:pt x="245" y="12"/>
                    </a:cubicBezTo>
                    <a:close/>
                    <a:moveTo>
                      <a:pt x="249" y="25"/>
                    </a:moveTo>
                    <a:cubicBezTo>
                      <a:pt x="249" y="25"/>
                      <a:pt x="248" y="24"/>
                      <a:pt x="248" y="23"/>
                    </a:cubicBezTo>
                    <a:cubicBezTo>
                      <a:pt x="249" y="23"/>
                      <a:pt x="249" y="25"/>
                      <a:pt x="249" y="25"/>
                    </a:cubicBezTo>
                    <a:close/>
                    <a:moveTo>
                      <a:pt x="249" y="21"/>
                    </a:moveTo>
                    <a:cubicBezTo>
                      <a:pt x="248" y="21"/>
                      <a:pt x="246" y="22"/>
                      <a:pt x="246" y="21"/>
                    </a:cubicBezTo>
                    <a:cubicBezTo>
                      <a:pt x="247" y="21"/>
                      <a:pt x="246" y="20"/>
                      <a:pt x="246" y="20"/>
                    </a:cubicBezTo>
                    <a:cubicBezTo>
                      <a:pt x="247" y="20"/>
                      <a:pt x="250" y="19"/>
                      <a:pt x="250" y="20"/>
                    </a:cubicBezTo>
                    <a:cubicBezTo>
                      <a:pt x="249" y="20"/>
                      <a:pt x="249" y="20"/>
                      <a:pt x="249" y="21"/>
                    </a:cubicBezTo>
                    <a:close/>
                    <a:moveTo>
                      <a:pt x="251" y="18"/>
                    </a:moveTo>
                    <a:cubicBezTo>
                      <a:pt x="249" y="18"/>
                      <a:pt x="249" y="18"/>
                      <a:pt x="249" y="18"/>
                    </a:cubicBezTo>
                    <a:cubicBezTo>
                      <a:pt x="249" y="17"/>
                      <a:pt x="249" y="17"/>
                      <a:pt x="249" y="17"/>
                    </a:cubicBezTo>
                    <a:cubicBezTo>
                      <a:pt x="249" y="17"/>
                      <a:pt x="249" y="16"/>
                      <a:pt x="249" y="16"/>
                    </a:cubicBezTo>
                    <a:cubicBezTo>
                      <a:pt x="250" y="16"/>
                      <a:pt x="250" y="17"/>
                      <a:pt x="251" y="17"/>
                    </a:cubicBezTo>
                    <a:cubicBezTo>
                      <a:pt x="251" y="16"/>
                      <a:pt x="251" y="15"/>
                      <a:pt x="252" y="15"/>
                    </a:cubicBezTo>
                    <a:cubicBezTo>
                      <a:pt x="252" y="16"/>
                      <a:pt x="252" y="17"/>
                      <a:pt x="251" y="18"/>
                    </a:cubicBezTo>
                    <a:close/>
                    <a:moveTo>
                      <a:pt x="255" y="13"/>
                    </a:moveTo>
                    <a:cubicBezTo>
                      <a:pt x="255" y="13"/>
                      <a:pt x="254" y="13"/>
                      <a:pt x="254" y="12"/>
                    </a:cubicBezTo>
                    <a:cubicBezTo>
                      <a:pt x="255" y="13"/>
                      <a:pt x="255" y="13"/>
                      <a:pt x="255" y="12"/>
                    </a:cubicBezTo>
                    <a:cubicBezTo>
                      <a:pt x="255" y="13"/>
                      <a:pt x="256" y="13"/>
                      <a:pt x="256" y="13"/>
                    </a:cubicBezTo>
                    <a:cubicBezTo>
                      <a:pt x="255" y="13"/>
                      <a:pt x="255" y="13"/>
                      <a:pt x="255" y="13"/>
                    </a:cubicBezTo>
                    <a:close/>
                    <a:moveTo>
                      <a:pt x="264" y="14"/>
                    </a:moveTo>
                    <a:cubicBezTo>
                      <a:pt x="264" y="14"/>
                      <a:pt x="264" y="14"/>
                      <a:pt x="264" y="14"/>
                    </a:cubicBezTo>
                    <a:cubicBezTo>
                      <a:pt x="264" y="14"/>
                      <a:pt x="264" y="13"/>
                      <a:pt x="263" y="13"/>
                    </a:cubicBezTo>
                    <a:cubicBezTo>
                      <a:pt x="264" y="13"/>
                      <a:pt x="264" y="14"/>
                      <a:pt x="264" y="14"/>
                    </a:cubicBezTo>
                    <a:close/>
                    <a:moveTo>
                      <a:pt x="253" y="11"/>
                    </a:moveTo>
                    <a:cubicBezTo>
                      <a:pt x="254" y="11"/>
                      <a:pt x="254" y="11"/>
                      <a:pt x="255" y="11"/>
                    </a:cubicBezTo>
                    <a:cubicBezTo>
                      <a:pt x="254" y="12"/>
                      <a:pt x="254" y="12"/>
                      <a:pt x="253" y="12"/>
                    </a:cubicBezTo>
                    <a:cubicBezTo>
                      <a:pt x="253" y="12"/>
                      <a:pt x="253" y="11"/>
                      <a:pt x="253" y="11"/>
                    </a:cubicBezTo>
                    <a:close/>
                    <a:moveTo>
                      <a:pt x="252" y="12"/>
                    </a:moveTo>
                    <a:cubicBezTo>
                      <a:pt x="252" y="12"/>
                      <a:pt x="252" y="12"/>
                      <a:pt x="252" y="12"/>
                    </a:cubicBezTo>
                    <a:cubicBezTo>
                      <a:pt x="251" y="14"/>
                      <a:pt x="254" y="13"/>
                      <a:pt x="254" y="14"/>
                    </a:cubicBezTo>
                    <a:cubicBezTo>
                      <a:pt x="254" y="15"/>
                      <a:pt x="254" y="15"/>
                      <a:pt x="254" y="15"/>
                    </a:cubicBezTo>
                    <a:cubicBezTo>
                      <a:pt x="254" y="14"/>
                      <a:pt x="252" y="13"/>
                      <a:pt x="251" y="14"/>
                    </a:cubicBezTo>
                    <a:cubicBezTo>
                      <a:pt x="251" y="13"/>
                      <a:pt x="251" y="13"/>
                      <a:pt x="251" y="13"/>
                    </a:cubicBezTo>
                    <a:cubicBezTo>
                      <a:pt x="251" y="12"/>
                      <a:pt x="251" y="12"/>
                      <a:pt x="251" y="12"/>
                    </a:cubicBezTo>
                    <a:cubicBezTo>
                      <a:pt x="251" y="12"/>
                      <a:pt x="252" y="12"/>
                      <a:pt x="252" y="12"/>
                    </a:cubicBezTo>
                    <a:close/>
                    <a:moveTo>
                      <a:pt x="246" y="9"/>
                    </a:moveTo>
                    <a:cubicBezTo>
                      <a:pt x="246" y="9"/>
                      <a:pt x="246" y="9"/>
                      <a:pt x="246" y="9"/>
                    </a:cubicBezTo>
                    <a:cubicBezTo>
                      <a:pt x="246" y="9"/>
                      <a:pt x="246" y="10"/>
                      <a:pt x="246" y="10"/>
                    </a:cubicBezTo>
                    <a:cubicBezTo>
                      <a:pt x="246" y="10"/>
                      <a:pt x="246" y="10"/>
                      <a:pt x="247" y="10"/>
                    </a:cubicBezTo>
                    <a:cubicBezTo>
                      <a:pt x="247" y="10"/>
                      <a:pt x="246" y="10"/>
                      <a:pt x="246" y="10"/>
                    </a:cubicBezTo>
                    <a:cubicBezTo>
                      <a:pt x="246" y="10"/>
                      <a:pt x="246" y="10"/>
                      <a:pt x="246" y="10"/>
                    </a:cubicBezTo>
                    <a:cubicBezTo>
                      <a:pt x="246" y="10"/>
                      <a:pt x="246" y="12"/>
                      <a:pt x="247" y="11"/>
                    </a:cubicBezTo>
                    <a:cubicBezTo>
                      <a:pt x="247" y="12"/>
                      <a:pt x="247" y="12"/>
                      <a:pt x="247" y="12"/>
                    </a:cubicBezTo>
                    <a:cubicBezTo>
                      <a:pt x="246" y="12"/>
                      <a:pt x="246" y="12"/>
                      <a:pt x="246" y="12"/>
                    </a:cubicBezTo>
                    <a:cubicBezTo>
                      <a:pt x="245" y="12"/>
                      <a:pt x="245" y="12"/>
                      <a:pt x="245" y="12"/>
                    </a:cubicBezTo>
                    <a:cubicBezTo>
                      <a:pt x="245" y="11"/>
                      <a:pt x="245" y="11"/>
                      <a:pt x="245" y="11"/>
                    </a:cubicBezTo>
                    <a:cubicBezTo>
                      <a:pt x="245" y="10"/>
                      <a:pt x="245" y="9"/>
                      <a:pt x="246" y="9"/>
                    </a:cubicBezTo>
                    <a:close/>
                    <a:moveTo>
                      <a:pt x="242" y="8"/>
                    </a:moveTo>
                    <a:cubicBezTo>
                      <a:pt x="243" y="8"/>
                      <a:pt x="243" y="8"/>
                      <a:pt x="243" y="7"/>
                    </a:cubicBezTo>
                    <a:cubicBezTo>
                      <a:pt x="243" y="8"/>
                      <a:pt x="243" y="8"/>
                      <a:pt x="244" y="8"/>
                    </a:cubicBezTo>
                    <a:cubicBezTo>
                      <a:pt x="245" y="8"/>
                      <a:pt x="243" y="9"/>
                      <a:pt x="243" y="9"/>
                    </a:cubicBezTo>
                    <a:cubicBezTo>
                      <a:pt x="243" y="10"/>
                      <a:pt x="243" y="10"/>
                      <a:pt x="244" y="11"/>
                    </a:cubicBezTo>
                    <a:cubicBezTo>
                      <a:pt x="244" y="11"/>
                      <a:pt x="243" y="11"/>
                      <a:pt x="243" y="11"/>
                    </a:cubicBezTo>
                    <a:cubicBezTo>
                      <a:pt x="242" y="11"/>
                      <a:pt x="241" y="9"/>
                      <a:pt x="241" y="11"/>
                    </a:cubicBezTo>
                    <a:cubicBezTo>
                      <a:pt x="241" y="11"/>
                      <a:pt x="241" y="11"/>
                      <a:pt x="241" y="11"/>
                    </a:cubicBezTo>
                    <a:cubicBezTo>
                      <a:pt x="241" y="11"/>
                      <a:pt x="241" y="11"/>
                      <a:pt x="241" y="11"/>
                    </a:cubicBezTo>
                    <a:cubicBezTo>
                      <a:pt x="241" y="11"/>
                      <a:pt x="241" y="11"/>
                      <a:pt x="241" y="10"/>
                    </a:cubicBezTo>
                    <a:cubicBezTo>
                      <a:pt x="241" y="10"/>
                      <a:pt x="243" y="10"/>
                      <a:pt x="242" y="8"/>
                    </a:cubicBezTo>
                    <a:close/>
                    <a:moveTo>
                      <a:pt x="236" y="6"/>
                    </a:moveTo>
                    <a:cubicBezTo>
                      <a:pt x="236" y="6"/>
                      <a:pt x="237" y="6"/>
                      <a:pt x="237" y="7"/>
                    </a:cubicBezTo>
                    <a:cubicBezTo>
                      <a:pt x="237" y="7"/>
                      <a:pt x="237" y="8"/>
                      <a:pt x="237" y="8"/>
                    </a:cubicBezTo>
                    <a:cubicBezTo>
                      <a:pt x="236" y="8"/>
                      <a:pt x="235" y="8"/>
                      <a:pt x="235" y="7"/>
                    </a:cubicBezTo>
                    <a:cubicBezTo>
                      <a:pt x="236" y="7"/>
                      <a:pt x="236" y="7"/>
                      <a:pt x="236" y="7"/>
                    </a:cubicBezTo>
                    <a:cubicBezTo>
                      <a:pt x="235" y="7"/>
                      <a:pt x="235" y="6"/>
                      <a:pt x="236" y="6"/>
                    </a:cubicBezTo>
                    <a:close/>
                    <a:moveTo>
                      <a:pt x="229" y="6"/>
                    </a:moveTo>
                    <a:cubicBezTo>
                      <a:pt x="229" y="6"/>
                      <a:pt x="229" y="6"/>
                      <a:pt x="229" y="6"/>
                    </a:cubicBezTo>
                    <a:cubicBezTo>
                      <a:pt x="229" y="6"/>
                      <a:pt x="229" y="6"/>
                      <a:pt x="229" y="6"/>
                    </a:cubicBezTo>
                    <a:cubicBezTo>
                      <a:pt x="229" y="6"/>
                      <a:pt x="229" y="6"/>
                      <a:pt x="229" y="6"/>
                    </a:cubicBezTo>
                    <a:close/>
                    <a:moveTo>
                      <a:pt x="222" y="8"/>
                    </a:moveTo>
                    <a:cubicBezTo>
                      <a:pt x="222" y="9"/>
                      <a:pt x="222" y="10"/>
                      <a:pt x="222" y="11"/>
                    </a:cubicBezTo>
                    <a:cubicBezTo>
                      <a:pt x="220" y="11"/>
                      <a:pt x="220" y="11"/>
                      <a:pt x="220" y="11"/>
                    </a:cubicBezTo>
                    <a:cubicBezTo>
                      <a:pt x="220" y="10"/>
                      <a:pt x="219" y="9"/>
                      <a:pt x="219" y="9"/>
                    </a:cubicBezTo>
                    <a:cubicBezTo>
                      <a:pt x="220" y="8"/>
                      <a:pt x="221" y="8"/>
                      <a:pt x="222" y="8"/>
                    </a:cubicBezTo>
                    <a:close/>
                    <a:moveTo>
                      <a:pt x="214" y="7"/>
                    </a:moveTo>
                    <a:cubicBezTo>
                      <a:pt x="215" y="8"/>
                      <a:pt x="215" y="7"/>
                      <a:pt x="216" y="7"/>
                    </a:cubicBezTo>
                    <a:cubicBezTo>
                      <a:pt x="216" y="7"/>
                      <a:pt x="216" y="7"/>
                      <a:pt x="216" y="7"/>
                    </a:cubicBezTo>
                    <a:cubicBezTo>
                      <a:pt x="216" y="7"/>
                      <a:pt x="216" y="7"/>
                      <a:pt x="216" y="7"/>
                    </a:cubicBezTo>
                    <a:cubicBezTo>
                      <a:pt x="216" y="9"/>
                      <a:pt x="215" y="9"/>
                      <a:pt x="213" y="10"/>
                    </a:cubicBezTo>
                    <a:cubicBezTo>
                      <a:pt x="213" y="9"/>
                      <a:pt x="214" y="8"/>
                      <a:pt x="214" y="7"/>
                    </a:cubicBezTo>
                    <a:close/>
                    <a:moveTo>
                      <a:pt x="209" y="6"/>
                    </a:moveTo>
                    <a:cubicBezTo>
                      <a:pt x="208" y="6"/>
                      <a:pt x="208" y="6"/>
                      <a:pt x="208" y="6"/>
                    </a:cubicBezTo>
                    <a:cubicBezTo>
                      <a:pt x="208" y="6"/>
                      <a:pt x="208" y="6"/>
                      <a:pt x="208" y="6"/>
                    </a:cubicBezTo>
                    <a:cubicBezTo>
                      <a:pt x="208" y="5"/>
                      <a:pt x="210" y="5"/>
                      <a:pt x="209" y="6"/>
                    </a:cubicBezTo>
                    <a:close/>
                    <a:moveTo>
                      <a:pt x="206" y="9"/>
                    </a:moveTo>
                    <a:cubicBezTo>
                      <a:pt x="206" y="11"/>
                      <a:pt x="206" y="11"/>
                      <a:pt x="206" y="11"/>
                    </a:cubicBezTo>
                    <a:cubicBezTo>
                      <a:pt x="206" y="11"/>
                      <a:pt x="206" y="11"/>
                      <a:pt x="206" y="11"/>
                    </a:cubicBezTo>
                    <a:cubicBezTo>
                      <a:pt x="206" y="10"/>
                      <a:pt x="205" y="10"/>
                      <a:pt x="205" y="9"/>
                    </a:cubicBezTo>
                    <a:cubicBezTo>
                      <a:pt x="204" y="9"/>
                      <a:pt x="204" y="10"/>
                      <a:pt x="202" y="10"/>
                    </a:cubicBezTo>
                    <a:cubicBezTo>
                      <a:pt x="202" y="11"/>
                      <a:pt x="203" y="11"/>
                      <a:pt x="203" y="12"/>
                    </a:cubicBezTo>
                    <a:cubicBezTo>
                      <a:pt x="203" y="12"/>
                      <a:pt x="203" y="12"/>
                      <a:pt x="203" y="12"/>
                    </a:cubicBezTo>
                    <a:cubicBezTo>
                      <a:pt x="203" y="12"/>
                      <a:pt x="202" y="12"/>
                      <a:pt x="202" y="12"/>
                    </a:cubicBezTo>
                    <a:cubicBezTo>
                      <a:pt x="202" y="11"/>
                      <a:pt x="201" y="10"/>
                      <a:pt x="201" y="10"/>
                    </a:cubicBezTo>
                    <a:cubicBezTo>
                      <a:pt x="200" y="11"/>
                      <a:pt x="199" y="9"/>
                      <a:pt x="199" y="11"/>
                    </a:cubicBezTo>
                    <a:cubicBezTo>
                      <a:pt x="198" y="11"/>
                      <a:pt x="198" y="10"/>
                      <a:pt x="198" y="10"/>
                    </a:cubicBezTo>
                    <a:cubicBezTo>
                      <a:pt x="197" y="9"/>
                      <a:pt x="197" y="9"/>
                      <a:pt x="197" y="9"/>
                    </a:cubicBezTo>
                    <a:cubicBezTo>
                      <a:pt x="198" y="9"/>
                      <a:pt x="198" y="8"/>
                      <a:pt x="199" y="7"/>
                    </a:cubicBezTo>
                    <a:cubicBezTo>
                      <a:pt x="199" y="7"/>
                      <a:pt x="199" y="7"/>
                      <a:pt x="199" y="7"/>
                    </a:cubicBezTo>
                    <a:cubicBezTo>
                      <a:pt x="199" y="7"/>
                      <a:pt x="200" y="8"/>
                      <a:pt x="200" y="8"/>
                    </a:cubicBezTo>
                    <a:cubicBezTo>
                      <a:pt x="201" y="8"/>
                      <a:pt x="200" y="9"/>
                      <a:pt x="201" y="9"/>
                    </a:cubicBezTo>
                    <a:cubicBezTo>
                      <a:pt x="202" y="10"/>
                      <a:pt x="202" y="8"/>
                      <a:pt x="202" y="8"/>
                    </a:cubicBezTo>
                    <a:cubicBezTo>
                      <a:pt x="202" y="8"/>
                      <a:pt x="203" y="8"/>
                      <a:pt x="203" y="8"/>
                    </a:cubicBezTo>
                    <a:cubicBezTo>
                      <a:pt x="203" y="8"/>
                      <a:pt x="203" y="8"/>
                      <a:pt x="203" y="8"/>
                    </a:cubicBezTo>
                    <a:cubicBezTo>
                      <a:pt x="203" y="8"/>
                      <a:pt x="203" y="8"/>
                      <a:pt x="203" y="8"/>
                    </a:cubicBezTo>
                    <a:cubicBezTo>
                      <a:pt x="204" y="8"/>
                      <a:pt x="205" y="9"/>
                      <a:pt x="206" y="9"/>
                    </a:cubicBezTo>
                    <a:close/>
                    <a:moveTo>
                      <a:pt x="193" y="6"/>
                    </a:moveTo>
                    <a:cubicBezTo>
                      <a:pt x="192" y="7"/>
                      <a:pt x="192" y="7"/>
                      <a:pt x="192" y="8"/>
                    </a:cubicBezTo>
                    <a:cubicBezTo>
                      <a:pt x="191" y="7"/>
                      <a:pt x="191" y="7"/>
                      <a:pt x="191" y="6"/>
                    </a:cubicBezTo>
                    <a:cubicBezTo>
                      <a:pt x="191" y="6"/>
                      <a:pt x="191" y="6"/>
                      <a:pt x="191" y="6"/>
                    </a:cubicBezTo>
                    <a:cubicBezTo>
                      <a:pt x="192" y="6"/>
                      <a:pt x="192" y="6"/>
                      <a:pt x="193" y="6"/>
                    </a:cubicBezTo>
                    <a:close/>
                    <a:moveTo>
                      <a:pt x="191" y="5"/>
                    </a:moveTo>
                    <a:cubicBezTo>
                      <a:pt x="191" y="5"/>
                      <a:pt x="191" y="5"/>
                      <a:pt x="191" y="5"/>
                    </a:cubicBezTo>
                    <a:cubicBezTo>
                      <a:pt x="191" y="5"/>
                      <a:pt x="191" y="5"/>
                      <a:pt x="190" y="5"/>
                    </a:cubicBezTo>
                    <a:cubicBezTo>
                      <a:pt x="191" y="5"/>
                      <a:pt x="191" y="5"/>
                      <a:pt x="191" y="5"/>
                    </a:cubicBezTo>
                    <a:close/>
                    <a:moveTo>
                      <a:pt x="190" y="5"/>
                    </a:moveTo>
                    <a:cubicBezTo>
                      <a:pt x="190" y="5"/>
                      <a:pt x="190" y="5"/>
                      <a:pt x="190" y="5"/>
                    </a:cubicBezTo>
                    <a:cubicBezTo>
                      <a:pt x="190" y="5"/>
                      <a:pt x="190" y="5"/>
                      <a:pt x="190" y="5"/>
                    </a:cubicBezTo>
                    <a:cubicBezTo>
                      <a:pt x="190" y="5"/>
                      <a:pt x="190" y="5"/>
                      <a:pt x="190" y="5"/>
                    </a:cubicBezTo>
                    <a:close/>
                    <a:moveTo>
                      <a:pt x="176" y="4"/>
                    </a:moveTo>
                    <a:cubicBezTo>
                      <a:pt x="176" y="4"/>
                      <a:pt x="176" y="5"/>
                      <a:pt x="177" y="5"/>
                    </a:cubicBezTo>
                    <a:cubicBezTo>
                      <a:pt x="177" y="5"/>
                      <a:pt x="177" y="3"/>
                      <a:pt x="178" y="4"/>
                    </a:cubicBezTo>
                    <a:cubicBezTo>
                      <a:pt x="178" y="4"/>
                      <a:pt x="178" y="4"/>
                      <a:pt x="178" y="4"/>
                    </a:cubicBezTo>
                    <a:cubicBezTo>
                      <a:pt x="178" y="5"/>
                      <a:pt x="178" y="5"/>
                      <a:pt x="178" y="5"/>
                    </a:cubicBezTo>
                    <a:cubicBezTo>
                      <a:pt x="177" y="5"/>
                      <a:pt x="177" y="5"/>
                      <a:pt x="177" y="5"/>
                    </a:cubicBezTo>
                    <a:cubicBezTo>
                      <a:pt x="177" y="5"/>
                      <a:pt x="176" y="5"/>
                      <a:pt x="176" y="5"/>
                    </a:cubicBezTo>
                    <a:cubicBezTo>
                      <a:pt x="176" y="5"/>
                      <a:pt x="176" y="5"/>
                      <a:pt x="176" y="5"/>
                    </a:cubicBezTo>
                    <a:cubicBezTo>
                      <a:pt x="176" y="6"/>
                      <a:pt x="176" y="6"/>
                      <a:pt x="176" y="6"/>
                    </a:cubicBezTo>
                    <a:cubicBezTo>
                      <a:pt x="175" y="6"/>
                      <a:pt x="175" y="6"/>
                      <a:pt x="175" y="6"/>
                    </a:cubicBezTo>
                    <a:cubicBezTo>
                      <a:pt x="174" y="6"/>
                      <a:pt x="174" y="7"/>
                      <a:pt x="174" y="6"/>
                    </a:cubicBezTo>
                    <a:cubicBezTo>
                      <a:pt x="174" y="6"/>
                      <a:pt x="174" y="6"/>
                      <a:pt x="174" y="6"/>
                    </a:cubicBezTo>
                    <a:cubicBezTo>
                      <a:pt x="175" y="5"/>
                      <a:pt x="175" y="4"/>
                      <a:pt x="176" y="4"/>
                    </a:cubicBezTo>
                    <a:close/>
                    <a:moveTo>
                      <a:pt x="147" y="7"/>
                    </a:moveTo>
                    <a:cubicBezTo>
                      <a:pt x="147" y="7"/>
                      <a:pt x="147" y="7"/>
                      <a:pt x="147" y="7"/>
                    </a:cubicBezTo>
                    <a:cubicBezTo>
                      <a:pt x="147" y="7"/>
                      <a:pt x="146" y="7"/>
                      <a:pt x="146" y="7"/>
                    </a:cubicBezTo>
                    <a:cubicBezTo>
                      <a:pt x="146" y="6"/>
                      <a:pt x="146" y="6"/>
                      <a:pt x="146" y="6"/>
                    </a:cubicBezTo>
                    <a:cubicBezTo>
                      <a:pt x="147" y="6"/>
                      <a:pt x="147" y="6"/>
                      <a:pt x="147" y="7"/>
                    </a:cubicBezTo>
                    <a:close/>
                    <a:moveTo>
                      <a:pt x="124" y="10"/>
                    </a:moveTo>
                    <a:cubicBezTo>
                      <a:pt x="123" y="10"/>
                      <a:pt x="123" y="10"/>
                      <a:pt x="123" y="10"/>
                    </a:cubicBezTo>
                    <a:cubicBezTo>
                      <a:pt x="123" y="10"/>
                      <a:pt x="122" y="10"/>
                      <a:pt x="122" y="9"/>
                    </a:cubicBezTo>
                    <a:cubicBezTo>
                      <a:pt x="123" y="9"/>
                      <a:pt x="123" y="10"/>
                      <a:pt x="123" y="10"/>
                    </a:cubicBezTo>
                    <a:cubicBezTo>
                      <a:pt x="123" y="10"/>
                      <a:pt x="123" y="10"/>
                      <a:pt x="124" y="10"/>
                    </a:cubicBezTo>
                    <a:close/>
                    <a:moveTo>
                      <a:pt x="122" y="7"/>
                    </a:moveTo>
                    <a:cubicBezTo>
                      <a:pt x="122" y="8"/>
                      <a:pt x="122" y="8"/>
                      <a:pt x="122" y="8"/>
                    </a:cubicBezTo>
                    <a:cubicBezTo>
                      <a:pt x="121" y="8"/>
                      <a:pt x="121" y="7"/>
                      <a:pt x="122" y="7"/>
                    </a:cubicBezTo>
                    <a:close/>
                    <a:moveTo>
                      <a:pt x="122" y="8"/>
                    </a:moveTo>
                    <a:cubicBezTo>
                      <a:pt x="122" y="9"/>
                      <a:pt x="122" y="9"/>
                      <a:pt x="122" y="9"/>
                    </a:cubicBezTo>
                    <a:cubicBezTo>
                      <a:pt x="121" y="9"/>
                      <a:pt x="121" y="9"/>
                      <a:pt x="121" y="9"/>
                    </a:cubicBezTo>
                    <a:cubicBezTo>
                      <a:pt x="121" y="9"/>
                      <a:pt x="122" y="9"/>
                      <a:pt x="122" y="8"/>
                    </a:cubicBezTo>
                    <a:close/>
                    <a:moveTo>
                      <a:pt x="112" y="4"/>
                    </a:moveTo>
                    <a:cubicBezTo>
                      <a:pt x="112" y="4"/>
                      <a:pt x="112" y="5"/>
                      <a:pt x="112" y="5"/>
                    </a:cubicBezTo>
                    <a:cubicBezTo>
                      <a:pt x="112" y="5"/>
                      <a:pt x="112" y="5"/>
                      <a:pt x="112" y="5"/>
                    </a:cubicBezTo>
                    <a:cubicBezTo>
                      <a:pt x="113" y="5"/>
                      <a:pt x="113" y="5"/>
                      <a:pt x="112" y="5"/>
                    </a:cubicBezTo>
                    <a:cubicBezTo>
                      <a:pt x="112" y="6"/>
                      <a:pt x="110" y="5"/>
                      <a:pt x="111" y="6"/>
                    </a:cubicBezTo>
                    <a:cubicBezTo>
                      <a:pt x="110" y="6"/>
                      <a:pt x="110" y="6"/>
                      <a:pt x="110" y="6"/>
                    </a:cubicBezTo>
                    <a:cubicBezTo>
                      <a:pt x="111" y="5"/>
                      <a:pt x="111" y="5"/>
                      <a:pt x="112" y="4"/>
                    </a:cubicBezTo>
                    <a:close/>
                    <a:moveTo>
                      <a:pt x="93" y="4"/>
                    </a:moveTo>
                    <a:cubicBezTo>
                      <a:pt x="94" y="4"/>
                      <a:pt x="94" y="5"/>
                      <a:pt x="94" y="5"/>
                    </a:cubicBezTo>
                    <a:cubicBezTo>
                      <a:pt x="96" y="5"/>
                      <a:pt x="96" y="5"/>
                      <a:pt x="96" y="5"/>
                    </a:cubicBezTo>
                    <a:cubicBezTo>
                      <a:pt x="96" y="6"/>
                      <a:pt x="96" y="6"/>
                      <a:pt x="96" y="6"/>
                    </a:cubicBezTo>
                    <a:cubicBezTo>
                      <a:pt x="95" y="7"/>
                      <a:pt x="94" y="6"/>
                      <a:pt x="94" y="6"/>
                    </a:cubicBezTo>
                    <a:cubicBezTo>
                      <a:pt x="93" y="6"/>
                      <a:pt x="93" y="7"/>
                      <a:pt x="92" y="7"/>
                    </a:cubicBezTo>
                    <a:cubicBezTo>
                      <a:pt x="92" y="7"/>
                      <a:pt x="92" y="7"/>
                      <a:pt x="92" y="7"/>
                    </a:cubicBezTo>
                    <a:cubicBezTo>
                      <a:pt x="93" y="6"/>
                      <a:pt x="94" y="6"/>
                      <a:pt x="93" y="4"/>
                    </a:cubicBezTo>
                    <a:close/>
                    <a:moveTo>
                      <a:pt x="87" y="6"/>
                    </a:moveTo>
                    <a:cubicBezTo>
                      <a:pt x="88" y="6"/>
                      <a:pt x="88" y="7"/>
                      <a:pt x="87" y="7"/>
                    </a:cubicBezTo>
                    <a:cubicBezTo>
                      <a:pt x="86" y="7"/>
                      <a:pt x="85" y="7"/>
                      <a:pt x="85" y="6"/>
                    </a:cubicBezTo>
                    <a:cubicBezTo>
                      <a:pt x="85" y="6"/>
                      <a:pt x="85" y="6"/>
                      <a:pt x="86" y="6"/>
                    </a:cubicBezTo>
                    <a:cubicBezTo>
                      <a:pt x="86" y="6"/>
                      <a:pt x="86" y="6"/>
                      <a:pt x="86" y="6"/>
                    </a:cubicBezTo>
                    <a:cubicBezTo>
                      <a:pt x="86" y="6"/>
                      <a:pt x="87" y="6"/>
                      <a:pt x="87" y="6"/>
                    </a:cubicBezTo>
                    <a:close/>
                    <a:moveTo>
                      <a:pt x="86" y="6"/>
                    </a:moveTo>
                    <a:cubicBezTo>
                      <a:pt x="85" y="5"/>
                      <a:pt x="85" y="5"/>
                      <a:pt x="85" y="5"/>
                    </a:cubicBezTo>
                    <a:cubicBezTo>
                      <a:pt x="85" y="5"/>
                      <a:pt x="85" y="5"/>
                      <a:pt x="86" y="6"/>
                    </a:cubicBezTo>
                    <a:close/>
                    <a:moveTo>
                      <a:pt x="83" y="5"/>
                    </a:moveTo>
                    <a:cubicBezTo>
                      <a:pt x="83" y="5"/>
                      <a:pt x="83" y="6"/>
                      <a:pt x="82" y="6"/>
                    </a:cubicBezTo>
                    <a:cubicBezTo>
                      <a:pt x="82" y="6"/>
                      <a:pt x="82" y="5"/>
                      <a:pt x="82" y="5"/>
                    </a:cubicBezTo>
                    <a:cubicBezTo>
                      <a:pt x="82" y="4"/>
                      <a:pt x="82" y="4"/>
                      <a:pt x="82" y="5"/>
                    </a:cubicBezTo>
                    <a:cubicBezTo>
                      <a:pt x="82" y="4"/>
                      <a:pt x="82" y="4"/>
                      <a:pt x="82" y="4"/>
                    </a:cubicBezTo>
                    <a:cubicBezTo>
                      <a:pt x="83" y="4"/>
                      <a:pt x="83" y="4"/>
                      <a:pt x="83" y="5"/>
                    </a:cubicBezTo>
                    <a:close/>
                    <a:moveTo>
                      <a:pt x="80" y="5"/>
                    </a:moveTo>
                    <a:cubicBezTo>
                      <a:pt x="80" y="5"/>
                      <a:pt x="81" y="5"/>
                      <a:pt x="81" y="5"/>
                    </a:cubicBezTo>
                    <a:cubicBezTo>
                      <a:pt x="81" y="6"/>
                      <a:pt x="81" y="6"/>
                      <a:pt x="81" y="6"/>
                    </a:cubicBezTo>
                    <a:cubicBezTo>
                      <a:pt x="80" y="6"/>
                      <a:pt x="80" y="6"/>
                      <a:pt x="80" y="5"/>
                    </a:cubicBezTo>
                    <a:cubicBezTo>
                      <a:pt x="80" y="5"/>
                      <a:pt x="80" y="5"/>
                      <a:pt x="80" y="5"/>
                    </a:cubicBezTo>
                    <a:close/>
                    <a:moveTo>
                      <a:pt x="79" y="6"/>
                    </a:moveTo>
                    <a:cubicBezTo>
                      <a:pt x="79" y="6"/>
                      <a:pt x="79" y="6"/>
                      <a:pt x="79" y="7"/>
                    </a:cubicBezTo>
                    <a:cubicBezTo>
                      <a:pt x="79" y="7"/>
                      <a:pt x="79" y="7"/>
                      <a:pt x="79" y="7"/>
                    </a:cubicBezTo>
                    <a:cubicBezTo>
                      <a:pt x="79" y="6"/>
                      <a:pt x="79" y="6"/>
                      <a:pt x="79" y="6"/>
                    </a:cubicBezTo>
                    <a:cubicBezTo>
                      <a:pt x="79" y="6"/>
                      <a:pt x="79" y="6"/>
                      <a:pt x="79" y="6"/>
                    </a:cubicBezTo>
                    <a:close/>
                    <a:moveTo>
                      <a:pt x="77" y="6"/>
                    </a:moveTo>
                    <a:cubicBezTo>
                      <a:pt x="77" y="6"/>
                      <a:pt x="77" y="6"/>
                      <a:pt x="77" y="6"/>
                    </a:cubicBezTo>
                    <a:cubicBezTo>
                      <a:pt x="76" y="6"/>
                      <a:pt x="76" y="6"/>
                      <a:pt x="77" y="7"/>
                    </a:cubicBezTo>
                    <a:cubicBezTo>
                      <a:pt x="77" y="8"/>
                      <a:pt x="75" y="7"/>
                      <a:pt x="74" y="8"/>
                    </a:cubicBezTo>
                    <a:cubicBezTo>
                      <a:pt x="74" y="9"/>
                      <a:pt x="75" y="9"/>
                      <a:pt x="76" y="10"/>
                    </a:cubicBezTo>
                    <a:cubicBezTo>
                      <a:pt x="75" y="9"/>
                      <a:pt x="74" y="10"/>
                      <a:pt x="73" y="9"/>
                    </a:cubicBezTo>
                    <a:cubicBezTo>
                      <a:pt x="73" y="7"/>
                      <a:pt x="73" y="7"/>
                      <a:pt x="73" y="7"/>
                    </a:cubicBezTo>
                    <a:cubicBezTo>
                      <a:pt x="74" y="7"/>
                      <a:pt x="76" y="6"/>
                      <a:pt x="77" y="6"/>
                    </a:cubicBezTo>
                    <a:close/>
                    <a:moveTo>
                      <a:pt x="59" y="6"/>
                    </a:moveTo>
                    <a:cubicBezTo>
                      <a:pt x="59" y="7"/>
                      <a:pt x="59" y="8"/>
                      <a:pt x="60" y="8"/>
                    </a:cubicBezTo>
                    <a:cubicBezTo>
                      <a:pt x="60" y="8"/>
                      <a:pt x="60" y="8"/>
                      <a:pt x="60" y="9"/>
                    </a:cubicBezTo>
                    <a:cubicBezTo>
                      <a:pt x="60" y="9"/>
                      <a:pt x="60" y="9"/>
                      <a:pt x="60" y="9"/>
                    </a:cubicBezTo>
                    <a:cubicBezTo>
                      <a:pt x="57" y="9"/>
                      <a:pt x="57" y="9"/>
                      <a:pt x="57" y="9"/>
                    </a:cubicBezTo>
                    <a:cubicBezTo>
                      <a:pt x="57" y="9"/>
                      <a:pt x="57" y="8"/>
                      <a:pt x="57" y="8"/>
                    </a:cubicBezTo>
                    <a:cubicBezTo>
                      <a:pt x="58" y="8"/>
                      <a:pt x="58" y="8"/>
                      <a:pt x="58" y="7"/>
                    </a:cubicBezTo>
                    <a:cubicBezTo>
                      <a:pt x="58" y="7"/>
                      <a:pt x="58" y="7"/>
                      <a:pt x="57" y="7"/>
                    </a:cubicBezTo>
                    <a:cubicBezTo>
                      <a:pt x="57" y="7"/>
                      <a:pt x="57" y="7"/>
                      <a:pt x="57" y="6"/>
                    </a:cubicBezTo>
                    <a:cubicBezTo>
                      <a:pt x="58" y="6"/>
                      <a:pt x="59" y="6"/>
                      <a:pt x="59" y="6"/>
                    </a:cubicBezTo>
                    <a:close/>
                    <a:moveTo>
                      <a:pt x="52" y="5"/>
                    </a:moveTo>
                    <a:cubicBezTo>
                      <a:pt x="53" y="6"/>
                      <a:pt x="52" y="6"/>
                      <a:pt x="51" y="7"/>
                    </a:cubicBezTo>
                    <a:cubicBezTo>
                      <a:pt x="51" y="6"/>
                      <a:pt x="51" y="6"/>
                      <a:pt x="51" y="6"/>
                    </a:cubicBezTo>
                    <a:cubicBezTo>
                      <a:pt x="51" y="6"/>
                      <a:pt x="51" y="6"/>
                      <a:pt x="50" y="6"/>
                    </a:cubicBezTo>
                    <a:cubicBezTo>
                      <a:pt x="50" y="5"/>
                      <a:pt x="52" y="6"/>
                      <a:pt x="52" y="5"/>
                    </a:cubicBezTo>
                    <a:close/>
                    <a:moveTo>
                      <a:pt x="50" y="7"/>
                    </a:moveTo>
                    <a:cubicBezTo>
                      <a:pt x="50" y="7"/>
                      <a:pt x="50" y="7"/>
                      <a:pt x="50" y="7"/>
                    </a:cubicBezTo>
                    <a:cubicBezTo>
                      <a:pt x="50" y="7"/>
                      <a:pt x="51" y="8"/>
                      <a:pt x="51" y="8"/>
                    </a:cubicBezTo>
                    <a:cubicBezTo>
                      <a:pt x="50" y="9"/>
                      <a:pt x="50" y="10"/>
                      <a:pt x="49" y="11"/>
                    </a:cubicBezTo>
                    <a:cubicBezTo>
                      <a:pt x="49" y="10"/>
                      <a:pt x="49" y="8"/>
                      <a:pt x="48" y="7"/>
                    </a:cubicBezTo>
                    <a:cubicBezTo>
                      <a:pt x="49" y="7"/>
                      <a:pt x="50" y="7"/>
                      <a:pt x="50" y="7"/>
                    </a:cubicBezTo>
                    <a:close/>
                    <a:moveTo>
                      <a:pt x="44" y="4"/>
                    </a:moveTo>
                    <a:cubicBezTo>
                      <a:pt x="44" y="4"/>
                      <a:pt x="44" y="5"/>
                      <a:pt x="43" y="5"/>
                    </a:cubicBezTo>
                    <a:cubicBezTo>
                      <a:pt x="43" y="6"/>
                      <a:pt x="45" y="5"/>
                      <a:pt x="45" y="4"/>
                    </a:cubicBezTo>
                    <a:cubicBezTo>
                      <a:pt x="46" y="4"/>
                      <a:pt x="45" y="5"/>
                      <a:pt x="46" y="6"/>
                    </a:cubicBezTo>
                    <a:cubicBezTo>
                      <a:pt x="46" y="6"/>
                      <a:pt x="46" y="6"/>
                      <a:pt x="46" y="6"/>
                    </a:cubicBezTo>
                    <a:cubicBezTo>
                      <a:pt x="45" y="6"/>
                      <a:pt x="45" y="7"/>
                      <a:pt x="45" y="7"/>
                    </a:cubicBezTo>
                    <a:cubicBezTo>
                      <a:pt x="45" y="7"/>
                      <a:pt x="46" y="7"/>
                      <a:pt x="46" y="8"/>
                    </a:cubicBezTo>
                    <a:cubicBezTo>
                      <a:pt x="46" y="8"/>
                      <a:pt x="45" y="8"/>
                      <a:pt x="44" y="8"/>
                    </a:cubicBezTo>
                    <a:cubicBezTo>
                      <a:pt x="44" y="8"/>
                      <a:pt x="44" y="8"/>
                      <a:pt x="44" y="8"/>
                    </a:cubicBezTo>
                    <a:cubicBezTo>
                      <a:pt x="44" y="8"/>
                      <a:pt x="44" y="8"/>
                      <a:pt x="44" y="9"/>
                    </a:cubicBezTo>
                    <a:cubicBezTo>
                      <a:pt x="43" y="9"/>
                      <a:pt x="43" y="8"/>
                      <a:pt x="43" y="7"/>
                    </a:cubicBezTo>
                    <a:cubicBezTo>
                      <a:pt x="43" y="6"/>
                      <a:pt x="42" y="6"/>
                      <a:pt x="42" y="5"/>
                    </a:cubicBezTo>
                    <a:cubicBezTo>
                      <a:pt x="43" y="4"/>
                      <a:pt x="44" y="5"/>
                      <a:pt x="44" y="4"/>
                    </a:cubicBezTo>
                    <a:close/>
                    <a:moveTo>
                      <a:pt x="33" y="7"/>
                    </a:moveTo>
                    <a:cubicBezTo>
                      <a:pt x="34" y="8"/>
                      <a:pt x="35" y="9"/>
                      <a:pt x="35" y="10"/>
                    </a:cubicBezTo>
                    <a:cubicBezTo>
                      <a:pt x="34" y="10"/>
                      <a:pt x="34" y="10"/>
                      <a:pt x="34" y="10"/>
                    </a:cubicBezTo>
                    <a:cubicBezTo>
                      <a:pt x="34" y="10"/>
                      <a:pt x="34" y="9"/>
                      <a:pt x="34" y="10"/>
                    </a:cubicBezTo>
                    <a:cubicBezTo>
                      <a:pt x="34" y="9"/>
                      <a:pt x="34" y="9"/>
                      <a:pt x="33" y="8"/>
                    </a:cubicBezTo>
                    <a:cubicBezTo>
                      <a:pt x="33" y="8"/>
                      <a:pt x="33" y="8"/>
                      <a:pt x="33" y="8"/>
                    </a:cubicBezTo>
                    <a:cubicBezTo>
                      <a:pt x="33" y="8"/>
                      <a:pt x="33" y="8"/>
                      <a:pt x="33" y="8"/>
                    </a:cubicBezTo>
                    <a:cubicBezTo>
                      <a:pt x="33" y="8"/>
                      <a:pt x="33" y="7"/>
                      <a:pt x="33" y="7"/>
                    </a:cubicBezTo>
                    <a:close/>
                    <a:moveTo>
                      <a:pt x="30" y="8"/>
                    </a:moveTo>
                    <a:cubicBezTo>
                      <a:pt x="30" y="9"/>
                      <a:pt x="30" y="9"/>
                      <a:pt x="30" y="10"/>
                    </a:cubicBezTo>
                    <a:cubicBezTo>
                      <a:pt x="30" y="10"/>
                      <a:pt x="30" y="10"/>
                      <a:pt x="30" y="10"/>
                    </a:cubicBezTo>
                    <a:cubicBezTo>
                      <a:pt x="30" y="9"/>
                      <a:pt x="29" y="9"/>
                      <a:pt x="28" y="9"/>
                    </a:cubicBezTo>
                    <a:cubicBezTo>
                      <a:pt x="28" y="9"/>
                      <a:pt x="28" y="8"/>
                      <a:pt x="28" y="8"/>
                    </a:cubicBezTo>
                    <a:cubicBezTo>
                      <a:pt x="29" y="9"/>
                      <a:pt x="29" y="8"/>
                      <a:pt x="30" y="8"/>
                    </a:cubicBezTo>
                    <a:close/>
                    <a:moveTo>
                      <a:pt x="20" y="12"/>
                    </a:moveTo>
                    <a:cubicBezTo>
                      <a:pt x="21" y="13"/>
                      <a:pt x="21" y="13"/>
                      <a:pt x="21" y="14"/>
                    </a:cubicBezTo>
                    <a:cubicBezTo>
                      <a:pt x="22" y="15"/>
                      <a:pt x="23" y="15"/>
                      <a:pt x="23" y="16"/>
                    </a:cubicBezTo>
                    <a:cubicBezTo>
                      <a:pt x="24" y="16"/>
                      <a:pt x="24" y="16"/>
                      <a:pt x="24" y="16"/>
                    </a:cubicBezTo>
                    <a:cubicBezTo>
                      <a:pt x="24" y="16"/>
                      <a:pt x="23" y="17"/>
                      <a:pt x="24" y="18"/>
                    </a:cubicBezTo>
                    <a:cubicBezTo>
                      <a:pt x="25" y="18"/>
                      <a:pt x="25" y="17"/>
                      <a:pt x="25" y="16"/>
                    </a:cubicBezTo>
                    <a:cubicBezTo>
                      <a:pt x="25" y="16"/>
                      <a:pt x="25" y="16"/>
                      <a:pt x="25" y="16"/>
                    </a:cubicBezTo>
                    <a:cubicBezTo>
                      <a:pt x="26" y="17"/>
                      <a:pt x="27" y="16"/>
                      <a:pt x="27" y="17"/>
                    </a:cubicBezTo>
                    <a:cubicBezTo>
                      <a:pt x="27" y="19"/>
                      <a:pt x="28" y="19"/>
                      <a:pt x="28" y="20"/>
                    </a:cubicBezTo>
                    <a:cubicBezTo>
                      <a:pt x="26" y="20"/>
                      <a:pt x="26" y="19"/>
                      <a:pt x="25" y="20"/>
                    </a:cubicBezTo>
                    <a:cubicBezTo>
                      <a:pt x="25" y="19"/>
                      <a:pt x="24" y="18"/>
                      <a:pt x="24" y="18"/>
                    </a:cubicBezTo>
                    <a:cubicBezTo>
                      <a:pt x="23" y="19"/>
                      <a:pt x="22" y="17"/>
                      <a:pt x="21" y="18"/>
                    </a:cubicBezTo>
                    <a:cubicBezTo>
                      <a:pt x="20" y="17"/>
                      <a:pt x="19" y="17"/>
                      <a:pt x="18" y="17"/>
                    </a:cubicBezTo>
                    <a:cubicBezTo>
                      <a:pt x="19" y="16"/>
                      <a:pt x="19" y="16"/>
                      <a:pt x="19" y="16"/>
                    </a:cubicBezTo>
                    <a:cubicBezTo>
                      <a:pt x="19" y="15"/>
                      <a:pt x="19" y="16"/>
                      <a:pt x="20" y="16"/>
                    </a:cubicBezTo>
                    <a:cubicBezTo>
                      <a:pt x="18" y="14"/>
                      <a:pt x="21" y="16"/>
                      <a:pt x="21" y="14"/>
                    </a:cubicBezTo>
                    <a:cubicBezTo>
                      <a:pt x="21" y="14"/>
                      <a:pt x="20" y="14"/>
                      <a:pt x="20" y="14"/>
                    </a:cubicBezTo>
                    <a:cubicBezTo>
                      <a:pt x="20" y="13"/>
                      <a:pt x="19" y="13"/>
                      <a:pt x="20" y="12"/>
                    </a:cubicBezTo>
                    <a:close/>
                    <a:moveTo>
                      <a:pt x="18" y="9"/>
                    </a:moveTo>
                    <a:cubicBezTo>
                      <a:pt x="18" y="9"/>
                      <a:pt x="18" y="9"/>
                      <a:pt x="18" y="9"/>
                    </a:cubicBezTo>
                    <a:cubicBezTo>
                      <a:pt x="18" y="9"/>
                      <a:pt x="18" y="9"/>
                      <a:pt x="18" y="9"/>
                    </a:cubicBezTo>
                    <a:cubicBezTo>
                      <a:pt x="18" y="9"/>
                      <a:pt x="18" y="9"/>
                      <a:pt x="18" y="9"/>
                    </a:cubicBezTo>
                    <a:close/>
                    <a:moveTo>
                      <a:pt x="14" y="16"/>
                    </a:moveTo>
                    <a:cubicBezTo>
                      <a:pt x="14" y="16"/>
                      <a:pt x="14" y="16"/>
                      <a:pt x="14" y="16"/>
                    </a:cubicBezTo>
                    <a:cubicBezTo>
                      <a:pt x="15" y="15"/>
                      <a:pt x="14" y="14"/>
                      <a:pt x="14" y="14"/>
                    </a:cubicBezTo>
                    <a:cubicBezTo>
                      <a:pt x="14" y="14"/>
                      <a:pt x="15" y="14"/>
                      <a:pt x="15" y="14"/>
                    </a:cubicBezTo>
                    <a:cubicBezTo>
                      <a:pt x="15" y="13"/>
                      <a:pt x="14" y="11"/>
                      <a:pt x="16" y="11"/>
                    </a:cubicBezTo>
                    <a:cubicBezTo>
                      <a:pt x="16" y="13"/>
                      <a:pt x="16" y="13"/>
                      <a:pt x="16" y="13"/>
                    </a:cubicBezTo>
                    <a:cubicBezTo>
                      <a:pt x="16" y="13"/>
                      <a:pt x="16" y="13"/>
                      <a:pt x="15" y="13"/>
                    </a:cubicBezTo>
                    <a:cubicBezTo>
                      <a:pt x="15" y="14"/>
                      <a:pt x="15" y="14"/>
                      <a:pt x="16" y="14"/>
                    </a:cubicBezTo>
                    <a:cubicBezTo>
                      <a:pt x="16" y="14"/>
                      <a:pt x="16" y="14"/>
                      <a:pt x="16" y="14"/>
                    </a:cubicBezTo>
                    <a:cubicBezTo>
                      <a:pt x="16" y="14"/>
                      <a:pt x="16" y="14"/>
                      <a:pt x="16" y="14"/>
                    </a:cubicBezTo>
                    <a:cubicBezTo>
                      <a:pt x="16" y="14"/>
                      <a:pt x="16" y="15"/>
                      <a:pt x="16" y="16"/>
                    </a:cubicBezTo>
                    <a:cubicBezTo>
                      <a:pt x="15" y="16"/>
                      <a:pt x="15" y="16"/>
                      <a:pt x="14" y="16"/>
                    </a:cubicBezTo>
                    <a:close/>
                    <a:moveTo>
                      <a:pt x="7" y="20"/>
                    </a:moveTo>
                    <a:cubicBezTo>
                      <a:pt x="8" y="20"/>
                      <a:pt x="8" y="20"/>
                      <a:pt x="8" y="20"/>
                    </a:cubicBezTo>
                    <a:cubicBezTo>
                      <a:pt x="8" y="21"/>
                      <a:pt x="6" y="20"/>
                      <a:pt x="5" y="21"/>
                    </a:cubicBezTo>
                    <a:cubicBezTo>
                      <a:pt x="6" y="20"/>
                      <a:pt x="6" y="20"/>
                      <a:pt x="7" y="2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8" name="Freeform 3199"/>
              <p:cNvSpPr>
                <a:spLocks noEditPoints="1"/>
              </p:cNvSpPr>
              <p:nvPr/>
            </p:nvSpPr>
            <p:spPr bwMode="auto">
              <a:xfrm>
                <a:off x="5597" y="2600"/>
                <a:ext cx="482" cy="56"/>
              </a:xfrm>
              <a:custGeom>
                <a:avLst/>
                <a:gdLst>
                  <a:gd name="T0" fmla="*/ 21 w 235"/>
                  <a:gd name="T1" fmla="*/ 18 h 27"/>
                  <a:gd name="T2" fmla="*/ 37 w 235"/>
                  <a:gd name="T3" fmla="*/ 24 h 27"/>
                  <a:gd name="T4" fmla="*/ 62 w 235"/>
                  <a:gd name="T5" fmla="*/ 19 h 27"/>
                  <a:gd name="T6" fmla="*/ 74 w 235"/>
                  <a:gd name="T7" fmla="*/ 15 h 27"/>
                  <a:gd name="T8" fmla="*/ 92 w 235"/>
                  <a:gd name="T9" fmla="*/ 21 h 27"/>
                  <a:gd name="T10" fmla="*/ 93 w 235"/>
                  <a:gd name="T11" fmla="*/ 14 h 27"/>
                  <a:gd name="T12" fmla="*/ 102 w 235"/>
                  <a:gd name="T13" fmla="*/ 19 h 27"/>
                  <a:gd name="T14" fmla="*/ 118 w 235"/>
                  <a:gd name="T15" fmla="*/ 22 h 27"/>
                  <a:gd name="T16" fmla="*/ 132 w 235"/>
                  <a:gd name="T17" fmla="*/ 20 h 27"/>
                  <a:gd name="T18" fmla="*/ 131 w 235"/>
                  <a:gd name="T19" fmla="*/ 15 h 27"/>
                  <a:gd name="T20" fmla="*/ 127 w 235"/>
                  <a:gd name="T21" fmla="*/ 14 h 27"/>
                  <a:gd name="T22" fmla="*/ 147 w 235"/>
                  <a:gd name="T23" fmla="*/ 15 h 27"/>
                  <a:gd name="T24" fmla="*/ 143 w 235"/>
                  <a:gd name="T25" fmla="*/ 21 h 27"/>
                  <a:gd name="T26" fmla="*/ 166 w 235"/>
                  <a:gd name="T27" fmla="*/ 22 h 27"/>
                  <a:gd name="T28" fmla="*/ 199 w 235"/>
                  <a:gd name="T29" fmla="*/ 25 h 27"/>
                  <a:gd name="T30" fmla="*/ 219 w 235"/>
                  <a:gd name="T31" fmla="*/ 20 h 27"/>
                  <a:gd name="T32" fmla="*/ 234 w 235"/>
                  <a:gd name="T33" fmla="*/ 20 h 27"/>
                  <a:gd name="T34" fmla="*/ 214 w 235"/>
                  <a:gd name="T35" fmla="*/ 14 h 27"/>
                  <a:gd name="T36" fmla="*/ 213 w 235"/>
                  <a:gd name="T37" fmla="*/ 7 h 27"/>
                  <a:gd name="T38" fmla="*/ 198 w 235"/>
                  <a:gd name="T39" fmla="*/ 8 h 27"/>
                  <a:gd name="T40" fmla="*/ 194 w 235"/>
                  <a:gd name="T41" fmla="*/ 2 h 27"/>
                  <a:gd name="T42" fmla="*/ 179 w 235"/>
                  <a:gd name="T43" fmla="*/ 7 h 27"/>
                  <a:gd name="T44" fmla="*/ 169 w 235"/>
                  <a:gd name="T45" fmla="*/ 1 h 27"/>
                  <a:gd name="T46" fmla="*/ 163 w 235"/>
                  <a:gd name="T47" fmla="*/ 4 h 27"/>
                  <a:gd name="T48" fmla="*/ 148 w 235"/>
                  <a:gd name="T49" fmla="*/ 1 h 27"/>
                  <a:gd name="T50" fmla="*/ 136 w 235"/>
                  <a:gd name="T51" fmla="*/ 3 h 27"/>
                  <a:gd name="T52" fmla="*/ 131 w 235"/>
                  <a:gd name="T53" fmla="*/ 2 h 27"/>
                  <a:gd name="T54" fmla="*/ 119 w 235"/>
                  <a:gd name="T55" fmla="*/ 5 h 27"/>
                  <a:gd name="T56" fmla="*/ 108 w 235"/>
                  <a:gd name="T57" fmla="*/ 4 h 27"/>
                  <a:gd name="T58" fmla="*/ 98 w 235"/>
                  <a:gd name="T59" fmla="*/ 5 h 27"/>
                  <a:gd name="T60" fmla="*/ 87 w 235"/>
                  <a:gd name="T61" fmla="*/ 4 h 27"/>
                  <a:gd name="T62" fmla="*/ 72 w 235"/>
                  <a:gd name="T63" fmla="*/ 5 h 27"/>
                  <a:gd name="T64" fmla="*/ 60 w 235"/>
                  <a:gd name="T65" fmla="*/ 6 h 27"/>
                  <a:gd name="T66" fmla="*/ 45 w 235"/>
                  <a:gd name="T67" fmla="*/ 4 h 27"/>
                  <a:gd name="T68" fmla="*/ 35 w 235"/>
                  <a:gd name="T69" fmla="*/ 6 h 27"/>
                  <a:gd name="T70" fmla="*/ 20 w 235"/>
                  <a:gd name="T71" fmla="*/ 10 h 27"/>
                  <a:gd name="T72" fmla="*/ 11 w 235"/>
                  <a:gd name="T73" fmla="*/ 11 h 27"/>
                  <a:gd name="T74" fmla="*/ 228 w 235"/>
                  <a:gd name="T75" fmla="*/ 20 h 27"/>
                  <a:gd name="T76" fmla="*/ 26 w 235"/>
                  <a:gd name="T77" fmla="*/ 9 h 27"/>
                  <a:gd name="T78" fmla="*/ 44 w 235"/>
                  <a:gd name="T79" fmla="*/ 7 h 27"/>
                  <a:gd name="T80" fmla="*/ 60 w 235"/>
                  <a:gd name="T81" fmla="*/ 14 h 27"/>
                  <a:gd name="T82" fmla="*/ 47 w 235"/>
                  <a:gd name="T83" fmla="*/ 20 h 27"/>
                  <a:gd name="T84" fmla="*/ 79 w 235"/>
                  <a:gd name="T85" fmla="*/ 15 h 27"/>
                  <a:gd name="T86" fmla="*/ 83 w 235"/>
                  <a:gd name="T87" fmla="*/ 11 h 27"/>
                  <a:gd name="T88" fmla="*/ 107 w 235"/>
                  <a:gd name="T89" fmla="*/ 14 h 27"/>
                  <a:gd name="T90" fmla="*/ 103 w 235"/>
                  <a:gd name="T91" fmla="*/ 14 h 27"/>
                  <a:gd name="T92" fmla="*/ 114 w 235"/>
                  <a:gd name="T93" fmla="*/ 19 h 27"/>
                  <a:gd name="T94" fmla="*/ 133 w 235"/>
                  <a:gd name="T95" fmla="*/ 18 h 27"/>
                  <a:gd name="T96" fmla="*/ 153 w 235"/>
                  <a:gd name="T97" fmla="*/ 17 h 27"/>
                  <a:gd name="T98" fmla="*/ 161 w 235"/>
                  <a:gd name="T99" fmla="*/ 16 h 27"/>
                  <a:gd name="T100" fmla="*/ 180 w 235"/>
                  <a:gd name="T101" fmla="*/ 14 h 27"/>
                  <a:gd name="T102" fmla="*/ 180 w 235"/>
                  <a:gd name="T103" fmla="*/ 10 h 27"/>
                  <a:gd name="T104" fmla="*/ 193 w 235"/>
                  <a:gd name="T105" fmla="*/ 22 h 27"/>
                  <a:gd name="T106" fmla="*/ 203 w 235"/>
                  <a:gd name="T107" fmla="*/ 17 h 27"/>
                  <a:gd name="T108" fmla="*/ 210 w 235"/>
                  <a:gd name="T109" fmla="*/ 13 h 27"/>
                  <a:gd name="T110" fmla="*/ 188 w 235"/>
                  <a:gd name="T111" fmla="*/ 7 h 27"/>
                  <a:gd name="T112" fmla="*/ 123 w 235"/>
                  <a:gd name="T113" fmla="*/ 6 h 27"/>
                  <a:gd name="T114" fmla="*/ 74 w 235"/>
                  <a:gd name="T115" fmla="*/ 7 h 27"/>
                  <a:gd name="T116" fmla="*/ 57 w 235"/>
                  <a:gd name="T117" fmla="*/ 9 h 27"/>
                  <a:gd name="T118" fmla="*/ 24 w 235"/>
                  <a:gd name="T119" fmla="*/ 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5" h="27">
                    <a:moveTo>
                      <a:pt x="4" y="21"/>
                    </a:moveTo>
                    <a:cubicBezTo>
                      <a:pt x="4" y="22"/>
                      <a:pt x="3" y="21"/>
                      <a:pt x="3" y="22"/>
                    </a:cubicBezTo>
                    <a:cubicBezTo>
                      <a:pt x="3" y="22"/>
                      <a:pt x="4" y="23"/>
                      <a:pt x="4" y="23"/>
                    </a:cubicBezTo>
                    <a:cubicBezTo>
                      <a:pt x="4" y="24"/>
                      <a:pt x="5" y="22"/>
                      <a:pt x="5" y="22"/>
                    </a:cubicBezTo>
                    <a:cubicBezTo>
                      <a:pt x="5" y="22"/>
                      <a:pt x="5" y="24"/>
                      <a:pt x="6" y="23"/>
                    </a:cubicBezTo>
                    <a:cubicBezTo>
                      <a:pt x="7" y="23"/>
                      <a:pt x="6" y="23"/>
                      <a:pt x="7" y="22"/>
                    </a:cubicBezTo>
                    <a:cubicBezTo>
                      <a:pt x="8" y="23"/>
                      <a:pt x="10" y="22"/>
                      <a:pt x="9" y="23"/>
                    </a:cubicBezTo>
                    <a:cubicBezTo>
                      <a:pt x="8" y="23"/>
                      <a:pt x="8" y="23"/>
                      <a:pt x="7" y="24"/>
                    </a:cubicBezTo>
                    <a:cubicBezTo>
                      <a:pt x="8" y="25"/>
                      <a:pt x="11" y="24"/>
                      <a:pt x="12" y="23"/>
                    </a:cubicBezTo>
                    <a:cubicBezTo>
                      <a:pt x="13" y="25"/>
                      <a:pt x="14" y="24"/>
                      <a:pt x="15" y="23"/>
                    </a:cubicBezTo>
                    <a:cubicBezTo>
                      <a:pt x="16" y="24"/>
                      <a:pt x="15" y="24"/>
                      <a:pt x="16" y="24"/>
                    </a:cubicBezTo>
                    <a:cubicBezTo>
                      <a:pt x="16" y="23"/>
                      <a:pt x="17" y="23"/>
                      <a:pt x="16" y="22"/>
                    </a:cubicBezTo>
                    <a:cubicBezTo>
                      <a:pt x="15" y="22"/>
                      <a:pt x="15" y="21"/>
                      <a:pt x="15" y="21"/>
                    </a:cubicBezTo>
                    <a:cubicBezTo>
                      <a:pt x="14" y="21"/>
                      <a:pt x="12" y="22"/>
                      <a:pt x="13" y="20"/>
                    </a:cubicBezTo>
                    <a:cubicBezTo>
                      <a:pt x="14" y="20"/>
                      <a:pt x="14" y="20"/>
                      <a:pt x="14" y="20"/>
                    </a:cubicBezTo>
                    <a:cubicBezTo>
                      <a:pt x="14" y="19"/>
                      <a:pt x="15" y="18"/>
                      <a:pt x="16" y="18"/>
                    </a:cubicBezTo>
                    <a:cubicBezTo>
                      <a:pt x="16" y="18"/>
                      <a:pt x="16" y="17"/>
                      <a:pt x="16" y="17"/>
                    </a:cubicBezTo>
                    <a:cubicBezTo>
                      <a:pt x="16" y="19"/>
                      <a:pt x="19" y="18"/>
                      <a:pt x="19" y="18"/>
                    </a:cubicBezTo>
                    <a:cubicBezTo>
                      <a:pt x="20" y="17"/>
                      <a:pt x="20" y="18"/>
                      <a:pt x="21" y="18"/>
                    </a:cubicBezTo>
                    <a:cubicBezTo>
                      <a:pt x="22" y="18"/>
                      <a:pt x="22" y="17"/>
                      <a:pt x="23" y="17"/>
                    </a:cubicBezTo>
                    <a:cubicBezTo>
                      <a:pt x="24" y="18"/>
                      <a:pt x="24" y="19"/>
                      <a:pt x="26" y="20"/>
                    </a:cubicBezTo>
                    <a:cubicBezTo>
                      <a:pt x="27" y="19"/>
                      <a:pt x="27" y="17"/>
                      <a:pt x="29" y="17"/>
                    </a:cubicBezTo>
                    <a:cubicBezTo>
                      <a:pt x="29" y="18"/>
                      <a:pt x="30" y="18"/>
                      <a:pt x="31" y="18"/>
                    </a:cubicBezTo>
                    <a:cubicBezTo>
                      <a:pt x="31" y="17"/>
                      <a:pt x="31" y="17"/>
                      <a:pt x="31" y="16"/>
                    </a:cubicBezTo>
                    <a:cubicBezTo>
                      <a:pt x="32" y="16"/>
                      <a:pt x="32" y="16"/>
                      <a:pt x="32" y="16"/>
                    </a:cubicBezTo>
                    <a:cubicBezTo>
                      <a:pt x="32" y="16"/>
                      <a:pt x="32" y="16"/>
                      <a:pt x="32" y="16"/>
                    </a:cubicBezTo>
                    <a:cubicBezTo>
                      <a:pt x="32" y="16"/>
                      <a:pt x="32" y="16"/>
                      <a:pt x="33" y="16"/>
                    </a:cubicBezTo>
                    <a:cubicBezTo>
                      <a:pt x="33" y="16"/>
                      <a:pt x="34" y="16"/>
                      <a:pt x="34" y="15"/>
                    </a:cubicBezTo>
                    <a:cubicBezTo>
                      <a:pt x="34" y="15"/>
                      <a:pt x="33" y="15"/>
                      <a:pt x="34" y="15"/>
                    </a:cubicBezTo>
                    <a:cubicBezTo>
                      <a:pt x="34" y="16"/>
                      <a:pt x="35" y="15"/>
                      <a:pt x="35" y="15"/>
                    </a:cubicBezTo>
                    <a:cubicBezTo>
                      <a:pt x="35" y="17"/>
                      <a:pt x="34" y="16"/>
                      <a:pt x="34" y="17"/>
                    </a:cubicBezTo>
                    <a:cubicBezTo>
                      <a:pt x="33" y="18"/>
                      <a:pt x="34" y="18"/>
                      <a:pt x="34" y="19"/>
                    </a:cubicBezTo>
                    <a:cubicBezTo>
                      <a:pt x="33" y="19"/>
                      <a:pt x="32" y="21"/>
                      <a:pt x="31" y="20"/>
                    </a:cubicBezTo>
                    <a:cubicBezTo>
                      <a:pt x="31" y="21"/>
                      <a:pt x="31" y="21"/>
                      <a:pt x="31" y="23"/>
                    </a:cubicBezTo>
                    <a:cubicBezTo>
                      <a:pt x="33" y="22"/>
                      <a:pt x="32" y="24"/>
                      <a:pt x="33" y="24"/>
                    </a:cubicBezTo>
                    <a:cubicBezTo>
                      <a:pt x="33" y="24"/>
                      <a:pt x="33" y="24"/>
                      <a:pt x="33" y="24"/>
                    </a:cubicBezTo>
                    <a:cubicBezTo>
                      <a:pt x="35" y="25"/>
                      <a:pt x="35" y="23"/>
                      <a:pt x="36" y="23"/>
                    </a:cubicBezTo>
                    <a:cubicBezTo>
                      <a:pt x="37" y="23"/>
                      <a:pt x="37" y="24"/>
                      <a:pt x="37" y="24"/>
                    </a:cubicBezTo>
                    <a:cubicBezTo>
                      <a:pt x="37" y="24"/>
                      <a:pt x="38" y="23"/>
                      <a:pt x="38" y="23"/>
                    </a:cubicBezTo>
                    <a:cubicBezTo>
                      <a:pt x="39" y="23"/>
                      <a:pt x="39" y="22"/>
                      <a:pt x="39" y="22"/>
                    </a:cubicBezTo>
                    <a:cubicBezTo>
                      <a:pt x="40" y="22"/>
                      <a:pt x="41" y="23"/>
                      <a:pt x="42" y="23"/>
                    </a:cubicBezTo>
                    <a:cubicBezTo>
                      <a:pt x="42" y="21"/>
                      <a:pt x="44" y="23"/>
                      <a:pt x="44" y="22"/>
                    </a:cubicBezTo>
                    <a:cubicBezTo>
                      <a:pt x="44" y="20"/>
                      <a:pt x="44" y="20"/>
                      <a:pt x="45" y="20"/>
                    </a:cubicBezTo>
                    <a:cubicBezTo>
                      <a:pt x="45" y="21"/>
                      <a:pt x="45" y="21"/>
                      <a:pt x="45" y="22"/>
                    </a:cubicBezTo>
                    <a:cubicBezTo>
                      <a:pt x="45" y="22"/>
                      <a:pt x="46" y="22"/>
                      <a:pt x="46" y="22"/>
                    </a:cubicBezTo>
                    <a:cubicBezTo>
                      <a:pt x="46" y="23"/>
                      <a:pt x="47" y="23"/>
                      <a:pt x="48" y="23"/>
                    </a:cubicBezTo>
                    <a:cubicBezTo>
                      <a:pt x="49" y="23"/>
                      <a:pt x="49" y="22"/>
                      <a:pt x="50" y="22"/>
                    </a:cubicBezTo>
                    <a:cubicBezTo>
                      <a:pt x="51" y="23"/>
                      <a:pt x="52" y="20"/>
                      <a:pt x="53" y="20"/>
                    </a:cubicBezTo>
                    <a:cubicBezTo>
                      <a:pt x="53" y="19"/>
                      <a:pt x="51" y="18"/>
                      <a:pt x="53" y="18"/>
                    </a:cubicBezTo>
                    <a:cubicBezTo>
                      <a:pt x="53" y="18"/>
                      <a:pt x="54" y="18"/>
                      <a:pt x="54" y="19"/>
                    </a:cubicBezTo>
                    <a:cubicBezTo>
                      <a:pt x="54" y="19"/>
                      <a:pt x="54" y="19"/>
                      <a:pt x="53" y="19"/>
                    </a:cubicBezTo>
                    <a:cubicBezTo>
                      <a:pt x="54" y="20"/>
                      <a:pt x="55" y="19"/>
                      <a:pt x="54" y="19"/>
                    </a:cubicBezTo>
                    <a:cubicBezTo>
                      <a:pt x="55" y="19"/>
                      <a:pt x="57" y="20"/>
                      <a:pt x="58" y="20"/>
                    </a:cubicBezTo>
                    <a:cubicBezTo>
                      <a:pt x="58" y="20"/>
                      <a:pt x="59" y="19"/>
                      <a:pt x="59" y="19"/>
                    </a:cubicBezTo>
                    <a:cubicBezTo>
                      <a:pt x="59" y="19"/>
                      <a:pt x="59" y="20"/>
                      <a:pt x="59" y="20"/>
                    </a:cubicBezTo>
                    <a:cubicBezTo>
                      <a:pt x="60" y="20"/>
                      <a:pt x="60" y="20"/>
                      <a:pt x="62" y="20"/>
                    </a:cubicBezTo>
                    <a:cubicBezTo>
                      <a:pt x="61" y="19"/>
                      <a:pt x="62" y="19"/>
                      <a:pt x="62" y="19"/>
                    </a:cubicBezTo>
                    <a:cubicBezTo>
                      <a:pt x="63" y="19"/>
                      <a:pt x="63" y="19"/>
                      <a:pt x="64" y="19"/>
                    </a:cubicBezTo>
                    <a:cubicBezTo>
                      <a:pt x="64" y="19"/>
                      <a:pt x="64" y="19"/>
                      <a:pt x="64" y="18"/>
                    </a:cubicBezTo>
                    <a:cubicBezTo>
                      <a:pt x="64" y="18"/>
                      <a:pt x="64" y="18"/>
                      <a:pt x="64" y="18"/>
                    </a:cubicBezTo>
                    <a:cubicBezTo>
                      <a:pt x="65" y="18"/>
                      <a:pt x="65" y="18"/>
                      <a:pt x="66" y="18"/>
                    </a:cubicBezTo>
                    <a:cubicBezTo>
                      <a:pt x="66" y="18"/>
                      <a:pt x="66" y="17"/>
                      <a:pt x="67" y="17"/>
                    </a:cubicBezTo>
                    <a:cubicBezTo>
                      <a:pt x="68" y="18"/>
                      <a:pt x="68" y="20"/>
                      <a:pt x="69" y="21"/>
                    </a:cubicBezTo>
                    <a:cubicBezTo>
                      <a:pt x="69" y="21"/>
                      <a:pt x="70" y="22"/>
                      <a:pt x="70" y="22"/>
                    </a:cubicBezTo>
                    <a:cubicBezTo>
                      <a:pt x="69" y="20"/>
                      <a:pt x="71" y="20"/>
                      <a:pt x="72" y="20"/>
                    </a:cubicBezTo>
                    <a:cubicBezTo>
                      <a:pt x="71" y="20"/>
                      <a:pt x="71" y="20"/>
                      <a:pt x="71" y="20"/>
                    </a:cubicBezTo>
                    <a:cubicBezTo>
                      <a:pt x="72" y="20"/>
                      <a:pt x="72" y="20"/>
                      <a:pt x="72" y="20"/>
                    </a:cubicBezTo>
                    <a:cubicBezTo>
                      <a:pt x="72" y="20"/>
                      <a:pt x="73" y="20"/>
                      <a:pt x="73" y="21"/>
                    </a:cubicBezTo>
                    <a:cubicBezTo>
                      <a:pt x="73" y="21"/>
                      <a:pt x="73" y="20"/>
                      <a:pt x="73" y="20"/>
                    </a:cubicBezTo>
                    <a:cubicBezTo>
                      <a:pt x="75" y="20"/>
                      <a:pt x="77" y="18"/>
                      <a:pt x="77" y="19"/>
                    </a:cubicBezTo>
                    <a:cubicBezTo>
                      <a:pt x="79" y="17"/>
                      <a:pt x="75" y="17"/>
                      <a:pt x="75" y="18"/>
                    </a:cubicBezTo>
                    <a:cubicBezTo>
                      <a:pt x="75" y="18"/>
                      <a:pt x="75" y="19"/>
                      <a:pt x="75" y="19"/>
                    </a:cubicBezTo>
                    <a:cubicBezTo>
                      <a:pt x="74" y="19"/>
                      <a:pt x="74" y="19"/>
                      <a:pt x="74" y="18"/>
                    </a:cubicBezTo>
                    <a:cubicBezTo>
                      <a:pt x="73" y="18"/>
                      <a:pt x="72" y="19"/>
                      <a:pt x="72" y="19"/>
                    </a:cubicBezTo>
                    <a:cubicBezTo>
                      <a:pt x="72" y="19"/>
                      <a:pt x="71" y="18"/>
                      <a:pt x="71" y="18"/>
                    </a:cubicBezTo>
                    <a:cubicBezTo>
                      <a:pt x="73" y="18"/>
                      <a:pt x="73" y="16"/>
                      <a:pt x="74" y="15"/>
                    </a:cubicBezTo>
                    <a:cubicBezTo>
                      <a:pt x="74" y="16"/>
                      <a:pt x="74" y="16"/>
                      <a:pt x="74" y="16"/>
                    </a:cubicBezTo>
                    <a:cubicBezTo>
                      <a:pt x="74" y="16"/>
                      <a:pt x="74" y="16"/>
                      <a:pt x="74" y="16"/>
                    </a:cubicBezTo>
                    <a:cubicBezTo>
                      <a:pt x="75" y="16"/>
                      <a:pt x="75" y="16"/>
                      <a:pt x="75" y="16"/>
                    </a:cubicBezTo>
                    <a:cubicBezTo>
                      <a:pt x="75" y="16"/>
                      <a:pt x="75" y="16"/>
                      <a:pt x="75" y="17"/>
                    </a:cubicBezTo>
                    <a:cubicBezTo>
                      <a:pt x="77" y="17"/>
                      <a:pt x="79" y="18"/>
                      <a:pt x="80" y="16"/>
                    </a:cubicBezTo>
                    <a:cubicBezTo>
                      <a:pt x="79" y="18"/>
                      <a:pt x="81" y="17"/>
                      <a:pt x="81" y="19"/>
                    </a:cubicBezTo>
                    <a:cubicBezTo>
                      <a:pt x="81" y="19"/>
                      <a:pt x="81" y="19"/>
                      <a:pt x="81" y="19"/>
                    </a:cubicBezTo>
                    <a:cubicBezTo>
                      <a:pt x="81" y="19"/>
                      <a:pt x="81" y="19"/>
                      <a:pt x="81" y="20"/>
                    </a:cubicBezTo>
                    <a:cubicBezTo>
                      <a:pt x="81" y="20"/>
                      <a:pt x="82" y="20"/>
                      <a:pt x="82" y="20"/>
                    </a:cubicBezTo>
                    <a:cubicBezTo>
                      <a:pt x="82" y="19"/>
                      <a:pt x="82" y="19"/>
                      <a:pt x="82" y="19"/>
                    </a:cubicBezTo>
                    <a:cubicBezTo>
                      <a:pt x="83" y="19"/>
                      <a:pt x="84" y="20"/>
                      <a:pt x="85" y="20"/>
                    </a:cubicBezTo>
                    <a:cubicBezTo>
                      <a:pt x="85" y="20"/>
                      <a:pt x="85" y="20"/>
                      <a:pt x="85" y="21"/>
                    </a:cubicBezTo>
                    <a:cubicBezTo>
                      <a:pt x="86" y="21"/>
                      <a:pt x="86" y="21"/>
                      <a:pt x="87" y="21"/>
                    </a:cubicBezTo>
                    <a:cubicBezTo>
                      <a:pt x="87" y="20"/>
                      <a:pt x="87" y="20"/>
                      <a:pt x="87" y="20"/>
                    </a:cubicBezTo>
                    <a:cubicBezTo>
                      <a:pt x="87" y="20"/>
                      <a:pt x="87" y="20"/>
                      <a:pt x="87" y="20"/>
                    </a:cubicBezTo>
                    <a:cubicBezTo>
                      <a:pt x="87" y="18"/>
                      <a:pt x="88" y="19"/>
                      <a:pt x="89" y="18"/>
                    </a:cubicBezTo>
                    <a:cubicBezTo>
                      <a:pt x="89" y="19"/>
                      <a:pt x="89" y="20"/>
                      <a:pt x="89" y="20"/>
                    </a:cubicBezTo>
                    <a:cubicBezTo>
                      <a:pt x="90" y="20"/>
                      <a:pt x="90" y="22"/>
                      <a:pt x="91" y="22"/>
                    </a:cubicBezTo>
                    <a:cubicBezTo>
                      <a:pt x="91" y="21"/>
                      <a:pt x="92" y="21"/>
                      <a:pt x="92" y="21"/>
                    </a:cubicBezTo>
                    <a:cubicBezTo>
                      <a:pt x="93" y="20"/>
                      <a:pt x="92" y="20"/>
                      <a:pt x="92" y="20"/>
                    </a:cubicBezTo>
                    <a:cubicBezTo>
                      <a:pt x="92" y="20"/>
                      <a:pt x="92" y="20"/>
                      <a:pt x="93" y="19"/>
                    </a:cubicBezTo>
                    <a:cubicBezTo>
                      <a:pt x="93" y="20"/>
                      <a:pt x="93" y="20"/>
                      <a:pt x="93" y="20"/>
                    </a:cubicBezTo>
                    <a:cubicBezTo>
                      <a:pt x="94" y="20"/>
                      <a:pt x="95" y="20"/>
                      <a:pt x="95" y="21"/>
                    </a:cubicBezTo>
                    <a:cubicBezTo>
                      <a:pt x="95" y="20"/>
                      <a:pt x="97" y="20"/>
                      <a:pt x="96" y="19"/>
                    </a:cubicBezTo>
                    <a:cubicBezTo>
                      <a:pt x="96" y="19"/>
                      <a:pt x="95" y="20"/>
                      <a:pt x="95" y="20"/>
                    </a:cubicBezTo>
                    <a:cubicBezTo>
                      <a:pt x="95" y="20"/>
                      <a:pt x="94" y="19"/>
                      <a:pt x="94" y="19"/>
                    </a:cubicBezTo>
                    <a:cubicBezTo>
                      <a:pt x="94" y="19"/>
                      <a:pt x="94" y="18"/>
                      <a:pt x="94" y="18"/>
                    </a:cubicBezTo>
                    <a:cubicBezTo>
                      <a:pt x="94" y="18"/>
                      <a:pt x="94" y="18"/>
                      <a:pt x="94" y="18"/>
                    </a:cubicBezTo>
                    <a:cubicBezTo>
                      <a:pt x="94" y="18"/>
                      <a:pt x="94" y="18"/>
                      <a:pt x="94" y="18"/>
                    </a:cubicBezTo>
                    <a:cubicBezTo>
                      <a:pt x="94" y="18"/>
                      <a:pt x="93" y="18"/>
                      <a:pt x="93" y="17"/>
                    </a:cubicBezTo>
                    <a:cubicBezTo>
                      <a:pt x="94" y="17"/>
                      <a:pt x="92" y="16"/>
                      <a:pt x="92" y="16"/>
                    </a:cubicBezTo>
                    <a:cubicBezTo>
                      <a:pt x="93" y="16"/>
                      <a:pt x="93" y="15"/>
                      <a:pt x="94" y="15"/>
                    </a:cubicBezTo>
                    <a:cubicBezTo>
                      <a:pt x="93" y="16"/>
                      <a:pt x="94" y="16"/>
                      <a:pt x="94" y="18"/>
                    </a:cubicBezTo>
                    <a:cubicBezTo>
                      <a:pt x="95" y="18"/>
                      <a:pt x="96" y="17"/>
                      <a:pt x="96" y="15"/>
                    </a:cubicBezTo>
                    <a:cubicBezTo>
                      <a:pt x="95" y="15"/>
                      <a:pt x="94" y="15"/>
                      <a:pt x="94" y="14"/>
                    </a:cubicBezTo>
                    <a:cubicBezTo>
                      <a:pt x="92" y="15"/>
                      <a:pt x="91" y="14"/>
                      <a:pt x="90" y="14"/>
                    </a:cubicBezTo>
                    <a:cubicBezTo>
                      <a:pt x="90" y="13"/>
                      <a:pt x="91" y="13"/>
                      <a:pt x="91" y="12"/>
                    </a:cubicBezTo>
                    <a:cubicBezTo>
                      <a:pt x="92" y="13"/>
                      <a:pt x="93" y="13"/>
                      <a:pt x="93" y="14"/>
                    </a:cubicBezTo>
                    <a:cubicBezTo>
                      <a:pt x="94" y="14"/>
                      <a:pt x="95" y="14"/>
                      <a:pt x="96" y="13"/>
                    </a:cubicBezTo>
                    <a:cubicBezTo>
                      <a:pt x="96" y="13"/>
                      <a:pt x="96" y="13"/>
                      <a:pt x="96" y="13"/>
                    </a:cubicBezTo>
                    <a:cubicBezTo>
                      <a:pt x="96" y="14"/>
                      <a:pt x="96" y="14"/>
                      <a:pt x="96" y="15"/>
                    </a:cubicBezTo>
                    <a:cubicBezTo>
                      <a:pt x="96" y="15"/>
                      <a:pt x="96" y="15"/>
                      <a:pt x="95" y="15"/>
                    </a:cubicBezTo>
                    <a:cubicBezTo>
                      <a:pt x="96" y="16"/>
                      <a:pt x="97" y="15"/>
                      <a:pt x="98" y="15"/>
                    </a:cubicBezTo>
                    <a:cubicBezTo>
                      <a:pt x="98" y="15"/>
                      <a:pt x="98" y="15"/>
                      <a:pt x="98" y="15"/>
                    </a:cubicBezTo>
                    <a:cubicBezTo>
                      <a:pt x="97" y="16"/>
                      <a:pt x="96" y="16"/>
                      <a:pt x="96" y="17"/>
                    </a:cubicBezTo>
                    <a:cubicBezTo>
                      <a:pt x="96" y="17"/>
                      <a:pt x="96" y="18"/>
                      <a:pt x="95" y="18"/>
                    </a:cubicBezTo>
                    <a:cubicBezTo>
                      <a:pt x="95" y="18"/>
                      <a:pt x="96" y="18"/>
                      <a:pt x="96" y="18"/>
                    </a:cubicBezTo>
                    <a:cubicBezTo>
                      <a:pt x="96" y="18"/>
                      <a:pt x="97" y="19"/>
                      <a:pt x="98" y="19"/>
                    </a:cubicBezTo>
                    <a:cubicBezTo>
                      <a:pt x="98" y="19"/>
                      <a:pt x="98" y="19"/>
                      <a:pt x="99" y="19"/>
                    </a:cubicBezTo>
                    <a:cubicBezTo>
                      <a:pt x="99" y="19"/>
                      <a:pt x="99" y="20"/>
                      <a:pt x="99" y="20"/>
                    </a:cubicBezTo>
                    <a:cubicBezTo>
                      <a:pt x="98" y="20"/>
                      <a:pt x="96" y="20"/>
                      <a:pt x="97" y="22"/>
                    </a:cubicBezTo>
                    <a:cubicBezTo>
                      <a:pt x="97" y="22"/>
                      <a:pt x="98" y="21"/>
                      <a:pt x="98" y="21"/>
                    </a:cubicBezTo>
                    <a:cubicBezTo>
                      <a:pt x="98" y="20"/>
                      <a:pt x="98" y="21"/>
                      <a:pt x="98" y="22"/>
                    </a:cubicBezTo>
                    <a:cubicBezTo>
                      <a:pt x="99" y="22"/>
                      <a:pt x="98" y="21"/>
                      <a:pt x="99" y="21"/>
                    </a:cubicBezTo>
                    <a:cubicBezTo>
                      <a:pt x="99" y="21"/>
                      <a:pt x="100" y="20"/>
                      <a:pt x="100" y="20"/>
                    </a:cubicBezTo>
                    <a:cubicBezTo>
                      <a:pt x="100" y="20"/>
                      <a:pt x="101" y="20"/>
                      <a:pt x="101" y="20"/>
                    </a:cubicBezTo>
                    <a:cubicBezTo>
                      <a:pt x="101" y="19"/>
                      <a:pt x="101" y="19"/>
                      <a:pt x="102" y="19"/>
                    </a:cubicBezTo>
                    <a:cubicBezTo>
                      <a:pt x="103" y="18"/>
                      <a:pt x="103" y="19"/>
                      <a:pt x="104" y="19"/>
                    </a:cubicBezTo>
                    <a:cubicBezTo>
                      <a:pt x="104" y="19"/>
                      <a:pt x="103" y="19"/>
                      <a:pt x="103" y="19"/>
                    </a:cubicBezTo>
                    <a:cubicBezTo>
                      <a:pt x="103" y="20"/>
                      <a:pt x="103" y="21"/>
                      <a:pt x="103" y="22"/>
                    </a:cubicBezTo>
                    <a:cubicBezTo>
                      <a:pt x="104" y="23"/>
                      <a:pt x="104" y="22"/>
                      <a:pt x="104" y="22"/>
                    </a:cubicBezTo>
                    <a:cubicBezTo>
                      <a:pt x="105" y="22"/>
                      <a:pt x="106" y="23"/>
                      <a:pt x="106" y="22"/>
                    </a:cubicBezTo>
                    <a:cubicBezTo>
                      <a:pt x="108" y="21"/>
                      <a:pt x="109" y="23"/>
                      <a:pt x="108" y="21"/>
                    </a:cubicBezTo>
                    <a:cubicBezTo>
                      <a:pt x="109" y="21"/>
                      <a:pt x="109" y="22"/>
                      <a:pt x="110" y="22"/>
                    </a:cubicBezTo>
                    <a:cubicBezTo>
                      <a:pt x="110" y="21"/>
                      <a:pt x="109" y="20"/>
                      <a:pt x="109" y="20"/>
                    </a:cubicBezTo>
                    <a:cubicBezTo>
                      <a:pt x="109" y="20"/>
                      <a:pt x="109" y="20"/>
                      <a:pt x="109" y="20"/>
                    </a:cubicBezTo>
                    <a:cubicBezTo>
                      <a:pt x="109" y="20"/>
                      <a:pt x="109" y="20"/>
                      <a:pt x="109" y="20"/>
                    </a:cubicBezTo>
                    <a:cubicBezTo>
                      <a:pt x="110" y="20"/>
                      <a:pt x="110" y="20"/>
                      <a:pt x="110" y="19"/>
                    </a:cubicBezTo>
                    <a:cubicBezTo>
                      <a:pt x="110" y="19"/>
                      <a:pt x="110" y="19"/>
                      <a:pt x="110" y="19"/>
                    </a:cubicBezTo>
                    <a:cubicBezTo>
                      <a:pt x="111" y="20"/>
                      <a:pt x="111" y="20"/>
                      <a:pt x="111" y="20"/>
                    </a:cubicBezTo>
                    <a:cubicBezTo>
                      <a:pt x="111" y="20"/>
                      <a:pt x="112" y="20"/>
                      <a:pt x="112" y="20"/>
                    </a:cubicBezTo>
                    <a:cubicBezTo>
                      <a:pt x="113" y="20"/>
                      <a:pt x="113" y="21"/>
                      <a:pt x="113" y="21"/>
                    </a:cubicBezTo>
                    <a:cubicBezTo>
                      <a:pt x="114" y="21"/>
                      <a:pt x="114" y="22"/>
                      <a:pt x="115" y="22"/>
                    </a:cubicBezTo>
                    <a:cubicBezTo>
                      <a:pt x="116" y="21"/>
                      <a:pt x="115" y="21"/>
                      <a:pt x="115" y="20"/>
                    </a:cubicBezTo>
                    <a:cubicBezTo>
                      <a:pt x="116" y="20"/>
                      <a:pt x="117" y="20"/>
                      <a:pt x="117" y="20"/>
                    </a:cubicBezTo>
                    <a:cubicBezTo>
                      <a:pt x="117" y="21"/>
                      <a:pt x="117" y="22"/>
                      <a:pt x="118" y="22"/>
                    </a:cubicBezTo>
                    <a:cubicBezTo>
                      <a:pt x="119" y="22"/>
                      <a:pt x="121" y="22"/>
                      <a:pt x="121" y="21"/>
                    </a:cubicBezTo>
                    <a:cubicBezTo>
                      <a:pt x="123" y="21"/>
                      <a:pt x="121" y="22"/>
                      <a:pt x="122" y="22"/>
                    </a:cubicBezTo>
                    <a:cubicBezTo>
                      <a:pt x="123" y="23"/>
                      <a:pt x="123" y="22"/>
                      <a:pt x="123" y="22"/>
                    </a:cubicBezTo>
                    <a:cubicBezTo>
                      <a:pt x="124" y="21"/>
                      <a:pt x="125" y="22"/>
                      <a:pt x="125" y="21"/>
                    </a:cubicBezTo>
                    <a:cubicBezTo>
                      <a:pt x="125" y="21"/>
                      <a:pt x="125" y="22"/>
                      <a:pt x="126" y="22"/>
                    </a:cubicBezTo>
                    <a:cubicBezTo>
                      <a:pt x="127" y="21"/>
                      <a:pt x="126" y="19"/>
                      <a:pt x="124" y="20"/>
                    </a:cubicBezTo>
                    <a:cubicBezTo>
                      <a:pt x="124" y="20"/>
                      <a:pt x="124" y="20"/>
                      <a:pt x="124" y="20"/>
                    </a:cubicBezTo>
                    <a:cubicBezTo>
                      <a:pt x="125" y="20"/>
                      <a:pt x="125" y="19"/>
                      <a:pt x="125" y="19"/>
                    </a:cubicBezTo>
                    <a:cubicBezTo>
                      <a:pt x="125" y="19"/>
                      <a:pt x="125" y="19"/>
                      <a:pt x="125" y="19"/>
                    </a:cubicBezTo>
                    <a:cubicBezTo>
                      <a:pt x="125" y="19"/>
                      <a:pt x="125" y="19"/>
                      <a:pt x="126" y="19"/>
                    </a:cubicBezTo>
                    <a:cubicBezTo>
                      <a:pt x="126" y="19"/>
                      <a:pt x="126" y="19"/>
                      <a:pt x="126" y="20"/>
                    </a:cubicBezTo>
                    <a:cubicBezTo>
                      <a:pt x="126" y="20"/>
                      <a:pt x="126" y="19"/>
                      <a:pt x="127" y="19"/>
                    </a:cubicBezTo>
                    <a:cubicBezTo>
                      <a:pt x="127" y="19"/>
                      <a:pt x="127" y="19"/>
                      <a:pt x="127" y="19"/>
                    </a:cubicBezTo>
                    <a:cubicBezTo>
                      <a:pt x="126" y="20"/>
                      <a:pt x="127" y="20"/>
                      <a:pt x="128" y="20"/>
                    </a:cubicBezTo>
                    <a:cubicBezTo>
                      <a:pt x="128" y="20"/>
                      <a:pt x="128" y="20"/>
                      <a:pt x="128" y="21"/>
                    </a:cubicBezTo>
                    <a:cubicBezTo>
                      <a:pt x="128" y="20"/>
                      <a:pt x="129" y="21"/>
                      <a:pt x="129" y="22"/>
                    </a:cubicBezTo>
                    <a:cubicBezTo>
                      <a:pt x="130" y="22"/>
                      <a:pt x="131" y="21"/>
                      <a:pt x="132" y="20"/>
                    </a:cubicBezTo>
                    <a:cubicBezTo>
                      <a:pt x="132" y="21"/>
                      <a:pt x="132" y="21"/>
                      <a:pt x="132" y="21"/>
                    </a:cubicBezTo>
                    <a:cubicBezTo>
                      <a:pt x="132" y="21"/>
                      <a:pt x="132" y="21"/>
                      <a:pt x="132" y="20"/>
                    </a:cubicBezTo>
                    <a:cubicBezTo>
                      <a:pt x="133" y="20"/>
                      <a:pt x="133" y="20"/>
                      <a:pt x="133" y="21"/>
                    </a:cubicBezTo>
                    <a:cubicBezTo>
                      <a:pt x="134" y="21"/>
                      <a:pt x="134" y="21"/>
                      <a:pt x="134" y="22"/>
                    </a:cubicBezTo>
                    <a:cubicBezTo>
                      <a:pt x="137" y="22"/>
                      <a:pt x="137" y="20"/>
                      <a:pt x="139" y="20"/>
                    </a:cubicBezTo>
                    <a:cubicBezTo>
                      <a:pt x="139" y="18"/>
                      <a:pt x="138" y="18"/>
                      <a:pt x="137" y="17"/>
                    </a:cubicBezTo>
                    <a:cubicBezTo>
                      <a:pt x="137" y="17"/>
                      <a:pt x="137" y="17"/>
                      <a:pt x="137" y="17"/>
                    </a:cubicBezTo>
                    <a:cubicBezTo>
                      <a:pt x="138" y="17"/>
                      <a:pt x="138" y="17"/>
                      <a:pt x="138" y="17"/>
                    </a:cubicBezTo>
                    <a:cubicBezTo>
                      <a:pt x="139" y="17"/>
                      <a:pt x="139" y="17"/>
                      <a:pt x="139" y="17"/>
                    </a:cubicBezTo>
                    <a:cubicBezTo>
                      <a:pt x="139" y="17"/>
                      <a:pt x="139" y="16"/>
                      <a:pt x="139" y="16"/>
                    </a:cubicBezTo>
                    <a:cubicBezTo>
                      <a:pt x="139" y="16"/>
                      <a:pt x="139" y="16"/>
                      <a:pt x="139" y="16"/>
                    </a:cubicBezTo>
                    <a:cubicBezTo>
                      <a:pt x="139" y="16"/>
                      <a:pt x="140" y="16"/>
                      <a:pt x="140" y="16"/>
                    </a:cubicBezTo>
                    <a:cubicBezTo>
                      <a:pt x="139" y="16"/>
                      <a:pt x="139" y="15"/>
                      <a:pt x="139" y="15"/>
                    </a:cubicBezTo>
                    <a:cubicBezTo>
                      <a:pt x="139" y="15"/>
                      <a:pt x="139" y="15"/>
                      <a:pt x="139" y="15"/>
                    </a:cubicBezTo>
                    <a:cubicBezTo>
                      <a:pt x="139" y="15"/>
                      <a:pt x="138" y="15"/>
                      <a:pt x="138" y="15"/>
                    </a:cubicBezTo>
                    <a:cubicBezTo>
                      <a:pt x="137" y="14"/>
                      <a:pt x="137" y="13"/>
                      <a:pt x="135" y="13"/>
                    </a:cubicBezTo>
                    <a:cubicBezTo>
                      <a:pt x="135" y="14"/>
                      <a:pt x="135" y="14"/>
                      <a:pt x="135" y="15"/>
                    </a:cubicBezTo>
                    <a:cubicBezTo>
                      <a:pt x="135" y="16"/>
                      <a:pt x="133" y="15"/>
                      <a:pt x="133" y="17"/>
                    </a:cubicBezTo>
                    <a:cubicBezTo>
                      <a:pt x="132" y="16"/>
                      <a:pt x="131" y="16"/>
                      <a:pt x="130" y="16"/>
                    </a:cubicBezTo>
                    <a:cubicBezTo>
                      <a:pt x="130" y="16"/>
                      <a:pt x="130" y="16"/>
                      <a:pt x="130" y="16"/>
                    </a:cubicBezTo>
                    <a:cubicBezTo>
                      <a:pt x="130" y="16"/>
                      <a:pt x="131" y="16"/>
                      <a:pt x="131" y="15"/>
                    </a:cubicBezTo>
                    <a:cubicBezTo>
                      <a:pt x="130" y="14"/>
                      <a:pt x="129" y="15"/>
                      <a:pt x="129" y="16"/>
                    </a:cubicBezTo>
                    <a:cubicBezTo>
                      <a:pt x="129" y="16"/>
                      <a:pt x="129" y="16"/>
                      <a:pt x="129" y="16"/>
                    </a:cubicBezTo>
                    <a:cubicBezTo>
                      <a:pt x="128" y="16"/>
                      <a:pt x="128" y="16"/>
                      <a:pt x="128" y="16"/>
                    </a:cubicBezTo>
                    <a:cubicBezTo>
                      <a:pt x="128" y="16"/>
                      <a:pt x="128" y="16"/>
                      <a:pt x="128" y="15"/>
                    </a:cubicBezTo>
                    <a:cubicBezTo>
                      <a:pt x="128" y="15"/>
                      <a:pt x="129" y="15"/>
                      <a:pt x="129" y="15"/>
                    </a:cubicBezTo>
                    <a:cubicBezTo>
                      <a:pt x="128" y="15"/>
                      <a:pt x="128" y="15"/>
                      <a:pt x="128" y="15"/>
                    </a:cubicBezTo>
                    <a:cubicBezTo>
                      <a:pt x="128" y="15"/>
                      <a:pt x="128" y="16"/>
                      <a:pt x="128" y="16"/>
                    </a:cubicBezTo>
                    <a:cubicBezTo>
                      <a:pt x="127" y="16"/>
                      <a:pt x="127" y="16"/>
                      <a:pt x="127" y="17"/>
                    </a:cubicBezTo>
                    <a:cubicBezTo>
                      <a:pt x="127" y="17"/>
                      <a:pt x="127" y="17"/>
                      <a:pt x="127" y="17"/>
                    </a:cubicBezTo>
                    <a:cubicBezTo>
                      <a:pt x="127" y="17"/>
                      <a:pt x="127" y="16"/>
                      <a:pt x="127" y="16"/>
                    </a:cubicBezTo>
                    <a:cubicBezTo>
                      <a:pt x="127" y="15"/>
                      <a:pt x="127" y="15"/>
                      <a:pt x="127" y="14"/>
                    </a:cubicBezTo>
                    <a:cubicBezTo>
                      <a:pt x="126" y="14"/>
                      <a:pt x="126" y="14"/>
                      <a:pt x="126" y="14"/>
                    </a:cubicBezTo>
                    <a:cubicBezTo>
                      <a:pt x="126" y="14"/>
                      <a:pt x="126" y="15"/>
                      <a:pt x="126" y="15"/>
                    </a:cubicBezTo>
                    <a:cubicBezTo>
                      <a:pt x="126" y="15"/>
                      <a:pt x="126" y="15"/>
                      <a:pt x="126" y="15"/>
                    </a:cubicBezTo>
                    <a:cubicBezTo>
                      <a:pt x="126" y="15"/>
                      <a:pt x="126" y="15"/>
                      <a:pt x="126" y="15"/>
                    </a:cubicBezTo>
                    <a:cubicBezTo>
                      <a:pt x="126" y="15"/>
                      <a:pt x="126" y="15"/>
                      <a:pt x="126" y="15"/>
                    </a:cubicBezTo>
                    <a:cubicBezTo>
                      <a:pt x="126" y="15"/>
                      <a:pt x="126" y="15"/>
                      <a:pt x="125" y="15"/>
                    </a:cubicBezTo>
                    <a:cubicBezTo>
                      <a:pt x="125" y="14"/>
                      <a:pt x="125" y="13"/>
                      <a:pt x="125" y="13"/>
                    </a:cubicBezTo>
                    <a:cubicBezTo>
                      <a:pt x="126" y="13"/>
                      <a:pt x="126" y="14"/>
                      <a:pt x="127" y="14"/>
                    </a:cubicBezTo>
                    <a:cubicBezTo>
                      <a:pt x="131" y="15"/>
                      <a:pt x="132" y="12"/>
                      <a:pt x="135" y="11"/>
                    </a:cubicBezTo>
                    <a:cubicBezTo>
                      <a:pt x="135" y="11"/>
                      <a:pt x="135" y="11"/>
                      <a:pt x="135" y="11"/>
                    </a:cubicBezTo>
                    <a:cubicBezTo>
                      <a:pt x="135" y="12"/>
                      <a:pt x="136" y="12"/>
                      <a:pt x="136" y="13"/>
                    </a:cubicBezTo>
                    <a:cubicBezTo>
                      <a:pt x="138" y="12"/>
                      <a:pt x="139" y="15"/>
                      <a:pt x="140" y="13"/>
                    </a:cubicBezTo>
                    <a:cubicBezTo>
                      <a:pt x="140" y="13"/>
                      <a:pt x="140" y="14"/>
                      <a:pt x="141" y="15"/>
                    </a:cubicBezTo>
                    <a:cubicBezTo>
                      <a:pt x="141" y="15"/>
                      <a:pt x="141" y="14"/>
                      <a:pt x="142" y="14"/>
                    </a:cubicBezTo>
                    <a:cubicBezTo>
                      <a:pt x="143" y="14"/>
                      <a:pt x="142" y="13"/>
                      <a:pt x="142" y="13"/>
                    </a:cubicBezTo>
                    <a:cubicBezTo>
                      <a:pt x="143" y="13"/>
                      <a:pt x="144" y="13"/>
                      <a:pt x="144" y="13"/>
                    </a:cubicBezTo>
                    <a:cubicBezTo>
                      <a:pt x="144" y="13"/>
                      <a:pt x="144" y="12"/>
                      <a:pt x="144" y="12"/>
                    </a:cubicBezTo>
                    <a:cubicBezTo>
                      <a:pt x="144" y="12"/>
                      <a:pt x="145" y="12"/>
                      <a:pt x="145" y="12"/>
                    </a:cubicBezTo>
                    <a:cubicBezTo>
                      <a:pt x="145" y="12"/>
                      <a:pt x="145" y="12"/>
                      <a:pt x="145" y="11"/>
                    </a:cubicBezTo>
                    <a:cubicBezTo>
                      <a:pt x="145" y="12"/>
                      <a:pt x="145" y="12"/>
                      <a:pt x="146" y="12"/>
                    </a:cubicBezTo>
                    <a:cubicBezTo>
                      <a:pt x="146" y="12"/>
                      <a:pt x="146" y="12"/>
                      <a:pt x="146" y="12"/>
                    </a:cubicBezTo>
                    <a:cubicBezTo>
                      <a:pt x="147" y="12"/>
                      <a:pt x="147" y="12"/>
                      <a:pt x="147" y="13"/>
                    </a:cubicBezTo>
                    <a:cubicBezTo>
                      <a:pt x="148" y="13"/>
                      <a:pt x="148" y="13"/>
                      <a:pt x="149" y="12"/>
                    </a:cubicBezTo>
                    <a:cubicBezTo>
                      <a:pt x="149" y="13"/>
                      <a:pt x="150" y="13"/>
                      <a:pt x="150" y="13"/>
                    </a:cubicBezTo>
                    <a:cubicBezTo>
                      <a:pt x="150" y="14"/>
                      <a:pt x="149" y="14"/>
                      <a:pt x="148" y="14"/>
                    </a:cubicBezTo>
                    <a:cubicBezTo>
                      <a:pt x="147" y="15"/>
                      <a:pt x="148" y="15"/>
                      <a:pt x="147" y="16"/>
                    </a:cubicBezTo>
                    <a:cubicBezTo>
                      <a:pt x="147" y="16"/>
                      <a:pt x="147" y="15"/>
                      <a:pt x="147" y="15"/>
                    </a:cubicBezTo>
                    <a:cubicBezTo>
                      <a:pt x="146" y="15"/>
                      <a:pt x="146" y="15"/>
                      <a:pt x="145" y="15"/>
                    </a:cubicBezTo>
                    <a:cubicBezTo>
                      <a:pt x="145" y="15"/>
                      <a:pt x="145" y="15"/>
                      <a:pt x="145" y="15"/>
                    </a:cubicBezTo>
                    <a:cubicBezTo>
                      <a:pt x="144" y="15"/>
                      <a:pt x="144" y="15"/>
                      <a:pt x="143" y="16"/>
                    </a:cubicBezTo>
                    <a:cubicBezTo>
                      <a:pt x="142" y="16"/>
                      <a:pt x="141" y="16"/>
                      <a:pt x="141" y="16"/>
                    </a:cubicBezTo>
                    <a:cubicBezTo>
                      <a:pt x="141" y="16"/>
                      <a:pt x="141" y="16"/>
                      <a:pt x="141" y="16"/>
                    </a:cubicBezTo>
                    <a:cubicBezTo>
                      <a:pt x="141" y="17"/>
                      <a:pt x="140" y="17"/>
                      <a:pt x="140" y="17"/>
                    </a:cubicBezTo>
                    <a:cubicBezTo>
                      <a:pt x="140" y="17"/>
                      <a:pt x="140" y="17"/>
                      <a:pt x="140" y="17"/>
                    </a:cubicBezTo>
                    <a:cubicBezTo>
                      <a:pt x="139" y="17"/>
                      <a:pt x="139" y="17"/>
                      <a:pt x="139" y="17"/>
                    </a:cubicBezTo>
                    <a:cubicBezTo>
                      <a:pt x="139" y="18"/>
                      <a:pt x="139" y="18"/>
                      <a:pt x="140" y="18"/>
                    </a:cubicBezTo>
                    <a:cubicBezTo>
                      <a:pt x="140" y="19"/>
                      <a:pt x="140" y="20"/>
                      <a:pt x="141" y="20"/>
                    </a:cubicBezTo>
                    <a:cubicBezTo>
                      <a:pt x="141" y="19"/>
                      <a:pt x="141" y="18"/>
                      <a:pt x="141" y="18"/>
                    </a:cubicBezTo>
                    <a:cubicBezTo>
                      <a:pt x="142" y="18"/>
                      <a:pt x="142" y="18"/>
                      <a:pt x="142" y="18"/>
                    </a:cubicBezTo>
                    <a:cubicBezTo>
                      <a:pt x="142" y="18"/>
                      <a:pt x="142" y="17"/>
                      <a:pt x="142" y="17"/>
                    </a:cubicBezTo>
                    <a:cubicBezTo>
                      <a:pt x="142" y="17"/>
                      <a:pt x="142" y="17"/>
                      <a:pt x="143" y="18"/>
                    </a:cubicBezTo>
                    <a:cubicBezTo>
                      <a:pt x="143" y="18"/>
                      <a:pt x="143" y="18"/>
                      <a:pt x="143" y="18"/>
                    </a:cubicBezTo>
                    <a:cubicBezTo>
                      <a:pt x="143" y="18"/>
                      <a:pt x="141" y="19"/>
                      <a:pt x="142" y="19"/>
                    </a:cubicBezTo>
                    <a:cubicBezTo>
                      <a:pt x="142" y="20"/>
                      <a:pt x="142" y="20"/>
                      <a:pt x="141" y="20"/>
                    </a:cubicBezTo>
                    <a:cubicBezTo>
                      <a:pt x="141" y="20"/>
                      <a:pt x="142" y="21"/>
                      <a:pt x="141" y="22"/>
                    </a:cubicBezTo>
                    <a:cubicBezTo>
                      <a:pt x="142" y="22"/>
                      <a:pt x="143" y="21"/>
                      <a:pt x="143" y="21"/>
                    </a:cubicBezTo>
                    <a:cubicBezTo>
                      <a:pt x="144" y="21"/>
                      <a:pt x="144" y="22"/>
                      <a:pt x="146" y="22"/>
                    </a:cubicBezTo>
                    <a:cubicBezTo>
                      <a:pt x="147" y="20"/>
                      <a:pt x="144" y="21"/>
                      <a:pt x="144" y="20"/>
                    </a:cubicBezTo>
                    <a:cubicBezTo>
                      <a:pt x="145" y="19"/>
                      <a:pt x="146" y="20"/>
                      <a:pt x="146" y="20"/>
                    </a:cubicBezTo>
                    <a:cubicBezTo>
                      <a:pt x="147" y="20"/>
                      <a:pt x="146" y="20"/>
                      <a:pt x="146" y="20"/>
                    </a:cubicBezTo>
                    <a:cubicBezTo>
                      <a:pt x="147" y="21"/>
                      <a:pt x="149" y="20"/>
                      <a:pt x="149" y="22"/>
                    </a:cubicBezTo>
                    <a:cubicBezTo>
                      <a:pt x="151" y="22"/>
                      <a:pt x="152" y="21"/>
                      <a:pt x="154" y="21"/>
                    </a:cubicBezTo>
                    <a:cubicBezTo>
                      <a:pt x="154" y="19"/>
                      <a:pt x="156" y="20"/>
                      <a:pt x="155" y="19"/>
                    </a:cubicBezTo>
                    <a:cubicBezTo>
                      <a:pt x="155" y="19"/>
                      <a:pt x="156" y="18"/>
                      <a:pt x="156" y="18"/>
                    </a:cubicBezTo>
                    <a:cubicBezTo>
                      <a:pt x="156" y="19"/>
                      <a:pt x="157" y="19"/>
                      <a:pt x="158" y="19"/>
                    </a:cubicBezTo>
                    <a:cubicBezTo>
                      <a:pt x="158" y="19"/>
                      <a:pt x="159" y="19"/>
                      <a:pt x="159" y="19"/>
                    </a:cubicBezTo>
                    <a:cubicBezTo>
                      <a:pt x="159" y="19"/>
                      <a:pt x="160" y="19"/>
                      <a:pt x="160" y="19"/>
                    </a:cubicBezTo>
                    <a:cubicBezTo>
                      <a:pt x="160" y="18"/>
                      <a:pt x="160" y="18"/>
                      <a:pt x="160" y="18"/>
                    </a:cubicBezTo>
                    <a:cubicBezTo>
                      <a:pt x="161" y="18"/>
                      <a:pt x="161" y="18"/>
                      <a:pt x="162" y="18"/>
                    </a:cubicBezTo>
                    <a:cubicBezTo>
                      <a:pt x="162" y="18"/>
                      <a:pt x="162" y="19"/>
                      <a:pt x="162" y="19"/>
                    </a:cubicBezTo>
                    <a:cubicBezTo>
                      <a:pt x="162" y="19"/>
                      <a:pt x="162" y="19"/>
                      <a:pt x="162" y="19"/>
                    </a:cubicBezTo>
                    <a:cubicBezTo>
                      <a:pt x="163" y="20"/>
                      <a:pt x="163" y="20"/>
                      <a:pt x="164" y="20"/>
                    </a:cubicBezTo>
                    <a:cubicBezTo>
                      <a:pt x="164" y="20"/>
                      <a:pt x="163" y="21"/>
                      <a:pt x="163" y="22"/>
                    </a:cubicBezTo>
                    <a:cubicBezTo>
                      <a:pt x="164" y="22"/>
                      <a:pt x="166" y="21"/>
                      <a:pt x="165" y="23"/>
                    </a:cubicBezTo>
                    <a:cubicBezTo>
                      <a:pt x="166" y="23"/>
                      <a:pt x="166" y="23"/>
                      <a:pt x="166" y="22"/>
                    </a:cubicBezTo>
                    <a:cubicBezTo>
                      <a:pt x="167" y="22"/>
                      <a:pt x="168" y="20"/>
                      <a:pt x="168" y="19"/>
                    </a:cubicBezTo>
                    <a:cubicBezTo>
                      <a:pt x="169" y="19"/>
                      <a:pt x="169" y="19"/>
                      <a:pt x="170" y="20"/>
                    </a:cubicBezTo>
                    <a:cubicBezTo>
                      <a:pt x="170" y="20"/>
                      <a:pt x="172" y="19"/>
                      <a:pt x="172" y="21"/>
                    </a:cubicBezTo>
                    <a:cubicBezTo>
                      <a:pt x="173" y="21"/>
                      <a:pt x="174" y="20"/>
                      <a:pt x="174" y="20"/>
                    </a:cubicBezTo>
                    <a:cubicBezTo>
                      <a:pt x="175" y="20"/>
                      <a:pt x="175" y="21"/>
                      <a:pt x="176" y="21"/>
                    </a:cubicBezTo>
                    <a:cubicBezTo>
                      <a:pt x="176" y="21"/>
                      <a:pt x="177" y="21"/>
                      <a:pt x="177" y="22"/>
                    </a:cubicBezTo>
                    <a:cubicBezTo>
                      <a:pt x="179" y="22"/>
                      <a:pt x="181" y="21"/>
                      <a:pt x="183" y="20"/>
                    </a:cubicBezTo>
                    <a:cubicBezTo>
                      <a:pt x="184" y="20"/>
                      <a:pt x="182" y="21"/>
                      <a:pt x="183" y="22"/>
                    </a:cubicBezTo>
                    <a:cubicBezTo>
                      <a:pt x="184" y="22"/>
                      <a:pt x="184" y="25"/>
                      <a:pt x="185" y="23"/>
                    </a:cubicBezTo>
                    <a:cubicBezTo>
                      <a:pt x="186" y="24"/>
                      <a:pt x="186" y="25"/>
                      <a:pt x="187" y="25"/>
                    </a:cubicBezTo>
                    <a:cubicBezTo>
                      <a:pt x="188" y="25"/>
                      <a:pt x="189" y="25"/>
                      <a:pt x="189" y="23"/>
                    </a:cubicBezTo>
                    <a:cubicBezTo>
                      <a:pt x="189" y="24"/>
                      <a:pt x="190" y="24"/>
                      <a:pt x="191" y="24"/>
                    </a:cubicBezTo>
                    <a:cubicBezTo>
                      <a:pt x="190" y="23"/>
                      <a:pt x="190" y="23"/>
                      <a:pt x="191" y="22"/>
                    </a:cubicBezTo>
                    <a:cubicBezTo>
                      <a:pt x="191" y="22"/>
                      <a:pt x="191" y="22"/>
                      <a:pt x="191" y="24"/>
                    </a:cubicBezTo>
                    <a:cubicBezTo>
                      <a:pt x="192" y="25"/>
                      <a:pt x="193" y="23"/>
                      <a:pt x="193" y="25"/>
                    </a:cubicBezTo>
                    <a:cubicBezTo>
                      <a:pt x="195" y="25"/>
                      <a:pt x="195" y="24"/>
                      <a:pt x="196" y="24"/>
                    </a:cubicBezTo>
                    <a:cubicBezTo>
                      <a:pt x="196" y="24"/>
                      <a:pt x="197" y="25"/>
                      <a:pt x="197" y="25"/>
                    </a:cubicBezTo>
                    <a:cubicBezTo>
                      <a:pt x="197" y="25"/>
                      <a:pt x="198" y="25"/>
                      <a:pt x="198" y="26"/>
                    </a:cubicBezTo>
                    <a:cubicBezTo>
                      <a:pt x="199" y="26"/>
                      <a:pt x="199" y="25"/>
                      <a:pt x="199" y="25"/>
                    </a:cubicBezTo>
                    <a:cubicBezTo>
                      <a:pt x="200" y="25"/>
                      <a:pt x="200" y="27"/>
                      <a:pt x="202" y="26"/>
                    </a:cubicBezTo>
                    <a:cubicBezTo>
                      <a:pt x="202" y="26"/>
                      <a:pt x="203" y="26"/>
                      <a:pt x="203" y="26"/>
                    </a:cubicBezTo>
                    <a:cubicBezTo>
                      <a:pt x="203" y="26"/>
                      <a:pt x="202" y="24"/>
                      <a:pt x="204" y="25"/>
                    </a:cubicBezTo>
                    <a:cubicBezTo>
                      <a:pt x="204" y="23"/>
                      <a:pt x="205" y="23"/>
                      <a:pt x="204" y="22"/>
                    </a:cubicBezTo>
                    <a:cubicBezTo>
                      <a:pt x="203" y="23"/>
                      <a:pt x="202" y="21"/>
                      <a:pt x="201" y="21"/>
                    </a:cubicBezTo>
                    <a:cubicBezTo>
                      <a:pt x="201" y="20"/>
                      <a:pt x="202" y="20"/>
                      <a:pt x="202" y="19"/>
                    </a:cubicBezTo>
                    <a:cubicBezTo>
                      <a:pt x="201" y="18"/>
                      <a:pt x="200" y="18"/>
                      <a:pt x="200" y="17"/>
                    </a:cubicBezTo>
                    <a:cubicBezTo>
                      <a:pt x="200" y="16"/>
                      <a:pt x="201" y="18"/>
                      <a:pt x="201" y="17"/>
                    </a:cubicBezTo>
                    <a:cubicBezTo>
                      <a:pt x="202" y="17"/>
                      <a:pt x="201" y="17"/>
                      <a:pt x="201" y="17"/>
                    </a:cubicBezTo>
                    <a:cubicBezTo>
                      <a:pt x="201" y="18"/>
                      <a:pt x="202" y="18"/>
                      <a:pt x="202" y="18"/>
                    </a:cubicBezTo>
                    <a:cubicBezTo>
                      <a:pt x="203" y="18"/>
                      <a:pt x="203" y="18"/>
                      <a:pt x="203" y="18"/>
                    </a:cubicBezTo>
                    <a:cubicBezTo>
                      <a:pt x="204" y="18"/>
                      <a:pt x="203" y="18"/>
                      <a:pt x="204" y="20"/>
                    </a:cubicBezTo>
                    <a:cubicBezTo>
                      <a:pt x="205" y="20"/>
                      <a:pt x="206" y="20"/>
                      <a:pt x="206" y="19"/>
                    </a:cubicBezTo>
                    <a:cubicBezTo>
                      <a:pt x="208" y="19"/>
                      <a:pt x="208" y="21"/>
                      <a:pt x="209" y="22"/>
                    </a:cubicBezTo>
                    <a:cubicBezTo>
                      <a:pt x="211" y="21"/>
                      <a:pt x="211" y="20"/>
                      <a:pt x="212" y="19"/>
                    </a:cubicBezTo>
                    <a:cubicBezTo>
                      <a:pt x="213" y="19"/>
                      <a:pt x="213" y="20"/>
                      <a:pt x="214" y="20"/>
                    </a:cubicBezTo>
                    <a:cubicBezTo>
                      <a:pt x="215" y="20"/>
                      <a:pt x="215" y="19"/>
                      <a:pt x="216" y="20"/>
                    </a:cubicBezTo>
                    <a:cubicBezTo>
                      <a:pt x="216" y="20"/>
                      <a:pt x="219" y="21"/>
                      <a:pt x="219" y="19"/>
                    </a:cubicBezTo>
                    <a:cubicBezTo>
                      <a:pt x="219" y="19"/>
                      <a:pt x="219" y="20"/>
                      <a:pt x="219" y="20"/>
                    </a:cubicBezTo>
                    <a:cubicBezTo>
                      <a:pt x="220" y="20"/>
                      <a:pt x="221" y="21"/>
                      <a:pt x="221" y="22"/>
                    </a:cubicBezTo>
                    <a:cubicBezTo>
                      <a:pt x="222" y="22"/>
                      <a:pt x="222" y="22"/>
                      <a:pt x="222" y="22"/>
                    </a:cubicBezTo>
                    <a:cubicBezTo>
                      <a:pt x="223" y="24"/>
                      <a:pt x="221" y="22"/>
                      <a:pt x="220" y="23"/>
                    </a:cubicBezTo>
                    <a:cubicBezTo>
                      <a:pt x="220" y="23"/>
                      <a:pt x="220" y="24"/>
                      <a:pt x="219" y="24"/>
                    </a:cubicBezTo>
                    <a:cubicBezTo>
                      <a:pt x="218" y="25"/>
                      <a:pt x="219" y="25"/>
                      <a:pt x="219" y="26"/>
                    </a:cubicBezTo>
                    <a:cubicBezTo>
                      <a:pt x="220" y="26"/>
                      <a:pt x="220" y="26"/>
                      <a:pt x="220" y="25"/>
                    </a:cubicBezTo>
                    <a:cubicBezTo>
                      <a:pt x="221" y="26"/>
                      <a:pt x="223" y="27"/>
                      <a:pt x="224" y="25"/>
                    </a:cubicBezTo>
                    <a:cubicBezTo>
                      <a:pt x="224" y="26"/>
                      <a:pt x="227" y="27"/>
                      <a:pt x="228" y="26"/>
                    </a:cubicBezTo>
                    <a:cubicBezTo>
                      <a:pt x="227" y="24"/>
                      <a:pt x="227" y="25"/>
                      <a:pt x="226" y="25"/>
                    </a:cubicBezTo>
                    <a:cubicBezTo>
                      <a:pt x="225" y="24"/>
                      <a:pt x="227" y="25"/>
                      <a:pt x="228" y="24"/>
                    </a:cubicBezTo>
                    <a:cubicBezTo>
                      <a:pt x="229" y="24"/>
                      <a:pt x="229" y="25"/>
                      <a:pt x="229" y="25"/>
                    </a:cubicBezTo>
                    <a:cubicBezTo>
                      <a:pt x="230" y="26"/>
                      <a:pt x="230" y="24"/>
                      <a:pt x="230" y="24"/>
                    </a:cubicBezTo>
                    <a:cubicBezTo>
                      <a:pt x="231" y="24"/>
                      <a:pt x="231" y="26"/>
                      <a:pt x="232" y="25"/>
                    </a:cubicBezTo>
                    <a:cubicBezTo>
                      <a:pt x="232" y="25"/>
                      <a:pt x="232" y="24"/>
                      <a:pt x="233" y="24"/>
                    </a:cubicBezTo>
                    <a:cubicBezTo>
                      <a:pt x="232" y="23"/>
                      <a:pt x="232" y="24"/>
                      <a:pt x="232" y="23"/>
                    </a:cubicBezTo>
                    <a:cubicBezTo>
                      <a:pt x="232" y="22"/>
                      <a:pt x="234" y="23"/>
                      <a:pt x="234" y="22"/>
                    </a:cubicBezTo>
                    <a:cubicBezTo>
                      <a:pt x="234" y="22"/>
                      <a:pt x="235" y="22"/>
                      <a:pt x="235" y="22"/>
                    </a:cubicBezTo>
                    <a:cubicBezTo>
                      <a:pt x="234" y="21"/>
                      <a:pt x="234" y="20"/>
                      <a:pt x="234" y="20"/>
                    </a:cubicBezTo>
                    <a:cubicBezTo>
                      <a:pt x="234" y="20"/>
                      <a:pt x="234" y="20"/>
                      <a:pt x="234" y="20"/>
                    </a:cubicBezTo>
                    <a:cubicBezTo>
                      <a:pt x="234" y="20"/>
                      <a:pt x="234" y="19"/>
                      <a:pt x="234" y="19"/>
                    </a:cubicBezTo>
                    <a:cubicBezTo>
                      <a:pt x="233" y="18"/>
                      <a:pt x="232" y="17"/>
                      <a:pt x="231" y="15"/>
                    </a:cubicBezTo>
                    <a:cubicBezTo>
                      <a:pt x="231" y="16"/>
                      <a:pt x="231" y="17"/>
                      <a:pt x="232" y="17"/>
                    </a:cubicBezTo>
                    <a:cubicBezTo>
                      <a:pt x="231" y="19"/>
                      <a:pt x="231" y="15"/>
                      <a:pt x="230" y="16"/>
                    </a:cubicBezTo>
                    <a:cubicBezTo>
                      <a:pt x="230" y="18"/>
                      <a:pt x="230" y="18"/>
                      <a:pt x="230" y="18"/>
                    </a:cubicBezTo>
                    <a:cubicBezTo>
                      <a:pt x="229" y="17"/>
                      <a:pt x="228" y="16"/>
                      <a:pt x="227" y="16"/>
                    </a:cubicBezTo>
                    <a:cubicBezTo>
                      <a:pt x="227" y="15"/>
                      <a:pt x="228" y="14"/>
                      <a:pt x="229" y="14"/>
                    </a:cubicBezTo>
                    <a:cubicBezTo>
                      <a:pt x="227" y="13"/>
                      <a:pt x="226" y="12"/>
                      <a:pt x="224" y="11"/>
                    </a:cubicBezTo>
                    <a:cubicBezTo>
                      <a:pt x="224" y="11"/>
                      <a:pt x="225" y="12"/>
                      <a:pt x="224" y="12"/>
                    </a:cubicBezTo>
                    <a:cubicBezTo>
                      <a:pt x="224" y="12"/>
                      <a:pt x="223" y="12"/>
                      <a:pt x="223" y="11"/>
                    </a:cubicBezTo>
                    <a:cubicBezTo>
                      <a:pt x="222" y="11"/>
                      <a:pt x="222" y="13"/>
                      <a:pt x="223" y="12"/>
                    </a:cubicBezTo>
                    <a:cubicBezTo>
                      <a:pt x="222" y="13"/>
                      <a:pt x="222" y="13"/>
                      <a:pt x="222" y="13"/>
                    </a:cubicBezTo>
                    <a:cubicBezTo>
                      <a:pt x="221" y="14"/>
                      <a:pt x="222" y="14"/>
                      <a:pt x="223" y="14"/>
                    </a:cubicBezTo>
                    <a:cubicBezTo>
                      <a:pt x="223" y="15"/>
                      <a:pt x="222" y="15"/>
                      <a:pt x="223" y="16"/>
                    </a:cubicBezTo>
                    <a:cubicBezTo>
                      <a:pt x="222" y="15"/>
                      <a:pt x="221" y="15"/>
                      <a:pt x="219" y="15"/>
                    </a:cubicBezTo>
                    <a:cubicBezTo>
                      <a:pt x="219" y="15"/>
                      <a:pt x="219" y="16"/>
                      <a:pt x="218" y="16"/>
                    </a:cubicBezTo>
                    <a:cubicBezTo>
                      <a:pt x="218" y="15"/>
                      <a:pt x="218" y="15"/>
                      <a:pt x="216" y="15"/>
                    </a:cubicBezTo>
                    <a:cubicBezTo>
                      <a:pt x="216" y="15"/>
                      <a:pt x="216" y="14"/>
                      <a:pt x="215" y="14"/>
                    </a:cubicBezTo>
                    <a:cubicBezTo>
                      <a:pt x="215" y="14"/>
                      <a:pt x="215" y="14"/>
                      <a:pt x="214" y="14"/>
                    </a:cubicBezTo>
                    <a:cubicBezTo>
                      <a:pt x="214" y="13"/>
                      <a:pt x="212" y="15"/>
                      <a:pt x="211" y="14"/>
                    </a:cubicBezTo>
                    <a:cubicBezTo>
                      <a:pt x="212" y="14"/>
                      <a:pt x="212" y="14"/>
                      <a:pt x="212" y="14"/>
                    </a:cubicBezTo>
                    <a:cubicBezTo>
                      <a:pt x="212" y="13"/>
                      <a:pt x="213" y="13"/>
                      <a:pt x="213" y="12"/>
                    </a:cubicBezTo>
                    <a:cubicBezTo>
                      <a:pt x="213" y="12"/>
                      <a:pt x="213" y="12"/>
                      <a:pt x="213" y="12"/>
                    </a:cubicBezTo>
                    <a:cubicBezTo>
                      <a:pt x="213" y="12"/>
                      <a:pt x="213" y="12"/>
                      <a:pt x="213" y="12"/>
                    </a:cubicBezTo>
                    <a:cubicBezTo>
                      <a:pt x="214" y="12"/>
                      <a:pt x="215" y="12"/>
                      <a:pt x="215" y="11"/>
                    </a:cubicBezTo>
                    <a:cubicBezTo>
                      <a:pt x="215" y="11"/>
                      <a:pt x="215" y="11"/>
                      <a:pt x="215" y="11"/>
                    </a:cubicBezTo>
                    <a:cubicBezTo>
                      <a:pt x="215" y="11"/>
                      <a:pt x="215" y="11"/>
                      <a:pt x="215" y="11"/>
                    </a:cubicBezTo>
                    <a:cubicBezTo>
                      <a:pt x="215" y="10"/>
                      <a:pt x="216" y="10"/>
                      <a:pt x="216" y="10"/>
                    </a:cubicBezTo>
                    <a:cubicBezTo>
                      <a:pt x="216" y="10"/>
                      <a:pt x="216" y="10"/>
                      <a:pt x="216" y="11"/>
                    </a:cubicBezTo>
                    <a:cubicBezTo>
                      <a:pt x="217" y="11"/>
                      <a:pt x="218" y="12"/>
                      <a:pt x="220" y="11"/>
                    </a:cubicBezTo>
                    <a:cubicBezTo>
                      <a:pt x="219" y="10"/>
                      <a:pt x="221" y="11"/>
                      <a:pt x="221" y="9"/>
                    </a:cubicBezTo>
                    <a:cubicBezTo>
                      <a:pt x="220" y="8"/>
                      <a:pt x="219" y="9"/>
                      <a:pt x="219" y="9"/>
                    </a:cubicBezTo>
                    <a:cubicBezTo>
                      <a:pt x="218" y="9"/>
                      <a:pt x="219" y="8"/>
                      <a:pt x="218" y="8"/>
                    </a:cubicBezTo>
                    <a:cubicBezTo>
                      <a:pt x="218" y="9"/>
                      <a:pt x="217" y="9"/>
                      <a:pt x="216" y="10"/>
                    </a:cubicBezTo>
                    <a:cubicBezTo>
                      <a:pt x="216" y="9"/>
                      <a:pt x="216" y="9"/>
                      <a:pt x="216" y="8"/>
                    </a:cubicBezTo>
                    <a:cubicBezTo>
                      <a:pt x="216" y="8"/>
                      <a:pt x="215" y="8"/>
                      <a:pt x="215" y="7"/>
                    </a:cubicBezTo>
                    <a:cubicBezTo>
                      <a:pt x="215" y="7"/>
                      <a:pt x="214" y="7"/>
                      <a:pt x="214" y="7"/>
                    </a:cubicBezTo>
                    <a:cubicBezTo>
                      <a:pt x="214" y="7"/>
                      <a:pt x="213" y="7"/>
                      <a:pt x="213" y="7"/>
                    </a:cubicBezTo>
                    <a:cubicBezTo>
                      <a:pt x="212" y="7"/>
                      <a:pt x="212" y="8"/>
                      <a:pt x="212" y="8"/>
                    </a:cubicBezTo>
                    <a:cubicBezTo>
                      <a:pt x="212" y="8"/>
                      <a:pt x="212" y="7"/>
                      <a:pt x="212" y="7"/>
                    </a:cubicBezTo>
                    <a:cubicBezTo>
                      <a:pt x="212" y="7"/>
                      <a:pt x="212" y="7"/>
                      <a:pt x="212" y="7"/>
                    </a:cubicBezTo>
                    <a:cubicBezTo>
                      <a:pt x="212" y="7"/>
                      <a:pt x="212" y="7"/>
                      <a:pt x="212" y="6"/>
                    </a:cubicBezTo>
                    <a:cubicBezTo>
                      <a:pt x="211" y="6"/>
                      <a:pt x="210" y="6"/>
                      <a:pt x="209" y="6"/>
                    </a:cubicBezTo>
                    <a:cubicBezTo>
                      <a:pt x="208" y="6"/>
                      <a:pt x="208" y="7"/>
                      <a:pt x="208" y="7"/>
                    </a:cubicBezTo>
                    <a:cubicBezTo>
                      <a:pt x="208" y="7"/>
                      <a:pt x="208" y="7"/>
                      <a:pt x="208" y="7"/>
                    </a:cubicBezTo>
                    <a:cubicBezTo>
                      <a:pt x="208" y="9"/>
                      <a:pt x="207" y="8"/>
                      <a:pt x="207" y="9"/>
                    </a:cubicBezTo>
                    <a:cubicBezTo>
                      <a:pt x="207" y="9"/>
                      <a:pt x="207" y="9"/>
                      <a:pt x="207" y="9"/>
                    </a:cubicBezTo>
                    <a:cubicBezTo>
                      <a:pt x="206" y="9"/>
                      <a:pt x="206" y="7"/>
                      <a:pt x="206" y="7"/>
                    </a:cubicBezTo>
                    <a:cubicBezTo>
                      <a:pt x="204" y="7"/>
                      <a:pt x="204" y="7"/>
                      <a:pt x="202" y="7"/>
                    </a:cubicBezTo>
                    <a:cubicBezTo>
                      <a:pt x="202" y="7"/>
                      <a:pt x="202" y="7"/>
                      <a:pt x="202" y="8"/>
                    </a:cubicBezTo>
                    <a:cubicBezTo>
                      <a:pt x="202" y="8"/>
                      <a:pt x="202" y="7"/>
                      <a:pt x="202" y="7"/>
                    </a:cubicBezTo>
                    <a:cubicBezTo>
                      <a:pt x="201" y="7"/>
                      <a:pt x="200" y="7"/>
                      <a:pt x="200" y="8"/>
                    </a:cubicBezTo>
                    <a:cubicBezTo>
                      <a:pt x="200" y="8"/>
                      <a:pt x="200" y="8"/>
                      <a:pt x="200" y="8"/>
                    </a:cubicBezTo>
                    <a:cubicBezTo>
                      <a:pt x="199" y="8"/>
                      <a:pt x="199" y="7"/>
                      <a:pt x="199" y="7"/>
                    </a:cubicBezTo>
                    <a:cubicBezTo>
                      <a:pt x="199" y="7"/>
                      <a:pt x="199" y="7"/>
                      <a:pt x="199" y="7"/>
                    </a:cubicBezTo>
                    <a:cubicBezTo>
                      <a:pt x="199" y="7"/>
                      <a:pt x="199" y="7"/>
                      <a:pt x="199" y="7"/>
                    </a:cubicBezTo>
                    <a:cubicBezTo>
                      <a:pt x="198" y="7"/>
                      <a:pt x="198" y="7"/>
                      <a:pt x="198" y="8"/>
                    </a:cubicBezTo>
                    <a:cubicBezTo>
                      <a:pt x="198" y="8"/>
                      <a:pt x="198" y="8"/>
                      <a:pt x="198" y="8"/>
                    </a:cubicBezTo>
                    <a:cubicBezTo>
                      <a:pt x="198" y="8"/>
                      <a:pt x="198" y="8"/>
                      <a:pt x="197" y="8"/>
                    </a:cubicBezTo>
                    <a:cubicBezTo>
                      <a:pt x="197" y="8"/>
                      <a:pt x="197" y="8"/>
                      <a:pt x="197" y="8"/>
                    </a:cubicBezTo>
                    <a:cubicBezTo>
                      <a:pt x="197" y="8"/>
                      <a:pt x="197" y="8"/>
                      <a:pt x="197" y="8"/>
                    </a:cubicBezTo>
                    <a:cubicBezTo>
                      <a:pt x="197" y="7"/>
                      <a:pt x="196" y="7"/>
                      <a:pt x="195" y="7"/>
                    </a:cubicBezTo>
                    <a:cubicBezTo>
                      <a:pt x="195" y="7"/>
                      <a:pt x="195" y="7"/>
                      <a:pt x="195" y="8"/>
                    </a:cubicBezTo>
                    <a:cubicBezTo>
                      <a:pt x="194" y="7"/>
                      <a:pt x="194" y="7"/>
                      <a:pt x="193" y="7"/>
                    </a:cubicBezTo>
                    <a:cubicBezTo>
                      <a:pt x="193" y="7"/>
                      <a:pt x="192" y="7"/>
                      <a:pt x="192" y="7"/>
                    </a:cubicBezTo>
                    <a:cubicBezTo>
                      <a:pt x="192" y="7"/>
                      <a:pt x="192" y="7"/>
                      <a:pt x="192" y="7"/>
                    </a:cubicBezTo>
                    <a:cubicBezTo>
                      <a:pt x="192" y="7"/>
                      <a:pt x="192" y="7"/>
                      <a:pt x="192" y="7"/>
                    </a:cubicBezTo>
                    <a:cubicBezTo>
                      <a:pt x="192" y="6"/>
                      <a:pt x="190" y="7"/>
                      <a:pt x="190" y="5"/>
                    </a:cubicBezTo>
                    <a:cubicBezTo>
                      <a:pt x="192" y="7"/>
                      <a:pt x="192" y="4"/>
                      <a:pt x="194" y="4"/>
                    </a:cubicBezTo>
                    <a:cubicBezTo>
                      <a:pt x="194" y="4"/>
                      <a:pt x="197" y="5"/>
                      <a:pt x="197" y="4"/>
                    </a:cubicBezTo>
                    <a:cubicBezTo>
                      <a:pt x="196" y="3"/>
                      <a:pt x="198" y="4"/>
                      <a:pt x="198" y="2"/>
                    </a:cubicBezTo>
                    <a:cubicBezTo>
                      <a:pt x="197" y="2"/>
                      <a:pt x="195" y="3"/>
                      <a:pt x="195" y="2"/>
                    </a:cubicBezTo>
                    <a:cubicBezTo>
                      <a:pt x="196" y="2"/>
                      <a:pt x="197" y="1"/>
                      <a:pt x="196" y="1"/>
                    </a:cubicBezTo>
                    <a:cubicBezTo>
                      <a:pt x="196" y="1"/>
                      <a:pt x="196" y="1"/>
                      <a:pt x="196" y="1"/>
                    </a:cubicBezTo>
                    <a:cubicBezTo>
                      <a:pt x="195" y="1"/>
                      <a:pt x="195" y="0"/>
                      <a:pt x="194" y="1"/>
                    </a:cubicBezTo>
                    <a:cubicBezTo>
                      <a:pt x="193" y="1"/>
                      <a:pt x="195" y="2"/>
                      <a:pt x="194" y="2"/>
                    </a:cubicBezTo>
                    <a:cubicBezTo>
                      <a:pt x="193" y="2"/>
                      <a:pt x="193" y="2"/>
                      <a:pt x="193" y="1"/>
                    </a:cubicBezTo>
                    <a:cubicBezTo>
                      <a:pt x="192" y="1"/>
                      <a:pt x="191" y="2"/>
                      <a:pt x="190" y="2"/>
                    </a:cubicBezTo>
                    <a:cubicBezTo>
                      <a:pt x="189" y="2"/>
                      <a:pt x="189" y="1"/>
                      <a:pt x="189" y="1"/>
                    </a:cubicBezTo>
                    <a:cubicBezTo>
                      <a:pt x="188" y="2"/>
                      <a:pt x="188" y="2"/>
                      <a:pt x="188" y="2"/>
                    </a:cubicBezTo>
                    <a:cubicBezTo>
                      <a:pt x="188" y="1"/>
                      <a:pt x="188" y="0"/>
                      <a:pt x="187" y="0"/>
                    </a:cubicBezTo>
                    <a:cubicBezTo>
                      <a:pt x="186" y="1"/>
                      <a:pt x="185" y="0"/>
                      <a:pt x="184" y="1"/>
                    </a:cubicBezTo>
                    <a:cubicBezTo>
                      <a:pt x="184" y="0"/>
                      <a:pt x="183" y="0"/>
                      <a:pt x="183" y="0"/>
                    </a:cubicBezTo>
                    <a:cubicBezTo>
                      <a:pt x="183" y="2"/>
                      <a:pt x="184" y="2"/>
                      <a:pt x="183" y="3"/>
                    </a:cubicBezTo>
                    <a:cubicBezTo>
                      <a:pt x="184" y="3"/>
                      <a:pt x="185" y="3"/>
                      <a:pt x="186" y="3"/>
                    </a:cubicBezTo>
                    <a:cubicBezTo>
                      <a:pt x="187" y="4"/>
                      <a:pt x="186" y="5"/>
                      <a:pt x="187" y="6"/>
                    </a:cubicBezTo>
                    <a:cubicBezTo>
                      <a:pt x="186" y="7"/>
                      <a:pt x="186" y="7"/>
                      <a:pt x="185" y="8"/>
                    </a:cubicBezTo>
                    <a:cubicBezTo>
                      <a:pt x="185" y="7"/>
                      <a:pt x="185" y="7"/>
                      <a:pt x="185" y="7"/>
                    </a:cubicBezTo>
                    <a:cubicBezTo>
                      <a:pt x="185" y="7"/>
                      <a:pt x="185" y="7"/>
                      <a:pt x="185" y="7"/>
                    </a:cubicBezTo>
                    <a:cubicBezTo>
                      <a:pt x="185" y="7"/>
                      <a:pt x="185" y="7"/>
                      <a:pt x="185" y="6"/>
                    </a:cubicBezTo>
                    <a:cubicBezTo>
                      <a:pt x="184" y="6"/>
                      <a:pt x="184" y="6"/>
                      <a:pt x="184" y="6"/>
                    </a:cubicBezTo>
                    <a:cubicBezTo>
                      <a:pt x="184" y="6"/>
                      <a:pt x="184" y="6"/>
                      <a:pt x="183" y="6"/>
                    </a:cubicBezTo>
                    <a:cubicBezTo>
                      <a:pt x="182" y="7"/>
                      <a:pt x="181" y="6"/>
                      <a:pt x="180" y="6"/>
                    </a:cubicBezTo>
                    <a:cubicBezTo>
                      <a:pt x="180" y="6"/>
                      <a:pt x="180" y="7"/>
                      <a:pt x="180" y="7"/>
                    </a:cubicBezTo>
                    <a:cubicBezTo>
                      <a:pt x="180" y="7"/>
                      <a:pt x="180" y="7"/>
                      <a:pt x="179" y="7"/>
                    </a:cubicBezTo>
                    <a:cubicBezTo>
                      <a:pt x="179" y="7"/>
                      <a:pt x="179" y="6"/>
                      <a:pt x="179" y="6"/>
                    </a:cubicBezTo>
                    <a:cubicBezTo>
                      <a:pt x="179" y="6"/>
                      <a:pt x="179" y="6"/>
                      <a:pt x="179" y="6"/>
                    </a:cubicBezTo>
                    <a:cubicBezTo>
                      <a:pt x="178" y="6"/>
                      <a:pt x="178" y="6"/>
                      <a:pt x="178" y="6"/>
                    </a:cubicBezTo>
                    <a:cubicBezTo>
                      <a:pt x="178" y="5"/>
                      <a:pt x="178" y="5"/>
                      <a:pt x="178" y="5"/>
                    </a:cubicBezTo>
                    <a:cubicBezTo>
                      <a:pt x="175" y="6"/>
                      <a:pt x="174" y="3"/>
                      <a:pt x="175" y="1"/>
                    </a:cubicBezTo>
                    <a:cubicBezTo>
                      <a:pt x="174" y="1"/>
                      <a:pt x="174" y="1"/>
                      <a:pt x="173" y="1"/>
                    </a:cubicBezTo>
                    <a:cubicBezTo>
                      <a:pt x="173" y="1"/>
                      <a:pt x="173" y="0"/>
                      <a:pt x="172" y="1"/>
                    </a:cubicBezTo>
                    <a:cubicBezTo>
                      <a:pt x="173" y="1"/>
                      <a:pt x="172" y="2"/>
                      <a:pt x="172" y="3"/>
                    </a:cubicBezTo>
                    <a:cubicBezTo>
                      <a:pt x="173" y="4"/>
                      <a:pt x="174" y="4"/>
                      <a:pt x="173" y="5"/>
                    </a:cubicBezTo>
                    <a:cubicBezTo>
                      <a:pt x="173" y="5"/>
                      <a:pt x="173" y="6"/>
                      <a:pt x="172" y="6"/>
                    </a:cubicBezTo>
                    <a:cubicBezTo>
                      <a:pt x="172" y="6"/>
                      <a:pt x="171" y="6"/>
                      <a:pt x="171" y="6"/>
                    </a:cubicBezTo>
                    <a:cubicBezTo>
                      <a:pt x="171" y="6"/>
                      <a:pt x="170" y="5"/>
                      <a:pt x="170" y="5"/>
                    </a:cubicBezTo>
                    <a:cubicBezTo>
                      <a:pt x="170" y="5"/>
                      <a:pt x="169" y="4"/>
                      <a:pt x="169" y="5"/>
                    </a:cubicBezTo>
                    <a:cubicBezTo>
                      <a:pt x="170" y="5"/>
                      <a:pt x="170" y="6"/>
                      <a:pt x="169" y="6"/>
                    </a:cubicBezTo>
                    <a:cubicBezTo>
                      <a:pt x="168" y="7"/>
                      <a:pt x="168" y="5"/>
                      <a:pt x="168" y="4"/>
                    </a:cubicBezTo>
                    <a:cubicBezTo>
                      <a:pt x="168" y="4"/>
                      <a:pt x="167" y="4"/>
                      <a:pt x="167" y="4"/>
                    </a:cubicBezTo>
                    <a:cubicBezTo>
                      <a:pt x="168" y="3"/>
                      <a:pt x="169" y="3"/>
                      <a:pt x="170" y="4"/>
                    </a:cubicBezTo>
                    <a:cubicBezTo>
                      <a:pt x="170" y="3"/>
                      <a:pt x="170" y="1"/>
                      <a:pt x="169" y="1"/>
                    </a:cubicBezTo>
                    <a:cubicBezTo>
                      <a:pt x="169" y="2"/>
                      <a:pt x="169" y="1"/>
                      <a:pt x="169" y="1"/>
                    </a:cubicBezTo>
                    <a:cubicBezTo>
                      <a:pt x="168" y="0"/>
                      <a:pt x="166" y="0"/>
                      <a:pt x="165" y="1"/>
                    </a:cubicBezTo>
                    <a:cubicBezTo>
                      <a:pt x="165" y="3"/>
                      <a:pt x="165" y="3"/>
                      <a:pt x="165" y="3"/>
                    </a:cubicBezTo>
                    <a:cubicBezTo>
                      <a:pt x="166" y="3"/>
                      <a:pt x="167" y="3"/>
                      <a:pt x="167" y="3"/>
                    </a:cubicBezTo>
                    <a:cubicBezTo>
                      <a:pt x="167" y="4"/>
                      <a:pt x="165" y="4"/>
                      <a:pt x="166" y="4"/>
                    </a:cubicBezTo>
                    <a:cubicBezTo>
                      <a:pt x="167" y="4"/>
                      <a:pt x="167" y="5"/>
                      <a:pt x="167" y="6"/>
                    </a:cubicBezTo>
                    <a:cubicBezTo>
                      <a:pt x="167" y="6"/>
                      <a:pt x="168" y="5"/>
                      <a:pt x="168" y="6"/>
                    </a:cubicBezTo>
                    <a:cubicBezTo>
                      <a:pt x="167" y="6"/>
                      <a:pt x="167" y="6"/>
                      <a:pt x="166" y="7"/>
                    </a:cubicBezTo>
                    <a:cubicBezTo>
                      <a:pt x="166" y="7"/>
                      <a:pt x="166" y="7"/>
                      <a:pt x="166" y="7"/>
                    </a:cubicBezTo>
                    <a:cubicBezTo>
                      <a:pt x="166" y="7"/>
                      <a:pt x="166" y="7"/>
                      <a:pt x="166" y="7"/>
                    </a:cubicBezTo>
                    <a:cubicBezTo>
                      <a:pt x="166" y="7"/>
                      <a:pt x="166" y="7"/>
                      <a:pt x="166" y="7"/>
                    </a:cubicBezTo>
                    <a:cubicBezTo>
                      <a:pt x="166" y="7"/>
                      <a:pt x="166" y="7"/>
                      <a:pt x="166" y="8"/>
                    </a:cubicBezTo>
                    <a:cubicBezTo>
                      <a:pt x="165" y="7"/>
                      <a:pt x="165" y="7"/>
                      <a:pt x="165" y="6"/>
                    </a:cubicBezTo>
                    <a:cubicBezTo>
                      <a:pt x="165" y="6"/>
                      <a:pt x="165" y="6"/>
                      <a:pt x="165" y="6"/>
                    </a:cubicBezTo>
                    <a:cubicBezTo>
                      <a:pt x="165" y="6"/>
                      <a:pt x="165" y="6"/>
                      <a:pt x="165" y="6"/>
                    </a:cubicBezTo>
                    <a:cubicBezTo>
                      <a:pt x="164" y="6"/>
                      <a:pt x="164" y="6"/>
                      <a:pt x="164" y="6"/>
                    </a:cubicBezTo>
                    <a:cubicBezTo>
                      <a:pt x="164" y="6"/>
                      <a:pt x="164" y="6"/>
                      <a:pt x="164" y="6"/>
                    </a:cubicBezTo>
                    <a:cubicBezTo>
                      <a:pt x="163" y="6"/>
                      <a:pt x="162" y="5"/>
                      <a:pt x="161" y="6"/>
                    </a:cubicBezTo>
                    <a:cubicBezTo>
                      <a:pt x="161" y="5"/>
                      <a:pt x="161" y="5"/>
                      <a:pt x="160" y="4"/>
                    </a:cubicBezTo>
                    <a:cubicBezTo>
                      <a:pt x="162" y="5"/>
                      <a:pt x="161" y="5"/>
                      <a:pt x="163" y="4"/>
                    </a:cubicBezTo>
                    <a:cubicBezTo>
                      <a:pt x="163" y="3"/>
                      <a:pt x="163" y="1"/>
                      <a:pt x="162" y="1"/>
                    </a:cubicBezTo>
                    <a:cubicBezTo>
                      <a:pt x="161" y="3"/>
                      <a:pt x="160" y="1"/>
                      <a:pt x="158" y="1"/>
                    </a:cubicBezTo>
                    <a:cubicBezTo>
                      <a:pt x="158" y="2"/>
                      <a:pt x="157" y="2"/>
                      <a:pt x="158" y="2"/>
                    </a:cubicBezTo>
                    <a:cubicBezTo>
                      <a:pt x="158" y="2"/>
                      <a:pt x="158" y="2"/>
                      <a:pt x="159" y="2"/>
                    </a:cubicBezTo>
                    <a:cubicBezTo>
                      <a:pt x="159" y="3"/>
                      <a:pt x="159" y="3"/>
                      <a:pt x="159" y="3"/>
                    </a:cubicBezTo>
                    <a:cubicBezTo>
                      <a:pt x="158" y="3"/>
                      <a:pt x="158" y="3"/>
                      <a:pt x="157" y="3"/>
                    </a:cubicBezTo>
                    <a:cubicBezTo>
                      <a:pt x="157" y="6"/>
                      <a:pt x="157" y="6"/>
                      <a:pt x="157" y="6"/>
                    </a:cubicBezTo>
                    <a:cubicBezTo>
                      <a:pt x="156" y="6"/>
                      <a:pt x="156" y="6"/>
                      <a:pt x="156" y="6"/>
                    </a:cubicBezTo>
                    <a:cubicBezTo>
                      <a:pt x="156" y="7"/>
                      <a:pt x="156" y="7"/>
                      <a:pt x="156" y="7"/>
                    </a:cubicBezTo>
                    <a:cubicBezTo>
                      <a:pt x="156" y="7"/>
                      <a:pt x="156" y="7"/>
                      <a:pt x="156" y="7"/>
                    </a:cubicBezTo>
                    <a:cubicBezTo>
                      <a:pt x="157" y="7"/>
                      <a:pt x="157" y="7"/>
                      <a:pt x="157" y="8"/>
                    </a:cubicBezTo>
                    <a:cubicBezTo>
                      <a:pt x="157" y="8"/>
                      <a:pt x="156" y="7"/>
                      <a:pt x="155" y="7"/>
                    </a:cubicBezTo>
                    <a:cubicBezTo>
                      <a:pt x="155" y="8"/>
                      <a:pt x="155" y="8"/>
                      <a:pt x="155" y="8"/>
                    </a:cubicBezTo>
                    <a:cubicBezTo>
                      <a:pt x="154" y="8"/>
                      <a:pt x="154" y="8"/>
                      <a:pt x="154" y="8"/>
                    </a:cubicBezTo>
                    <a:cubicBezTo>
                      <a:pt x="155" y="6"/>
                      <a:pt x="153" y="6"/>
                      <a:pt x="152" y="5"/>
                    </a:cubicBezTo>
                    <a:cubicBezTo>
                      <a:pt x="152" y="4"/>
                      <a:pt x="154" y="4"/>
                      <a:pt x="154" y="3"/>
                    </a:cubicBezTo>
                    <a:cubicBezTo>
                      <a:pt x="153" y="3"/>
                      <a:pt x="152" y="2"/>
                      <a:pt x="151" y="1"/>
                    </a:cubicBezTo>
                    <a:cubicBezTo>
                      <a:pt x="150" y="1"/>
                      <a:pt x="150" y="2"/>
                      <a:pt x="149" y="2"/>
                    </a:cubicBezTo>
                    <a:cubicBezTo>
                      <a:pt x="148" y="2"/>
                      <a:pt x="148" y="1"/>
                      <a:pt x="148" y="1"/>
                    </a:cubicBezTo>
                    <a:cubicBezTo>
                      <a:pt x="148" y="1"/>
                      <a:pt x="147" y="0"/>
                      <a:pt x="147" y="0"/>
                    </a:cubicBezTo>
                    <a:cubicBezTo>
                      <a:pt x="147" y="1"/>
                      <a:pt x="145" y="0"/>
                      <a:pt x="145" y="1"/>
                    </a:cubicBezTo>
                    <a:cubicBezTo>
                      <a:pt x="146" y="1"/>
                      <a:pt x="146" y="2"/>
                      <a:pt x="147" y="2"/>
                    </a:cubicBezTo>
                    <a:cubicBezTo>
                      <a:pt x="147" y="3"/>
                      <a:pt x="148" y="2"/>
                      <a:pt x="149" y="3"/>
                    </a:cubicBezTo>
                    <a:cubicBezTo>
                      <a:pt x="149" y="4"/>
                      <a:pt x="148" y="3"/>
                      <a:pt x="148" y="3"/>
                    </a:cubicBezTo>
                    <a:cubicBezTo>
                      <a:pt x="147" y="4"/>
                      <a:pt x="148" y="5"/>
                      <a:pt x="147" y="5"/>
                    </a:cubicBezTo>
                    <a:cubicBezTo>
                      <a:pt x="145" y="5"/>
                      <a:pt x="145" y="5"/>
                      <a:pt x="144" y="5"/>
                    </a:cubicBezTo>
                    <a:cubicBezTo>
                      <a:pt x="144" y="6"/>
                      <a:pt x="144" y="7"/>
                      <a:pt x="143" y="7"/>
                    </a:cubicBezTo>
                    <a:cubicBezTo>
                      <a:pt x="143" y="7"/>
                      <a:pt x="143" y="7"/>
                      <a:pt x="143" y="7"/>
                    </a:cubicBezTo>
                    <a:cubicBezTo>
                      <a:pt x="142" y="6"/>
                      <a:pt x="142" y="6"/>
                      <a:pt x="141" y="5"/>
                    </a:cubicBezTo>
                    <a:cubicBezTo>
                      <a:pt x="141" y="5"/>
                      <a:pt x="141" y="6"/>
                      <a:pt x="140" y="6"/>
                    </a:cubicBezTo>
                    <a:cubicBezTo>
                      <a:pt x="140" y="6"/>
                      <a:pt x="140" y="6"/>
                      <a:pt x="140" y="5"/>
                    </a:cubicBezTo>
                    <a:cubicBezTo>
                      <a:pt x="141" y="4"/>
                      <a:pt x="140" y="5"/>
                      <a:pt x="139" y="4"/>
                    </a:cubicBezTo>
                    <a:cubicBezTo>
                      <a:pt x="139" y="3"/>
                      <a:pt x="140" y="3"/>
                      <a:pt x="140" y="3"/>
                    </a:cubicBezTo>
                    <a:cubicBezTo>
                      <a:pt x="140" y="3"/>
                      <a:pt x="139" y="2"/>
                      <a:pt x="139" y="1"/>
                    </a:cubicBezTo>
                    <a:cubicBezTo>
                      <a:pt x="137" y="1"/>
                      <a:pt x="139" y="3"/>
                      <a:pt x="138" y="2"/>
                    </a:cubicBezTo>
                    <a:cubicBezTo>
                      <a:pt x="137" y="1"/>
                      <a:pt x="137" y="3"/>
                      <a:pt x="137" y="3"/>
                    </a:cubicBezTo>
                    <a:cubicBezTo>
                      <a:pt x="137" y="4"/>
                      <a:pt x="137" y="3"/>
                      <a:pt x="136" y="4"/>
                    </a:cubicBezTo>
                    <a:cubicBezTo>
                      <a:pt x="136" y="4"/>
                      <a:pt x="136" y="3"/>
                      <a:pt x="136" y="3"/>
                    </a:cubicBezTo>
                    <a:cubicBezTo>
                      <a:pt x="135" y="3"/>
                      <a:pt x="135" y="4"/>
                      <a:pt x="134" y="4"/>
                    </a:cubicBezTo>
                    <a:cubicBezTo>
                      <a:pt x="134" y="5"/>
                      <a:pt x="136" y="5"/>
                      <a:pt x="136" y="4"/>
                    </a:cubicBezTo>
                    <a:cubicBezTo>
                      <a:pt x="136" y="5"/>
                      <a:pt x="136" y="5"/>
                      <a:pt x="136" y="5"/>
                    </a:cubicBezTo>
                    <a:cubicBezTo>
                      <a:pt x="137" y="5"/>
                      <a:pt x="138" y="5"/>
                      <a:pt x="138" y="6"/>
                    </a:cubicBezTo>
                    <a:cubicBezTo>
                      <a:pt x="138" y="6"/>
                      <a:pt x="137" y="7"/>
                      <a:pt x="137" y="7"/>
                    </a:cubicBezTo>
                    <a:cubicBezTo>
                      <a:pt x="136" y="7"/>
                      <a:pt x="136" y="6"/>
                      <a:pt x="136" y="6"/>
                    </a:cubicBezTo>
                    <a:cubicBezTo>
                      <a:pt x="136" y="7"/>
                      <a:pt x="135" y="7"/>
                      <a:pt x="135" y="7"/>
                    </a:cubicBezTo>
                    <a:cubicBezTo>
                      <a:pt x="135" y="6"/>
                      <a:pt x="135" y="6"/>
                      <a:pt x="135" y="6"/>
                    </a:cubicBezTo>
                    <a:cubicBezTo>
                      <a:pt x="135" y="6"/>
                      <a:pt x="134" y="7"/>
                      <a:pt x="134" y="7"/>
                    </a:cubicBezTo>
                    <a:cubicBezTo>
                      <a:pt x="133" y="7"/>
                      <a:pt x="133" y="7"/>
                      <a:pt x="133" y="6"/>
                    </a:cubicBezTo>
                    <a:cubicBezTo>
                      <a:pt x="133" y="6"/>
                      <a:pt x="133" y="6"/>
                      <a:pt x="133" y="6"/>
                    </a:cubicBezTo>
                    <a:cubicBezTo>
                      <a:pt x="133" y="6"/>
                      <a:pt x="133" y="6"/>
                      <a:pt x="133" y="6"/>
                    </a:cubicBezTo>
                    <a:cubicBezTo>
                      <a:pt x="132" y="5"/>
                      <a:pt x="132" y="6"/>
                      <a:pt x="131" y="5"/>
                    </a:cubicBezTo>
                    <a:cubicBezTo>
                      <a:pt x="131" y="5"/>
                      <a:pt x="131" y="4"/>
                      <a:pt x="131" y="4"/>
                    </a:cubicBezTo>
                    <a:cubicBezTo>
                      <a:pt x="131" y="3"/>
                      <a:pt x="132" y="4"/>
                      <a:pt x="132" y="3"/>
                    </a:cubicBezTo>
                    <a:cubicBezTo>
                      <a:pt x="132" y="3"/>
                      <a:pt x="132" y="3"/>
                      <a:pt x="132" y="2"/>
                    </a:cubicBezTo>
                    <a:cubicBezTo>
                      <a:pt x="132" y="2"/>
                      <a:pt x="133" y="3"/>
                      <a:pt x="133" y="2"/>
                    </a:cubicBezTo>
                    <a:cubicBezTo>
                      <a:pt x="133" y="2"/>
                      <a:pt x="133" y="1"/>
                      <a:pt x="133" y="1"/>
                    </a:cubicBezTo>
                    <a:cubicBezTo>
                      <a:pt x="133" y="2"/>
                      <a:pt x="132" y="2"/>
                      <a:pt x="131" y="2"/>
                    </a:cubicBezTo>
                    <a:cubicBezTo>
                      <a:pt x="131" y="0"/>
                      <a:pt x="131" y="1"/>
                      <a:pt x="130" y="1"/>
                    </a:cubicBezTo>
                    <a:cubicBezTo>
                      <a:pt x="128" y="2"/>
                      <a:pt x="127" y="1"/>
                      <a:pt x="127" y="2"/>
                    </a:cubicBezTo>
                    <a:cubicBezTo>
                      <a:pt x="126" y="1"/>
                      <a:pt x="123" y="1"/>
                      <a:pt x="124" y="3"/>
                    </a:cubicBezTo>
                    <a:cubicBezTo>
                      <a:pt x="124" y="2"/>
                      <a:pt x="125" y="3"/>
                      <a:pt x="126" y="3"/>
                    </a:cubicBezTo>
                    <a:cubicBezTo>
                      <a:pt x="126" y="3"/>
                      <a:pt x="127" y="2"/>
                      <a:pt x="128" y="2"/>
                    </a:cubicBezTo>
                    <a:cubicBezTo>
                      <a:pt x="128" y="3"/>
                      <a:pt x="128" y="4"/>
                      <a:pt x="128" y="4"/>
                    </a:cubicBezTo>
                    <a:cubicBezTo>
                      <a:pt x="128" y="4"/>
                      <a:pt x="128" y="4"/>
                      <a:pt x="128" y="4"/>
                    </a:cubicBezTo>
                    <a:cubicBezTo>
                      <a:pt x="128" y="5"/>
                      <a:pt x="128" y="5"/>
                      <a:pt x="128" y="5"/>
                    </a:cubicBezTo>
                    <a:cubicBezTo>
                      <a:pt x="128" y="6"/>
                      <a:pt x="127" y="6"/>
                      <a:pt x="126" y="6"/>
                    </a:cubicBezTo>
                    <a:cubicBezTo>
                      <a:pt x="126" y="6"/>
                      <a:pt x="125" y="6"/>
                      <a:pt x="126" y="5"/>
                    </a:cubicBezTo>
                    <a:cubicBezTo>
                      <a:pt x="125" y="5"/>
                      <a:pt x="125" y="5"/>
                      <a:pt x="125" y="4"/>
                    </a:cubicBezTo>
                    <a:cubicBezTo>
                      <a:pt x="123" y="4"/>
                      <a:pt x="123" y="6"/>
                      <a:pt x="122" y="6"/>
                    </a:cubicBezTo>
                    <a:cubicBezTo>
                      <a:pt x="122" y="6"/>
                      <a:pt x="121" y="6"/>
                      <a:pt x="121" y="6"/>
                    </a:cubicBezTo>
                    <a:cubicBezTo>
                      <a:pt x="121" y="5"/>
                      <a:pt x="123" y="4"/>
                      <a:pt x="123" y="5"/>
                    </a:cubicBezTo>
                    <a:cubicBezTo>
                      <a:pt x="125" y="4"/>
                      <a:pt x="121" y="2"/>
                      <a:pt x="122" y="4"/>
                    </a:cubicBezTo>
                    <a:cubicBezTo>
                      <a:pt x="121" y="4"/>
                      <a:pt x="122" y="3"/>
                      <a:pt x="121" y="3"/>
                    </a:cubicBezTo>
                    <a:cubicBezTo>
                      <a:pt x="120" y="3"/>
                      <a:pt x="120" y="4"/>
                      <a:pt x="120" y="4"/>
                    </a:cubicBezTo>
                    <a:cubicBezTo>
                      <a:pt x="120" y="5"/>
                      <a:pt x="119" y="5"/>
                      <a:pt x="119" y="5"/>
                    </a:cubicBezTo>
                    <a:cubicBezTo>
                      <a:pt x="119" y="5"/>
                      <a:pt x="119" y="5"/>
                      <a:pt x="119" y="5"/>
                    </a:cubicBezTo>
                    <a:cubicBezTo>
                      <a:pt x="118" y="5"/>
                      <a:pt x="118" y="5"/>
                      <a:pt x="117" y="5"/>
                    </a:cubicBezTo>
                    <a:cubicBezTo>
                      <a:pt x="117" y="4"/>
                      <a:pt x="118" y="4"/>
                      <a:pt x="118" y="3"/>
                    </a:cubicBezTo>
                    <a:cubicBezTo>
                      <a:pt x="117" y="4"/>
                      <a:pt x="117" y="3"/>
                      <a:pt x="117" y="3"/>
                    </a:cubicBezTo>
                    <a:cubicBezTo>
                      <a:pt x="116" y="3"/>
                      <a:pt x="115" y="3"/>
                      <a:pt x="115" y="2"/>
                    </a:cubicBezTo>
                    <a:cubicBezTo>
                      <a:pt x="115" y="2"/>
                      <a:pt x="115" y="1"/>
                      <a:pt x="114" y="1"/>
                    </a:cubicBezTo>
                    <a:cubicBezTo>
                      <a:pt x="114" y="1"/>
                      <a:pt x="114" y="2"/>
                      <a:pt x="113" y="2"/>
                    </a:cubicBezTo>
                    <a:cubicBezTo>
                      <a:pt x="113" y="2"/>
                      <a:pt x="113" y="2"/>
                      <a:pt x="113" y="1"/>
                    </a:cubicBezTo>
                    <a:cubicBezTo>
                      <a:pt x="113" y="1"/>
                      <a:pt x="112" y="1"/>
                      <a:pt x="112" y="1"/>
                    </a:cubicBezTo>
                    <a:cubicBezTo>
                      <a:pt x="112" y="2"/>
                      <a:pt x="112" y="2"/>
                      <a:pt x="112" y="2"/>
                    </a:cubicBezTo>
                    <a:cubicBezTo>
                      <a:pt x="112" y="2"/>
                      <a:pt x="112" y="3"/>
                      <a:pt x="112" y="3"/>
                    </a:cubicBezTo>
                    <a:cubicBezTo>
                      <a:pt x="112" y="2"/>
                      <a:pt x="114" y="4"/>
                      <a:pt x="115" y="4"/>
                    </a:cubicBezTo>
                    <a:cubicBezTo>
                      <a:pt x="114" y="5"/>
                      <a:pt x="114" y="6"/>
                      <a:pt x="112" y="5"/>
                    </a:cubicBezTo>
                    <a:cubicBezTo>
                      <a:pt x="112" y="6"/>
                      <a:pt x="112" y="7"/>
                      <a:pt x="112" y="7"/>
                    </a:cubicBezTo>
                    <a:cubicBezTo>
                      <a:pt x="112" y="7"/>
                      <a:pt x="112" y="7"/>
                      <a:pt x="111" y="6"/>
                    </a:cubicBezTo>
                    <a:cubicBezTo>
                      <a:pt x="111" y="6"/>
                      <a:pt x="111" y="6"/>
                      <a:pt x="111" y="6"/>
                    </a:cubicBezTo>
                    <a:cubicBezTo>
                      <a:pt x="111" y="6"/>
                      <a:pt x="110" y="6"/>
                      <a:pt x="110" y="5"/>
                    </a:cubicBezTo>
                    <a:cubicBezTo>
                      <a:pt x="110" y="5"/>
                      <a:pt x="111" y="5"/>
                      <a:pt x="111" y="5"/>
                    </a:cubicBezTo>
                    <a:cubicBezTo>
                      <a:pt x="111" y="5"/>
                      <a:pt x="111" y="5"/>
                      <a:pt x="111" y="5"/>
                    </a:cubicBezTo>
                    <a:cubicBezTo>
                      <a:pt x="112" y="2"/>
                      <a:pt x="109" y="3"/>
                      <a:pt x="108" y="4"/>
                    </a:cubicBezTo>
                    <a:cubicBezTo>
                      <a:pt x="108" y="4"/>
                      <a:pt x="108" y="3"/>
                      <a:pt x="107" y="3"/>
                    </a:cubicBezTo>
                    <a:cubicBezTo>
                      <a:pt x="107" y="3"/>
                      <a:pt x="107" y="3"/>
                      <a:pt x="107" y="3"/>
                    </a:cubicBezTo>
                    <a:cubicBezTo>
                      <a:pt x="106" y="3"/>
                      <a:pt x="106" y="3"/>
                      <a:pt x="106" y="3"/>
                    </a:cubicBezTo>
                    <a:cubicBezTo>
                      <a:pt x="106" y="3"/>
                      <a:pt x="105" y="3"/>
                      <a:pt x="105" y="3"/>
                    </a:cubicBezTo>
                    <a:cubicBezTo>
                      <a:pt x="104" y="3"/>
                      <a:pt x="104" y="2"/>
                      <a:pt x="104" y="4"/>
                    </a:cubicBezTo>
                    <a:cubicBezTo>
                      <a:pt x="103" y="3"/>
                      <a:pt x="103" y="4"/>
                      <a:pt x="102" y="3"/>
                    </a:cubicBezTo>
                    <a:cubicBezTo>
                      <a:pt x="102" y="3"/>
                      <a:pt x="102" y="4"/>
                      <a:pt x="102" y="4"/>
                    </a:cubicBezTo>
                    <a:cubicBezTo>
                      <a:pt x="102" y="4"/>
                      <a:pt x="102" y="4"/>
                      <a:pt x="102" y="4"/>
                    </a:cubicBezTo>
                    <a:cubicBezTo>
                      <a:pt x="102" y="4"/>
                      <a:pt x="102" y="4"/>
                      <a:pt x="102" y="4"/>
                    </a:cubicBezTo>
                    <a:cubicBezTo>
                      <a:pt x="102" y="5"/>
                      <a:pt x="102" y="5"/>
                      <a:pt x="101" y="5"/>
                    </a:cubicBezTo>
                    <a:cubicBezTo>
                      <a:pt x="101" y="5"/>
                      <a:pt x="101" y="5"/>
                      <a:pt x="100" y="4"/>
                    </a:cubicBezTo>
                    <a:cubicBezTo>
                      <a:pt x="100" y="4"/>
                      <a:pt x="100" y="3"/>
                      <a:pt x="100" y="3"/>
                    </a:cubicBezTo>
                    <a:cubicBezTo>
                      <a:pt x="100" y="3"/>
                      <a:pt x="100" y="4"/>
                      <a:pt x="99" y="4"/>
                    </a:cubicBezTo>
                    <a:cubicBezTo>
                      <a:pt x="99" y="4"/>
                      <a:pt x="99" y="4"/>
                      <a:pt x="100" y="4"/>
                    </a:cubicBezTo>
                    <a:cubicBezTo>
                      <a:pt x="100" y="5"/>
                      <a:pt x="102" y="6"/>
                      <a:pt x="101" y="6"/>
                    </a:cubicBezTo>
                    <a:cubicBezTo>
                      <a:pt x="100" y="6"/>
                      <a:pt x="100" y="5"/>
                      <a:pt x="99" y="5"/>
                    </a:cubicBezTo>
                    <a:cubicBezTo>
                      <a:pt x="99" y="6"/>
                      <a:pt x="99" y="6"/>
                      <a:pt x="99" y="6"/>
                    </a:cubicBezTo>
                    <a:cubicBezTo>
                      <a:pt x="99" y="6"/>
                      <a:pt x="99" y="6"/>
                      <a:pt x="99" y="6"/>
                    </a:cubicBezTo>
                    <a:cubicBezTo>
                      <a:pt x="99" y="5"/>
                      <a:pt x="98" y="6"/>
                      <a:pt x="98" y="5"/>
                    </a:cubicBezTo>
                    <a:cubicBezTo>
                      <a:pt x="98" y="5"/>
                      <a:pt x="98" y="3"/>
                      <a:pt x="98" y="4"/>
                    </a:cubicBezTo>
                    <a:cubicBezTo>
                      <a:pt x="97" y="5"/>
                      <a:pt x="98" y="3"/>
                      <a:pt x="96" y="3"/>
                    </a:cubicBezTo>
                    <a:cubicBezTo>
                      <a:pt x="96" y="4"/>
                      <a:pt x="96" y="4"/>
                      <a:pt x="96" y="4"/>
                    </a:cubicBezTo>
                    <a:cubicBezTo>
                      <a:pt x="96" y="4"/>
                      <a:pt x="96" y="4"/>
                      <a:pt x="96" y="4"/>
                    </a:cubicBezTo>
                    <a:cubicBezTo>
                      <a:pt x="95" y="4"/>
                      <a:pt x="95" y="4"/>
                      <a:pt x="94" y="3"/>
                    </a:cubicBezTo>
                    <a:cubicBezTo>
                      <a:pt x="94" y="4"/>
                      <a:pt x="94" y="4"/>
                      <a:pt x="94" y="4"/>
                    </a:cubicBezTo>
                    <a:cubicBezTo>
                      <a:pt x="94" y="4"/>
                      <a:pt x="93" y="4"/>
                      <a:pt x="93" y="3"/>
                    </a:cubicBezTo>
                    <a:cubicBezTo>
                      <a:pt x="92" y="3"/>
                      <a:pt x="93" y="5"/>
                      <a:pt x="91" y="4"/>
                    </a:cubicBezTo>
                    <a:cubicBezTo>
                      <a:pt x="92" y="5"/>
                      <a:pt x="92" y="5"/>
                      <a:pt x="92" y="5"/>
                    </a:cubicBezTo>
                    <a:cubicBezTo>
                      <a:pt x="92" y="6"/>
                      <a:pt x="91" y="6"/>
                      <a:pt x="91" y="6"/>
                    </a:cubicBezTo>
                    <a:cubicBezTo>
                      <a:pt x="89" y="7"/>
                      <a:pt x="90" y="5"/>
                      <a:pt x="89" y="5"/>
                    </a:cubicBezTo>
                    <a:cubicBezTo>
                      <a:pt x="89" y="6"/>
                      <a:pt x="88" y="6"/>
                      <a:pt x="88" y="5"/>
                    </a:cubicBezTo>
                    <a:cubicBezTo>
                      <a:pt x="88" y="5"/>
                      <a:pt x="88" y="5"/>
                      <a:pt x="88" y="5"/>
                    </a:cubicBezTo>
                    <a:cubicBezTo>
                      <a:pt x="87" y="5"/>
                      <a:pt x="86" y="5"/>
                      <a:pt x="87" y="5"/>
                    </a:cubicBezTo>
                    <a:cubicBezTo>
                      <a:pt x="87" y="4"/>
                      <a:pt x="88" y="4"/>
                      <a:pt x="89" y="4"/>
                    </a:cubicBezTo>
                    <a:cubicBezTo>
                      <a:pt x="89" y="4"/>
                      <a:pt x="89" y="3"/>
                      <a:pt x="90" y="3"/>
                    </a:cubicBezTo>
                    <a:cubicBezTo>
                      <a:pt x="90" y="2"/>
                      <a:pt x="89" y="3"/>
                      <a:pt x="89" y="2"/>
                    </a:cubicBezTo>
                    <a:cubicBezTo>
                      <a:pt x="88" y="2"/>
                      <a:pt x="88" y="3"/>
                      <a:pt x="88" y="3"/>
                    </a:cubicBezTo>
                    <a:cubicBezTo>
                      <a:pt x="87" y="3"/>
                      <a:pt x="87" y="3"/>
                      <a:pt x="87" y="4"/>
                    </a:cubicBezTo>
                    <a:cubicBezTo>
                      <a:pt x="86" y="4"/>
                      <a:pt x="85" y="3"/>
                      <a:pt x="84" y="3"/>
                    </a:cubicBezTo>
                    <a:cubicBezTo>
                      <a:pt x="83" y="3"/>
                      <a:pt x="82" y="5"/>
                      <a:pt x="81" y="5"/>
                    </a:cubicBezTo>
                    <a:cubicBezTo>
                      <a:pt x="81" y="5"/>
                      <a:pt x="82" y="6"/>
                      <a:pt x="82" y="6"/>
                    </a:cubicBezTo>
                    <a:cubicBezTo>
                      <a:pt x="82" y="6"/>
                      <a:pt x="82" y="6"/>
                      <a:pt x="81" y="6"/>
                    </a:cubicBezTo>
                    <a:cubicBezTo>
                      <a:pt x="80" y="6"/>
                      <a:pt x="80" y="6"/>
                      <a:pt x="80" y="6"/>
                    </a:cubicBezTo>
                    <a:cubicBezTo>
                      <a:pt x="80" y="6"/>
                      <a:pt x="80" y="6"/>
                      <a:pt x="80" y="5"/>
                    </a:cubicBezTo>
                    <a:cubicBezTo>
                      <a:pt x="79" y="5"/>
                      <a:pt x="79" y="6"/>
                      <a:pt x="78" y="6"/>
                    </a:cubicBezTo>
                    <a:cubicBezTo>
                      <a:pt x="78" y="5"/>
                      <a:pt x="78" y="5"/>
                      <a:pt x="78" y="5"/>
                    </a:cubicBezTo>
                    <a:cubicBezTo>
                      <a:pt x="77" y="5"/>
                      <a:pt x="77" y="5"/>
                      <a:pt x="77" y="5"/>
                    </a:cubicBezTo>
                    <a:cubicBezTo>
                      <a:pt x="77" y="4"/>
                      <a:pt x="77" y="4"/>
                      <a:pt x="77" y="4"/>
                    </a:cubicBezTo>
                    <a:cubicBezTo>
                      <a:pt x="77" y="4"/>
                      <a:pt x="77" y="4"/>
                      <a:pt x="78" y="4"/>
                    </a:cubicBezTo>
                    <a:cubicBezTo>
                      <a:pt x="78" y="4"/>
                      <a:pt x="78" y="4"/>
                      <a:pt x="78" y="4"/>
                    </a:cubicBezTo>
                    <a:cubicBezTo>
                      <a:pt x="78" y="5"/>
                      <a:pt x="80" y="5"/>
                      <a:pt x="79" y="4"/>
                    </a:cubicBezTo>
                    <a:cubicBezTo>
                      <a:pt x="79" y="4"/>
                      <a:pt x="79" y="4"/>
                      <a:pt x="78" y="4"/>
                    </a:cubicBezTo>
                    <a:cubicBezTo>
                      <a:pt x="78" y="4"/>
                      <a:pt x="78" y="4"/>
                      <a:pt x="78" y="4"/>
                    </a:cubicBezTo>
                    <a:cubicBezTo>
                      <a:pt x="78" y="4"/>
                      <a:pt x="77" y="4"/>
                      <a:pt x="77" y="3"/>
                    </a:cubicBezTo>
                    <a:cubicBezTo>
                      <a:pt x="75" y="3"/>
                      <a:pt x="74" y="4"/>
                      <a:pt x="73" y="3"/>
                    </a:cubicBezTo>
                    <a:cubicBezTo>
                      <a:pt x="72" y="3"/>
                      <a:pt x="72" y="4"/>
                      <a:pt x="72" y="6"/>
                    </a:cubicBezTo>
                    <a:cubicBezTo>
                      <a:pt x="72" y="5"/>
                      <a:pt x="72" y="5"/>
                      <a:pt x="72" y="5"/>
                    </a:cubicBezTo>
                    <a:cubicBezTo>
                      <a:pt x="72" y="5"/>
                      <a:pt x="71" y="5"/>
                      <a:pt x="71" y="4"/>
                    </a:cubicBezTo>
                    <a:cubicBezTo>
                      <a:pt x="70" y="4"/>
                      <a:pt x="70" y="6"/>
                      <a:pt x="69" y="6"/>
                    </a:cubicBezTo>
                    <a:cubicBezTo>
                      <a:pt x="69" y="6"/>
                      <a:pt x="69" y="6"/>
                      <a:pt x="69" y="6"/>
                    </a:cubicBezTo>
                    <a:cubicBezTo>
                      <a:pt x="69" y="5"/>
                      <a:pt x="69" y="5"/>
                      <a:pt x="69" y="5"/>
                    </a:cubicBezTo>
                    <a:cubicBezTo>
                      <a:pt x="70" y="5"/>
                      <a:pt x="70" y="5"/>
                      <a:pt x="70" y="5"/>
                    </a:cubicBezTo>
                    <a:cubicBezTo>
                      <a:pt x="70" y="2"/>
                      <a:pt x="70" y="2"/>
                      <a:pt x="70" y="2"/>
                    </a:cubicBezTo>
                    <a:cubicBezTo>
                      <a:pt x="69" y="2"/>
                      <a:pt x="67" y="2"/>
                      <a:pt x="66" y="2"/>
                    </a:cubicBezTo>
                    <a:cubicBezTo>
                      <a:pt x="66" y="3"/>
                      <a:pt x="66" y="4"/>
                      <a:pt x="66" y="3"/>
                    </a:cubicBezTo>
                    <a:cubicBezTo>
                      <a:pt x="65" y="3"/>
                      <a:pt x="65" y="4"/>
                      <a:pt x="65" y="5"/>
                    </a:cubicBezTo>
                    <a:cubicBezTo>
                      <a:pt x="65" y="5"/>
                      <a:pt x="65" y="5"/>
                      <a:pt x="65" y="5"/>
                    </a:cubicBezTo>
                    <a:cubicBezTo>
                      <a:pt x="64" y="5"/>
                      <a:pt x="64" y="6"/>
                      <a:pt x="64" y="5"/>
                    </a:cubicBezTo>
                    <a:cubicBezTo>
                      <a:pt x="63" y="5"/>
                      <a:pt x="63" y="5"/>
                      <a:pt x="63" y="5"/>
                    </a:cubicBezTo>
                    <a:cubicBezTo>
                      <a:pt x="63" y="5"/>
                      <a:pt x="63" y="5"/>
                      <a:pt x="63" y="5"/>
                    </a:cubicBezTo>
                    <a:cubicBezTo>
                      <a:pt x="63" y="4"/>
                      <a:pt x="62" y="3"/>
                      <a:pt x="63" y="3"/>
                    </a:cubicBezTo>
                    <a:cubicBezTo>
                      <a:pt x="63" y="2"/>
                      <a:pt x="62" y="3"/>
                      <a:pt x="62" y="3"/>
                    </a:cubicBezTo>
                    <a:cubicBezTo>
                      <a:pt x="61" y="3"/>
                      <a:pt x="61" y="3"/>
                      <a:pt x="60" y="3"/>
                    </a:cubicBezTo>
                    <a:cubicBezTo>
                      <a:pt x="61" y="4"/>
                      <a:pt x="61" y="4"/>
                      <a:pt x="61" y="5"/>
                    </a:cubicBezTo>
                    <a:cubicBezTo>
                      <a:pt x="60" y="5"/>
                      <a:pt x="60" y="5"/>
                      <a:pt x="60" y="6"/>
                    </a:cubicBezTo>
                    <a:cubicBezTo>
                      <a:pt x="60" y="6"/>
                      <a:pt x="60" y="6"/>
                      <a:pt x="60" y="6"/>
                    </a:cubicBezTo>
                    <a:cubicBezTo>
                      <a:pt x="59" y="5"/>
                      <a:pt x="59" y="6"/>
                      <a:pt x="58" y="7"/>
                    </a:cubicBezTo>
                    <a:cubicBezTo>
                      <a:pt x="58" y="6"/>
                      <a:pt x="58" y="5"/>
                      <a:pt x="58" y="4"/>
                    </a:cubicBezTo>
                    <a:cubicBezTo>
                      <a:pt x="57" y="4"/>
                      <a:pt x="56" y="5"/>
                      <a:pt x="56" y="5"/>
                    </a:cubicBezTo>
                    <a:cubicBezTo>
                      <a:pt x="55" y="5"/>
                      <a:pt x="55" y="4"/>
                      <a:pt x="55" y="4"/>
                    </a:cubicBezTo>
                    <a:cubicBezTo>
                      <a:pt x="55" y="4"/>
                      <a:pt x="56" y="4"/>
                      <a:pt x="56" y="4"/>
                    </a:cubicBezTo>
                    <a:cubicBezTo>
                      <a:pt x="56" y="4"/>
                      <a:pt x="57" y="3"/>
                      <a:pt x="57" y="3"/>
                    </a:cubicBezTo>
                    <a:cubicBezTo>
                      <a:pt x="56" y="2"/>
                      <a:pt x="53" y="3"/>
                      <a:pt x="53" y="5"/>
                    </a:cubicBezTo>
                    <a:cubicBezTo>
                      <a:pt x="54" y="5"/>
                      <a:pt x="54" y="5"/>
                      <a:pt x="54" y="4"/>
                    </a:cubicBezTo>
                    <a:cubicBezTo>
                      <a:pt x="54" y="5"/>
                      <a:pt x="54" y="5"/>
                      <a:pt x="54" y="5"/>
                    </a:cubicBezTo>
                    <a:cubicBezTo>
                      <a:pt x="53" y="5"/>
                      <a:pt x="53" y="5"/>
                      <a:pt x="52" y="5"/>
                    </a:cubicBezTo>
                    <a:cubicBezTo>
                      <a:pt x="52" y="5"/>
                      <a:pt x="52" y="6"/>
                      <a:pt x="52" y="6"/>
                    </a:cubicBezTo>
                    <a:cubicBezTo>
                      <a:pt x="52" y="6"/>
                      <a:pt x="51" y="5"/>
                      <a:pt x="51" y="5"/>
                    </a:cubicBezTo>
                    <a:cubicBezTo>
                      <a:pt x="52" y="5"/>
                      <a:pt x="52" y="5"/>
                      <a:pt x="52" y="5"/>
                    </a:cubicBezTo>
                    <a:cubicBezTo>
                      <a:pt x="51" y="4"/>
                      <a:pt x="53" y="3"/>
                      <a:pt x="52" y="2"/>
                    </a:cubicBezTo>
                    <a:cubicBezTo>
                      <a:pt x="52" y="2"/>
                      <a:pt x="51" y="2"/>
                      <a:pt x="51" y="3"/>
                    </a:cubicBezTo>
                    <a:cubicBezTo>
                      <a:pt x="50" y="2"/>
                      <a:pt x="49" y="2"/>
                      <a:pt x="48" y="2"/>
                    </a:cubicBezTo>
                    <a:cubicBezTo>
                      <a:pt x="48" y="2"/>
                      <a:pt x="47" y="3"/>
                      <a:pt x="48" y="4"/>
                    </a:cubicBezTo>
                    <a:cubicBezTo>
                      <a:pt x="47" y="4"/>
                      <a:pt x="47" y="3"/>
                      <a:pt x="47" y="3"/>
                    </a:cubicBezTo>
                    <a:cubicBezTo>
                      <a:pt x="46" y="3"/>
                      <a:pt x="46" y="4"/>
                      <a:pt x="45" y="4"/>
                    </a:cubicBezTo>
                    <a:cubicBezTo>
                      <a:pt x="44" y="4"/>
                      <a:pt x="43" y="3"/>
                      <a:pt x="42" y="3"/>
                    </a:cubicBezTo>
                    <a:cubicBezTo>
                      <a:pt x="42" y="4"/>
                      <a:pt x="42" y="4"/>
                      <a:pt x="41" y="4"/>
                    </a:cubicBezTo>
                    <a:cubicBezTo>
                      <a:pt x="40" y="4"/>
                      <a:pt x="42" y="3"/>
                      <a:pt x="41" y="2"/>
                    </a:cubicBezTo>
                    <a:cubicBezTo>
                      <a:pt x="40" y="2"/>
                      <a:pt x="40" y="3"/>
                      <a:pt x="39" y="3"/>
                    </a:cubicBezTo>
                    <a:cubicBezTo>
                      <a:pt x="39" y="3"/>
                      <a:pt x="39" y="3"/>
                      <a:pt x="39" y="2"/>
                    </a:cubicBezTo>
                    <a:cubicBezTo>
                      <a:pt x="38" y="3"/>
                      <a:pt x="39" y="4"/>
                      <a:pt x="40" y="4"/>
                    </a:cubicBezTo>
                    <a:cubicBezTo>
                      <a:pt x="40" y="5"/>
                      <a:pt x="38" y="4"/>
                      <a:pt x="38" y="4"/>
                    </a:cubicBezTo>
                    <a:cubicBezTo>
                      <a:pt x="37" y="6"/>
                      <a:pt x="40" y="5"/>
                      <a:pt x="38" y="6"/>
                    </a:cubicBezTo>
                    <a:cubicBezTo>
                      <a:pt x="38" y="6"/>
                      <a:pt x="39" y="6"/>
                      <a:pt x="40" y="6"/>
                    </a:cubicBezTo>
                    <a:cubicBezTo>
                      <a:pt x="40" y="6"/>
                      <a:pt x="39" y="7"/>
                      <a:pt x="39" y="7"/>
                    </a:cubicBezTo>
                    <a:cubicBezTo>
                      <a:pt x="40" y="7"/>
                      <a:pt x="41" y="7"/>
                      <a:pt x="41" y="7"/>
                    </a:cubicBezTo>
                    <a:cubicBezTo>
                      <a:pt x="39" y="7"/>
                      <a:pt x="42" y="9"/>
                      <a:pt x="40" y="10"/>
                    </a:cubicBezTo>
                    <a:cubicBezTo>
                      <a:pt x="40" y="9"/>
                      <a:pt x="40" y="9"/>
                      <a:pt x="40" y="9"/>
                    </a:cubicBezTo>
                    <a:cubicBezTo>
                      <a:pt x="40" y="9"/>
                      <a:pt x="40" y="9"/>
                      <a:pt x="39" y="9"/>
                    </a:cubicBezTo>
                    <a:cubicBezTo>
                      <a:pt x="39" y="8"/>
                      <a:pt x="39" y="7"/>
                      <a:pt x="39" y="7"/>
                    </a:cubicBezTo>
                    <a:cubicBezTo>
                      <a:pt x="39" y="6"/>
                      <a:pt x="38" y="6"/>
                      <a:pt x="37" y="6"/>
                    </a:cubicBezTo>
                    <a:cubicBezTo>
                      <a:pt x="37" y="5"/>
                      <a:pt x="37" y="5"/>
                      <a:pt x="36" y="5"/>
                    </a:cubicBezTo>
                    <a:cubicBezTo>
                      <a:pt x="36" y="6"/>
                      <a:pt x="37" y="7"/>
                      <a:pt x="36" y="7"/>
                    </a:cubicBezTo>
                    <a:cubicBezTo>
                      <a:pt x="36" y="7"/>
                      <a:pt x="35" y="6"/>
                      <a:pt x="35" y="6"/>
                    </a:cubicBezTo>
                    <a:cubicBezTo>
                      <a:pt x="35" y="5"/>
                      <a:pt x="35" y="5"/>
                      <a:pt x="35" y="3"/>
                    </a:cubicBezTo>
                    <a:cubicBezTo>
                      <a:pt x="34" y="4"/>
                      <a:pt x="34" y="3"/>
                      <a:pt x="34" y="2"/>
                    </a:cubicBezTo>
                    <a:cubicBezTo>
                      <a:pt x="33" y="2"/>
                      <a:pt x="33" y="2"/>
                      <a:pt x="31" y="2"/>
                    </a:cubicBezTo>
                    <a:cubicBezTo>
                      <a:pt x="31" y="3"/>
                      <a:pt x="32" y="3"/>
                      <a:pt x="33" y="3"/>
                    </a:cubicBezTo>
                    <a:cubicBezTo>
                      <a:pt x="33" y="3"/>
                      <a:pt x="32" y="4"/>
                      <a:pt x="32" y="4"/>
                    </a:cubicBezTo>
                    <a:cubicBezTo>
                      <a:pt x="31" y="4"/>
                      <a:pt x="31" y="3"/>
                      <a:pt x="30" y="2"/>
                    </a:cubicBezTo>
                    <a:cubicBezTo>
                      <a:pt x="29" y="2"/>
                      <a:pt x="30" y="3"/>
                      <a:pt x="30" y="3"/>
                    </a:cubicBezTo>
                    <a:cubicBezTo>
                      <a:pt x="30" y="4"/>
                      <a:pt x="28" y="4"/>
                      <a:pt x="28" y="4"/>
                    </a:cubicBezTo>
                    <a:cubicBezTo>
                      <a:pt x="27" y="4"/>
                      <a:pt x="28" y="3"/>
                      <a:pt x="28" y="3"/>
                    </a:cubicBezTo>
                    <a:cubicBezTo>
                      <a:pt x="28" y="2"/>
                      <a:pt x="27" y="3"/>
                      <a:pt x="27" y="3"/>
                    </a:cubicBezTo>
                    <a:cubicBezTo>
                      <a:pt x="26" y="3"/>
                      <a:pt x="26" y="3"/>
                      <a:pt x="24" y="3"/>
                    </a:cubicBezTo>
                    <a:cubicBezTo>
                      <a:pt x="24" y="3"/>
                      <a:pt x="24" y="4"/>
                      <a:pt x="24" y="4"/>
                    </a:cubicBezTo>
                    <a:cubicBezTo>
                      <a:pt x="23" y="5"/>
                      <a:pt x="23" y="4"/>
                      <a:pt x="22" y="4"/>
                    </a:cubicBezTo>
                    <a:cubicBezTo>
                      <a:pt x="22" y="5"/>
                      <a:pt x="22" y="6"/>
                      <a:pt x="22" y="6"/>
                    </a:cubicBezTo>
                    <a:cubicBezTo>
                      <a:pt x="22" y="6"/>
                      <a:pt x="21" y="5"/>
                      <a:pt x="20" y="5"/>
                    </a:cubicBezTo>
                    <a:cubicBezTo>
                      <a:pt x="20" y="6"/>
                      <a:pt x="20" y="6"/>
                      <a:pt x="19" y="6"/>
                    </a:cubicBezTo>
                    <a:cubicBezTo>
                      <a:pt x="19" y="7"/>
                      <a:pt x="19" y="8"/>
                      <a:pt x="19" y="8"/>
                    </a:cubicBezTo>
                    <a:cubicBezTo>
                      <a:pt x="19" y="9"/>
                      <a:pt x="20" y="8"/>
                      <a:pt x="20" y="9"/>
                    </a:cubicBezTo>
                    <a:cubicBezTo>
                      <a:pt x="20" y="9"/>
                      <a:pt x="20" y="9"/>
                      <a:pt x="20" y="10"/>
                    </a:cubicBezTo>
                    <a:cubicBezTo>
                      <a:pt x="20" y="10"/>
                      <a:pt x="20" y="11"/>
                      <a:pt x="20" y="12"/>
                    </a:cubicBezTo>
                    <a:cubicBezTo>
                      <a:pt x="20" y="12"/>
                      <a:pt x="21" y="12"/>
                      <a:pt x="21" y="12"/>
                    </a:cubicBezTo>
                    <a:cubicBezTo>
                      <a:pt x="21" y="12"/>
                      <a:pt x="21" y="12"/>
                      <a:pt x="21" y="12"/>
                    </a:cubicBezTo>
                    <a:cubicBezTo>
                      <a:pt x="21" y="12"/>
                      <a:pt x="21" y="12"/>
                      <a:pt x="21" y="12"/>
                    </a:cubicBezTo>
                    <a:cubicBezTo>
                      <a:pt x="21" y="13"/>
                      <a:pt x="20" y="12"/>
                      <a:pt x="20" y="12"/>
                    </a:cubicBezTo>
                    <a:cubicBezTo>
                      <a:pt x="19" y="13"/>
                      <a:pt x="19" y="13"/>
                      <a:pt x="19" y="13"/>
                    </a:cubicBezTo>
                    <a:cubicBezTo>
                      <a:pt x="17" y="13"/>
                      <a:pt x="18" y="13"/>
                      <a:pt x="17" y="14"/>
                    </a:cubicBezTo>
                    <a:cubicBezTo>
                      <a:pt x="17" y="14"/>
                      <a:pt x="17" y="14"/>
                      <a:pt x="16" y="13"/>
                    </a:cubicBezTo>
                    <a:cubicBezTo>
                      <a:pt x="17" y="13"/>
                      <a:pt x="18" y="13"/>
                      <a:pt x="19" y="12"/>
                    </a:cubicBezTo>
                    <a:cubicBezTo>
                      <a:pt x="19" y="11"/>
                      <a:pt x="17" y="12"/>
                      <a:pt x="17" y="10"/>
                    </a:cubicBezTo>
                    <a:cubicBezTo>
                      <a:pt x="17" y="10"/>
                      <a:pt x="17" y="11"/>
                      <a:pt x="17" y="11"/>
                    </a:cubicBezTo>
                    <a:cubicBezTo>
                      <a:pt x="16" y="11"/>
                      <a:pt x="15" y="10"/>
                      <a:pt x="14" y="11"/>
                    </a:cubicBezTo>
                    <a:cubicBezTo>
                      <a:pt x="14" y="12"/>
                      <a:pt x="15" y="12"/>
                      <a:pt x="15" y="13"/>
                    </a:cubicBezTo>
                    <a:cubicBezTo>
                      <a:pt x="14" y="13"/>
                      <a:pt x="13" y="13"/>
                      <a:pt x="13" y="14"/>
                    </a:cubicBezTo>
                    <a:cubicBezTo>
                      <a:pt x="13" y="13"/>
                      <a:pt x="12" y="13"/>
                      <a:pt x="13" y="12"/>
                    </a:cubicBezTo>
                    <a:cubicBezTo>
                      <a:pt x="13" y="12"/>
                      <a:pt x="14" y="12"/>
                      <a:pt x="14" y="11"/>
                    </a:cubicBezTo>
                    <a:cubicBezTo>
                      <a:pt x="13" y="11"/>
                      <a:pt x="13" y="11"/>
                      <a:pt x="13" y="11"/>
                    </a:cubicBezTo>
                    <a:cubicBezTo>
                      <a:pt x="13" y="11"/>
                      <a:pt x="13" y="9"/>
                      <a:pt x="12" y="10"/>
                    </a:cubicBezTo>
                    <a:cubicBezTo>
                      <a:pt x="12" y="10"/>
                      <a:pt x="11" y="11"/>
                      <a:pt x="11" y="11"/>
                    </a:cubicBezTo>
                    <a:cubicBezTo>
                      <a:pt x="11" y="10"/>
                      <a:pt x="11" y="10"/>
                      <a:pt x="11" y="10"/>
                    </a:cubicBezTo>
                    <a:cubicBezTo>
                      <a:pt x="9" y="10"/>
                      <a:pt x="8" y="11"/>
                      <a:pt x="6" y="12"/>
                    </a:cubicBezTo>
                    <a:cubicBezTo>
                      <a:pt x="8" y="12"/>
                      <a:pt x="8" y="13"/>
                      <a:pt x="8" y="14"/>
                    </a:cubicBezTo>
                    <a:cubicBezTo>
                      <a:pt x="7" y="14"/>
                      <a:pt x="6" y="15"/>
                      <a:pt x="5" y="16"/>
                    </a:cubicBezTo>
                    <a:cubicBezTo>
                      <a:pt x="5" y="14"/>
                      <a:pt x="5" y="14"/>
                      <a:pt x="5" y="14"/>
                    </a:cubicBezTo>
                    <a:cubicBezTo>
                      <a:pt x="4" y="13"/>
                      <a:pt x="4" y="17"/>
                      <a:pt x="3" y="15"/>
                    </a:cubicBezTo>
                    <a:cubicBezTo>
                      <a:pt x="5" y="15"/>
                      <a:pt x="4" y="14"/>
                      <a:pt x="4" y="13"/>
                    </a:cubicBezTo>
                    <a:cubicBezTo>
                      <a:pt x="3" y="15"/>
                      <a:pt x="2" y="16"/>
                      <a:pt x="2" y="18"/>
                    </a:cubicBezTo>
                    <a:cubicBezTo>
                      <a:pt x="2" y="18"/>
                      <a:pt x="2" y="18"/>
                      <a:pt x="2" y="18"/>
                    </a:cubicBezTo>
                    <a:cubicBezTo>
                      <a:pt x="2" y="18"/>
                      <a:pt x="1" y="18"/>
                      <a:pt x="1" y="18"/>
                    </a:cubicBezTo>
                    <a:cubicBezTo>
                      <a:pt x="1" y="18"/>
                      <a:pt x="1" y="19"/>
                      <a:pt x="0" y="20"/>
                    </a:cubicBezTo>
                    <a:cubicBezTo>
                      <a:pt x="1" y="20"/>
                      <a:pt x="1" y="20"/>
                      <a:pt x="1" y="21"/>
                    </a:cubicBezTo>
                    <a:cubicBezTo>
                      <a:pt x="2" y="21"/>
                      <a:pt x="3" y="20"/>
                      <a:pt x="4" y="21"/>
                    </a:cubicBezTo>
                    <a:close/>
                    <a:moveTo>
                      <a:pt x="227" y="19"/>
                    </a:moveTo>
                    <a:cubicBezTo>
                      <a:pt x="228" y="20"/>
                      <a:pt x="225" y="20"/>
                      <a:pt x="225" y="19"/>
                    </a:cubicBezTo>
                    <a:cubicBezTo>
                      <a:pt x="226" y="19"/>
                      <a:pt x="226" y="19"/>
                      <a:pt x="227" y="19"/>
                    </a:cubicBezTo>
                    <a:close/>
                    <a:moveTo>
                      <a:pt x="227" y="21"/>
                    </a:moveTo>
                    <a:cubicBezTo>
                      <a:pt x="228" y="21"/>
                      <a:pt x="227" y="22"/>
                      <a:pt x="228" y="22"/>
                    </a:cubicBezTo>
                    <a:cubicBezTo>
                      <a:pt x="228" y="21"/>
                      <a:pt x="228" y="21"/>
                      <a:pt x="228" y="20"/>
                    </a:cubicBezTo>
                    <a:cubicBezTo>
                      <a:pt x="230" y="20"/>
                      <a:pt x="232" y="21"/>
                      <a:pt x="231" y="22"/>
                    </a:cubicBezTo>
                    <a:cubicBezTo>
                      <a:pt x="231" y="20"/>
                      <a:pt x="229" y="22"/>
                      <a:pt x="229" y="22"/>
                    </a:cubicBezTo>
                    <a:cubicBezTo>
                      <a:pt x="229" y="24"/>
                      <a:pt x="228" y="24"/>
                      <a:pt x="227" y="24"/>
                    </a:cubicBezTo>
                    <a:cubicBezTo>
                      <a:pt x="227" y="23"/>
                      <a:pt x="227" y="22"/>
                      <a:pt x="227" y="22"/>
                    </a:cubicBezTo>
                    <a:cubicBezTo>
                      <a:pt x="226" y="21"/>
                      <a:pt x="225" y="22"/>
                      <a:pt x="225" y="21"/>
                    </a:cubicBezTo>
                    <a:cubicBezTo>
                      <a:pt x="226" y="21"/>
                      <a:pt x="227" y="20"/>
                      <a:pt x="227" y="21"/>
                    </a:cubicBezTo>
                    <a:close/>
                    <a:moveTo>
                      <a:pt x="113" y="2"/>
                    </a:moveTo>
                    <a:cubicBezTo>
                      <a:pt x="113" y="2"/>
                      <a:pt x="113" y="2"/>
                      <a:pt x="113" y="2"/>
                    </a:cubicBezTo>
                    <a:cubicBezTo>
                      <a:pt x="113" y="2"/>
                      <a:pt x="113" y="2"/>
                      <a:pt x="113" y="2"/>
                    </a:cubicBezTo>
                    <a:cubicBezTo>
                      <a:pt x="113" y="2"/>
                      <a:pt x="113" y="2"/>
                      <a:pt x="113" y="2"/>
                    </a:cubicBezTo>
                    <a:close/>
                    <a:moveTo>
                      <a:pt x="23" y="8"/>
                    </a:moveTo>
                    <a:cubicBezTo>
                      <a:pt x="24" y="8"/>
                      <a:pt x="25" y="8"/>
                      <a:pt x="26" y="8"/>
                    </a:cubicBezTo>
                    <a:cubicBezTo>
                      <a:pt x="25" y="8"/>
                      <a:pt x="24" y="8"/>
                      <a:pt x="23" y="8"/>
                    </a:cubicBezTo>
                    <a:cubicBezTo>
                      <a:pt x="23" y="9"/>
                      <a:pt x="23" y="9"/>
                      <a:pt x="23" y="10"/>
                    </a:cubicBezTo>
                    <a:cubicBezTo>
                      <a:pt x="23" y="10"/>
                      <a:pt x="23" y="9"/>
                      <a:pt x="22" y="9"/>
                    </a:cubicBezTo>
                    <a:cubicBezTo>
                      <a:pt x="22" y="9"/>
                      <a:pt x="22" y="9"/>
                      <a:pt x="22" y="9"/>
                    </a:cubicBezTo>
                    <a:cubicBezTo>
                      <a:pt x="23" y="9"/>
                      <a:pt x="23" y="9"/>
                      <a:pt x="23" y="8"/>
                    </a:cubicBezTo>
                    <a:close/>
                    <a:moveTo>
                      <a:pt x="24" y="9"/>
                    </a:moveTo>
                    <a:cubicBezTo>
                      <a:pt x="25" y="9"/>
                      <a:pt x="25" y="9"/>
                      <a:pt x="26" y="9"/>
                    </a:cubicBezTo>
                    <a:cubicBezTo>
                      <a:pt x="25" y="10"/>
                      <a:pt x="26" y="10"/>
                      <a:pt x="26" y="11"/>
                    </a:cubicBezTo>
                    <a:cubicBezTo>
                      <a:pt x="25" y="11"/>
                      <a:pt x="25" y="11"/>
                      <a:pt x="25" y="12"/>
                    </a:cubicBezTo>
                    <a:cubicBezTo>
                      <a:pt x="25" y="11"/>
                      <a:pt x="24" y="10"/>
                      <a:pt x="24" y="9"/>
                    </a:cubicBezTo>
                    <a:close/>
                    <a:moveTo>
                      <a:pt x="30" y="9"/>
                    </a:moveTo>
                    <a:cubicBezTo>
                      <a:pt x="30" y="9"/>
                      <a:pt x="30" y="9"/>
                      <a:pt x="29" y="9"/>
                    </a:cubicBezTo>
                    <a:cubicBezTo>
                      <a:pt x="29" y="9"/>
                      <a:pt x="29" y="11"/>
                      <a:pt x="28" y="11"/>
                    </a:cubicBezTo>
                    <a:cubicBezTo>
                      <a:pt x="27" y="11"/>
                      <a:pt x="27" y="9"/>
                      <a:pt x="27" y="8"/>
                    </a:cubicBezTo>
                    <a:cubicBezTo>
                      <a:pt x="28" y="8"/>
                      <a:pt x="28" y="8"/>
                      <a:pt x="29" y="8"/>
                    </a:cubicBezTo>
                    <a:cubicBezTo>
                      <a:pt x="30" y="8"/>
                      <a:pt x="30" y="9"/>
                      <a:pt x="30" y="9"/>
                    </a:cubicBezTo>
                    <a:close/>
                    <a:moveTo>
                      <a:pt x="23" y="15"/>
                    </a:moveTo>
                    <a:cubicBezTo>
                      <a:pt x="23" y="15"/>
                      <a:pt x="23" y="15"/>
                      <a:pt x="23" y="16"/>
                    </a:cubicBezTo>
                    <a:cubicBezTo>
                      <a:pt x="23" y="16"/>
                      <a:pt x="22" y="15"/>
                      <a:pt x="23" y="15"/>
                    </a:cubicBezTo>
                    <a:close/>
                    <a:moveTo>
                      <a:pt x="23" y="16"/>
                    </a:moveTo>
                    <a:cubicBezTo>
                      <a:pt x="23" y="16"/>
                      <a:pt x="23" y="16"/>
                      <a:pt x="24" y="16"/>
                    </a:cubicBezTo>
                    <a:cubicBezTo>
                      <a:pt x="24" y="16"/>
                      <a:pt x="23" y="16"/>
                      <a:pt x="23" y="16"/>
                    </a:cubicBezTo>
                    <a:close/>
                    <a:moveTo>
                      <a:pt x="33" y="15"/>
                    </a:moveTo>
                    <a:cubicBezTo>
                      <a:pt x="33" y="15"/>
                      <a:pt x="33" y="15"/>
                      <a:pt x="33" y="15"/>
                    </a:cubicBezTo>
                    <a:cubicBezTo>
                      <a:pt x="33" y="15"/>
                      <a:pt x="33" y="15"/>
                      <a:pt x="33" y="15"/>
                    </a:cubicBezTo>
                    <a:close/>
                    <a:moveTo>
                      <a:pt x="44" y="7"/>
                    </a:moveTo>
                    <a:cubicBezTo>
                      <a:pt x="45" y="7"/>
                      <a:pt x="45" y="7"/>
                      <a:pt x="45" y="7"/>
                    </a:cubicBezTo>
                    <a:cubicBezTo>
                      <a:pt x="45" y="8"/>
                      <a:pt x="44" y="8"/>
                      <a:pt x="44" y="8"/>
                    </a:cubicBezTo>
                    <a:cubicBezTo>
                      <a:pt x="44" y="8"/>
                      <a:pt x="44" y="8"/>
                      <a:pt x="44" y="8"/>
                    </a:cubicBezTo>
                    <a:cubicBezTo>
                      <a:pt x="44" y="8"/>
                      <a:pt x="44" y="8"/>
                      <a:pt x="44" y="7"/>
                    </a:cubicBezTo>
                    <a:close/>
                    <a:moveTo>
                      <a:pt x="57" y="9"/>
                    </a:moveTo>
                    <a:cubicBezTo>
                      <a:pt x="58" y="10"/>
                      <a:pt x="57" y="11"/>
                      <a:pt x="58" y="12"/>
                    </a:cubicBezTo>
                    <a:cubicBezTo>
                      <a:pt x="58" y="12"/>
                      <a:pt x="58" y="12"/>
                      <a:pt x="57" y="12"/>
                    </a:cubicBezTo>
                    <a:cubicBezTo>
                      <a:pt x="57" y="12"/>
                      <a:pt x="57" y="11"/>
                      <a:pt x="57" y="12"/>
                    </a:cubicBezTo>
                    <a:cubicBezTo>
                      <a:pt x="57" y="12"/>
                      <a:pt x="55" y="12"/>
                      <a:pt x="55" y="12"/>
                    </a:cubicBezTo>
                    <a:cubicBezTo>
                      <a:pt x="55" y="12"/>
                      <a:pt x="55" y="12"/>
                      <a:pt x="54" y="12"/>
                    </a:cubicBezTo>
                    <a:cubicBezTo>
                      <a:pt x="55" y="12"/>
                      <a:pt x="56" y="11"/>
                      <a:pt x="56" y="11"/>
                    </a:cubicBezTo>
                    <a:cubicBezTo>
                      <a:pt x="56" y="10"/>
                      <a:pt x="55" y="10"/>
                      <a:pt x="57" y="9"/>
                    </a:cubicBezTo>
                    <a:close/>
                    <a:moveTo>
                      <a:pt x="63" y="11"/>
                    </a:moveTo>
                    <a:cubicBezTo>
                      <a:pt x="63" y="11"/>
                      <a:pt x="64" y="11"/>
                      <a:pt x="64" y="11"/>
                    </a:cubicBezTo>
                    <a:cubicBezTo>
                      <a:pt x="64" y="11"/>
                      <a:pt x="64" y="11"/>
                      <a:pt x="64" y="11"/>
                    </a:cubicBezTo>
                    <a:cubicBezTo>
                      <a:pt x="63" y="12"/>
                      <a:pt x="62" y="11"/>
                      <a:pt x="62" y="11"/>
                    </a:cubicBezTo>
                    <a:cubicBezTo>
                      <a:pt x="62" y="11"/>
                      <a:pt x="63" y="11"/>
                      <a:pt x="63" y="11"/>
                    </a:cubicBezTo>
                    <a:close/>
                    <a:moveTo>
                      <a:pt x="59" y="14"/>
                    </a:moveTo>
                    <a:cubicBezTo>
                      <a:pt x="60" y="14"/>
                      <a:pt x="60" y="14"/>
                      <a:pt x="60" y="14"/>
                    </a:cubicBezTo>
                    <a:cubicBezTo>
                      <a:pt x="60" y="14"/>
                      <a:pt x="59" y="14"/>
                      <a:pt x="59" y="14"/>
                    </a:cubicBezTo>
                    <a:cubicBezTo>
                      <a:pt x="59" y="14"/>
                      <a:pt x="59" y="14"/>
                      <a:pt x="59" y="14"/>
                    </a:cubicBezTo>
                    <a:close/>
                    <a:moveTo>
                      <a:pt x="66" y="8"/>
                    </a:moveTo>
                    <a:cubicBezTo>
                      <a:pt x="66" y="8"/>
                      <a:pt x="66" y="7"/>
                      <a:pt x="67" y="7"/>
                    </a:cubicBezTo>
                    <a:cubicBezTo>
                      <a:pt x="67" y="8"/>
                      <a:pt x="67" y="8"/>
                      <a:pt x="66" y="8"/>
                    </a:cubicBezTo>
                    <a:close/>
                    <a:moveTo>
                      <a:pt x="43" y="9"/>
                    </a:moveTo>
                    <a:cubicBezTo>
                      <a:pt x="43" y="9"/>
                      <a:pt x="43" y="9"/>
                      <a:pt x="43" y="9"/>
                    </a:cubicBezTo>
                    <a:cubicBezTo>
                      <a:pt x="43" y="10"/>
                      <a:pt x="44" y="11"/>
                      <a:pt x="42" y="11"/>
                    </a:cubicBezTo>
                    <a:cubicBezTo>
                      <a:pt x="42" y="11"/>
                      <a:pt x="43" y="11"/>
                      <a:pt x="43" y="11"/>
                    </a:cubicBezTo>
                    <a:cubicBezTo>
                      <a:pt x="42" y="12"/>
                      <a:pt x="42" y="11"/>
                      <a:pt x="42" y="11"/>
                    </a:cubicBezTo>
                    <a:cubicBezTo>
                      <a:pt x="42" y="10"/>
                      <a:pt x="42" y="8"/>
                      <a:pt x="43" y="8"/>
                    </a:cubicBezTo>
                    <a:cubicBezTo>
                      <a:pt x="43" y="8"/>
                      <a:pt x="43" y="8"/>
                      <a:pt x="43" y="9"/>
                    </a:cubicBezTo>
                    <a:close/>
                    <a:moveTo>
                      <a:pt x="43" y="20"/>
                    </a:moveTo>
                    <a:cubicBezTo>
                      <a:pt x="41" y="19"/>
                      <a:pt x="43" y="19"/>
                      <a:pt x="43" y="18"/>
                    </a:cubicBezTo>
                    <a:cubicBezTo>
                      <a:pt x="44" y="18"/>
                      <a:pt x="44" y="18"/>
                      <a:pt x="44" y="18"/>
                    </a:cubicBezTo>
                    <a:cubicBezTo>
                      <a:pt x="44" y="18"/>
                      <a:pt x="44" y="18"/>
                      <a:pt x="44" y="18"/>
                    </a:cubicBezTo>
                    <a:cubicBezTo>
                      <a:pt x="44" y="19"/>
                      <a:pt x="42" y="18"/>
                      <a:pt x="43" y="20"/>
                    </a:cubicBezTo>
                    <a:close/>
                    <a:moveTo>
                      <a:pt x="46" y="20"/>
                    </a:moveTo>
                    <a:cubicBezTo>
                      <a:pt x="47" y="20"/>
                      <a:pt x="47" y="20"/>
                      <a:pt x="47" y="20"/>
                    </a:cubicBezTo>
                    <a:cubicBezTo>
                      <a:pt x="48" y="20"/>
                      <a:pt x="48" y="20"/>
                      <a:pt x="49" y="21"/>
                    </a:cubicBezTo>
                    <a:cubicBezTo>
                      <a:pt x="49" y="22"/>
                      <a:pt x="47" y="21"/>
                      <a:pt x="46" y="20"/>
                    </a:cubicBezTo>
                    <a:close/>
                    <a:moveTo>
                      <a:pt x="49" y="18"/>
                    </a:moveTo>
                    <a:cubicBezTo>
                      <a:pt x="48" y="18"/>
                      <a:pt x="49" y="16"/>
                      <a:pt x="49" y="15"/>
                    </a:cubicBezTo>
                    <a:cubicBezTo>
                      <a:pt x="52" y="15"/>
                      <a:pt x="49" y="16"/>
                      <a:pt x="49" y="18"/>
                    </a:cubicBezTo>
                    <a:close/>
                    <a:moveTo>
                      <a:pt x="53" y="16"/>
                    </a:moveTo>
                    <a:cubicBezTo>
                      <a:pt x="53" y="16"/>
                      <a:pt x="53" y="16"/>
                      <a:pt x="52" y="16"/>
                    </a:cubicBezTo>
                    <a:cubicBezTo>
                      <a:pt x="53" y="16"/>
                      <a:pt x="53" y="15"/>
                      <a:pt x="53" y="15"/>
                    </a:cubicBezTo>
                    <a:cubicBezTo>
                      <a:pt x="53" y="15"/>
                      <a:pt x="53" y="16"/>
                      <a:pt x="53" y="16"/>
                    </a:cubicBezTo>
                    <a:close/>
                    <a:moveTo>
                      <a:pt x="59" y="19"/>
                    </a:moveTo>
                    <a:cubicBezTo>
                      <a:pt x="59" y="19"/>
                      <a:pt x="59" y="19"/>
                      <a:pt x="59" y="19"/>
                    </a:cubicBezTo>
                    <a:cubicBezTo>
                      <a:pt x="60" y="19"/>
                      <a:pt x="60" y="18"/>
                      <a:pt x="61" y="18"/>
                    </a:cubicBezTo>
                    <a:cubicBezTo>
                      <a:pt x="61" y="18"/>
                      <a:pt x="61" y="18"/>
                      <a:pt x="61" y="18"/>
                    </a:cubicBezTo>
                    <a:cubicBezTo>
                      <a:pt x="61" y="19"/>
                      <a:pt x="60" y="19"/>
                      <a:pt x="59" y="19"/>
                    </a:cubicBezTo>
                    <a:close/>
                    <a:moveTo>
                      <a:pt x="79" y="14"/>
                    </a:moveTo>
                    <a:cubicBezTo>
                      <a:pt x="79" y="14"/>
                      <a:pt x="79" y="14"/>
                      <a:pt x="79" y="14"/>
                    </a:cubicBezTo>
                    <a:cubicBezTo>
                      <a:pt x="79" y="14"/>
                      <a:pt x="79" y="14"/>
                      <a:pt x="79" y="14"/>
                    </a:cubicBezTo>
                    <a:close/>
                    <a:moveTo>
                      <a:pt x="80" y="15"/>
                    </a:moveTo>
                    <a:cubicBezTo>
                      <a:pt x="79" y="15"/>
                      <a:pt x="79" y="16"/>
                      <a:pt x="79" y="15"/>
                    </a:cubicBezTo>
                    <a:cubicBezTo>
                      <a:pt x="79" y="14"/>
                      <a:pt x="80" y="14"/>
                      <a:pt x="79" y="13"/>
                    </a:cubicBezTo>
                    <a:cubicBezTo>
                      <a:pt x="79" y="13"/>
                      <a:pt x="79" y="13"/>
                      <a:pt x="79" y="13"/>
                    </a:cubicBezTo>
                    <a:cubicBezTo>
                      <a:pt x="80" y="14"/>
                      <a:pt x="80" y="14"/>
                      <a:pt x="80" y="15"/>
                    </a:cubicBezTo>
                    <a:cubicBezTo>
                      <a:pt x="81" y="15"/>
                      <a:pt x="81" y="14"/>
                      <a:pt x="82" y="14"/>
                    </a:cubicBezTo>
                    <a:cubicBezTo>
                      <a:pt x="82" y="15"/>
                      <a:pt x="82" y="15"/>
                      <a:pt x="82" y="15"/>
                    </a:cubicBezTo>
                    <a:cubicBezTo>
                      <a:pt x="82" y="15"/>
                      <a:pt x="82" y="15"/>
                      <a:pt x="82" y="15"/>
                    </a:cubicBezTo>
                    <a:cubicBezTo>
                      <a:pt x="83" y="15"/>
                      <a:pt x="83" y="15"/>
                      <a:pt x="83" y="15"/>
                    </a:cubicBezTo>
                    <a:cubicBezTo>
                      <a:pt x="83" y="15"/>
                      <a:pt x="83" y="15"/>
                      <a:pt x="83" y="15"/>
                    </a:cubicBezTo>
                    <a:cubicBezTo>
                      <a:pt x="81" y="16"/>
                      <a:pt x="81" y="15"/>
                      <a:pt x="80" y="15"/>
                    </a:cubicBezTo>
                    <a:close/>
                    <a:moveTo>
                      <a:pt x="83" y="7"/>
                    </a:moveTo>
                    <a:cubicBezTo>
                      <a:pt x="83" y="7"/>
                      <a:pt x="83" y="7"/>
                      <a:pt x="83" y="7"/>
                    </a:cubicBezTo>
                    <a:cubicBezTo>
                      <a:pt x="83" y="7"/>
                      <a:pt x="83" y="7"/>
                      <a:pt x="83" y="7"/>
                    </a:cubicBezTo>
                    <a:cubicBezTo>
                      <a:pt x="83" y="7"/>
                      <a:pt x="83" y="7"/>
                      <a:pt x="83" y="7"/>
                    </a:cubicBezTo>
                    <a:cubicBezTo>
                      <a:pt x="83" y="7"/>
                      <a:pt x="83" y="7"/>
                      <a:pt x="83" y="7"/>
                    </a:cubicBezTo>
                    <a:close/>
                    <a:moveTo>
                      <a:pt x="83" y="11"/>
                    </a:moveTo>
                    <a:cubicBezTo>
                      <a:pt x="83" y="11"/>
                      <a:pt x="83" y="10"/>
                      <a:pt x="84" y="10"/>
                    </a:cubicBezTo>
                    <a:cubicBezTo>
                      <a:pt x="84" y="10"/>
                      <a:pt x="84" y="10"/>
                      <a:pt x="84" y="11"/>
                    </a:cubicBezTo>
                    <a:cubicBezTo>
                      <a:pt x="84" y="11"/>
                      <a:pt x="84" y="11"/>
                      <a:pt x="84" y="11"/>
                    </a:cubicBezTo>
                    <a:cubicBezTo>
                      <a:pt x="84" y="11"/>
                      <a:pt x="83" y="11"/>
                      <a:pt x="83" y="11"/>
                    </a:cubicBezTo>
                    <a:close/>
                    <a:moveTo>
                      <a:pt x="92" y="19"/>
                    </a:moveTo>
                    <a:cubicBezTo>
                      <a:pt x="92" y="19"/>
                      <a:pt x="92" y="19"/>
                      <a:pt x="92" y="19"/>
                    </a:cubicBezTo>
                    <a:cubicBezTo>
                      <a:pt x="92" y="19"/>
                      <a:pt x="92" y="19"/>
                      <a:pt x="92" y="19"/>
                    </a:cubicBezTo>
                    <a:cubicBezTo>
                      <a:pt x="92" y="19"/>
                      <a:pt x="92" y="19"/>
                      <a:pt x="92" y="19"/>
                    </a:cubicBezTo>
                    <a:close/>
                    <a:moveTo>
                      <a:pt x="110" y="18"/>
                    </a:moveTo>
                    <a:cubicBezTo>
                      <a:pt x="110" y="18"/>
                      <a:pt x="110" y="18"/>
                      <a:pt x="110" y="18"/>
                    </a:cubicBezTo>
                    <a:cubicBezTo>
                      <a:pt x="110" y="18"/>
                      <a:pt x="110" y="18"/>
                      <a:pt x="110" y="18"/>
                    </a:cubicBezTo>
                    <a:cubicBezTo>
                      <a:pt x="109" y="18"/>
                      <a:pt x="109" y="18"/>
                      <a:pt x="109" y="18"/>
                    </a:cubicBezTo>
                    <a:cubicBezTo>
                      <a:pt x="109" y="17"/>
                      <a:pt x="109" y="17"/>
                      <a:pt x="109" y="17"/>
                    </a:cubicBezTo>
                    <a:cubicBezTo>
                      <a:pt x="109" y="17"/>
                      <a:pt x="110" y="17"/>
                      <a:pt x="110" y="17"/>
                    </a:cubicBezTo>
                    <a:cubicBezTo>
                      <a:pt x="110" y="17"/>
                      <a:pt x="110" y="17"/>
                      <a:pt x="111" y="18"/>
                    </a:cubicBezTo>
                    <a:cubicBezTo>
                      <a:pt x="111" y="18"/>
                      <a:pt x="111" y="18"/>
                      <a:pt x="111" y="18"/>
                    </a:cubicBezTo>
                    <a:cubicBezTo>
                      <a:pt x="111" y="18"/>
                      <a:pt x="111" y="18"/>
                      <a:pt x="111" y="18"/>
                    </a:cubicBezTo>
                    <a:cubicBezTo>
                      <a:pt x="111" y="18"/>
                      <a:pt x="111" y="18"/>
                      <a:pt x="110" y="18"/>
                    </a:cubicBezTo>
                    <a:close/>
                    <a:moveTo>
                      <a:pt x="107" y="14"/>
                    </a:moveTo>
                    <a:cubicBezTo>
                      <a:pt x="106" y="15"/>
                      <a:pt x="105" y="15"/>
                      <a:pt x="105" y="15"/>
                    </a:cubicBezTo>
                    <a:cubicBezTo>
                      <a:pt x="105" y="15"/>
                      <a:pt x="105" y="15"/>
                      <a:pt x="105" y="14"/>
                    </a:cubicBezTo>
                    <a:cubicBezTo>
                      <a:pt x="105" y="14"/>
                      <a:pt x="106" y="13"/>
                      <a:pt x="106" y="15"/>
                    </a:cubicBezTo>
                    <a:cubicBezTo>
                      <a:pt x="106" y="15"/>
                      <a:pt x="106" y="15"/>
                      <a:pt x="107" y="14"/>
                    </a:cubicBezTo>
                    <a:close/>
                    <a:moveTo>
                      <a:pt x="107" y="14"/>
                    </a:moveTo>
                    <a:cubicBezTo>
                      <a:pt x="108" y="14"/>
                      <a:pt x="108" y="14"/>
                      <a:pt x="108" y="14"/>
                    </a:cubicBezTo>
                    <a:cubicBezTo>
                      <a:pt x="108" y="14"/>
                      <a:pt x="108" y="14"/>
                      <a:pt x="108" y="15"/>
                    </a:cubicBezTo>
                    <a:cubicBezTo>
                      <a:pt x="108" y="15"/>
                      <a:pt x="108" y="15"/>
                      <a:pt x="108" y="15"/>
                    </a:cubicBezTo>
                    <a:cubicBezTo>
                      <a:pt x="108" y="15"/>
                      <a:pt x="108" y="14"/>
                      <a:pt x="107" y="14"/>
                    </a:cubicBezTo>
                    <a:close/>
                    <a:moveTo>
                      <a:pt x="108" y="12"/>
                    </a:moveTo>
                    <a:cubicBezTo>
                      <a:pt x="108" y="12"/>
                      <a:pt x="109" y="12"/>
                      <a:pt x="109" y="12"/>
                    </a:cubicBezTo>
                    <a:cubicBezTo>
                      <a:pt x="109" y="13"/>
                      <a:pt x="108" y="14"/>
                      <a:pt x="108" y="12"/>
                    </a:cubicBezTo>
                    <a:cubicBezTo>
                      <a:pt x="108" y="12"/>
                      <a:pt x="108" y="12"/>
                      <a:pt x="108" y="12"/>
                    </a:cubicBezTo>
                    <a:close/>
                    <a:moveTo>
                      <a:pt x="102" y="11"/>
                    </a:moveTo>
                    <a:cubicBezTo>
                      <a:pt x="102" y="10"/>
                      <a:pt x="102" y="10"/>
                      <a:pt x="102" y="10"/>
                    </a:cubicBezTo>
                    <a:cubicBezTo>
                      <a:pt x="102" y="10"/>
                      <a:pt x="102" y="10"/>
                      <a:pt x="102" y="10"/>
                    </a:cubicBezTo>
                    <a:cubicBezTo>
                      <a:pt x="102" y="10"/>
                      <a:pt x="102" y="10"/>
                      <a:pt x="102" y="11"/>
                    </a:cubicBezTo>
                    <a:close/>
                    <a:moveTo>
                      <a:pt x="96" y="5"/>
                    </a:moveTo>
                    <a:cubicBezTo>
                      <a:pt x="96" y="5"/>
                      <a:pt x="96" y="6"/>
                      <a:pt x="96" y="6"/>
                    </a:cubicBezTo>
                    <a:cubicBezTo>
                      <a:pt x="96" y="6"/>
                      <a:pt x="96" y="5"/>
                      <a:pt x="96" y="5"/>
                    </a:cubicBezTo>
                    <a:close/>
                    <a:moveTo>
                      <a:pt x="100" y="13"/>
                    </a:moveTo>
                    <a:cubicBezTo>
                      <a:pt x="101" y="13"/>
                      <a:pt x="101" y="12"/>
                      <a:pt x="102" y="12"/>
                    </a:cubicBezTo>
                    <a:cubicBezTo>
                      <a:pt x="103" y="13"/>
                      <a:pt x="103" y="13"/>
                      <a:pt x="103" y="14"/>
                    </a:cubicBezTo>
                    <a:cubicBezTo>
                      <a:pt x="104" y="14"/>
                      <a:pt x="103" y="13"/>
                      <a:pt x="103" y="13"/>
                    </a:cubicBezTo>
                    <a:cubicBezTo>
                      <a:pt x="104" y="13"/>
                      <a:pt x="106" y="14"/>
                      <a:pt x="104" y="14"/>
                    </a:cubicBezTo>
                    <a:cubicBezTo>
                      <a:pt x="104" y="14"/>
                      <a:pt x="104" y="14"/>
                      <a:pt x="104" y="14"/>
                    </a:cubicBezTo>
                    <a:cubicBezTo>
                      <a:pt x="104" y="14"/>
                      <a:pt x="103" y="15"/>
                      <a:pt x="102" y="15"/>
                    </a:cubicBezTo>
                    <a:cubicBezTo>
                      <a:pt x="102" y="13"/>
                      <a:pt x="101" y="14"/>
                      <a:pt x="100" y="13"/>
                    </a:cubicBezTo>
                    <a:close/>
                    <a:moveTo>
                      <a:pt x="102" y="16"/>
                    </a:moveTo>
                    <a:cubicBezTo>
                      <a:pt x="104" y="16"/>
                      <a:pt x="102" y="17"/>
                      <a:pt x="104" y="18"/>
                    </a:cubicBezTo>
                    <a:cubicBezTo>
                      <a:pt x="103" y="19"/>
                      <a:pt x="101" y="17"/>
                      <a:pt x="102" y="16"/>
                    </a:cubicBezTo>
                    <a:close/>
                    <a:moveTo>
                      <a:pt x="105" y="20"/>
                    </a:moveTo>
                    <a:cubicBezTo>
                      <a:pt x="105" y="19"/>
                      <a:pt x="106" y="20"/>
                      <a:pt x="106" y="20"/>
                    </a:cubicBezTo>
                    <a:cubicBezTo>
                      <a:pt x="107" y="22"/>
                      <a:pt x="104" y="21"/>
                      <a:pt x="105" y="20"/>
                    </a:cubicBezTo>
                    <a:close/>
                    <a:moveTo>
                      <a:pt x="108" y="17"/>
                    </a:moveTo>
                    <a:cubicBezTo>
                      <a:pt x="108" y="17"/>
                      <a:pt x="108" y="17"/>
                      <a:pt x="108" y="17"/>
                    </a:cubicBezTo>
                    <a:cubicBezTo>
                      <a:pt x="108" y="17"/>
                      <a:pt x="108" y="17"/>
                      <a:pt x="108" y="17"/>
                    </a:cubicBezTo>
                    <a:cubicBezTo>
                      <a:pt x="108" y="17"/>
                      <a:pt x="109" y="18"/>
                      <a:pt x="109" y="19"/>
                    </a:cubicBezTo>
                    <a:cubicBezTo>
                      <a:pt x="109" y="19"/>
                      <a:pt x="109" y="19"/>
                      <a:pt x="109" y="19"/>
                    </a:cubicBezTo>
                    <a:cubicBezTo>
                      <a:pt x="108" y="19"/>
                      <a:pt x="108" y="18"/>
                      <a:pt x="108" y="17"/>
                    </a:cubicBezTo>
                    <a:close/>
                    <a:moveTo>
                      <a:pt x="113" y="20"/>
                    </a:moveTo>
                    <a:cubicBezTo>
                      <a:pt x="113" y="19"/>
                      <a:pt x="113" y="19"/>
                      <a:pt x="114" y="19"/>
                    </a:cubicBezTo>
                    <a:cubicBezTo>
                      <a:pt x="114" y="19"/>
                      <a:pt x="114" y="19"/>
                      <a:pt x="114" y="19"/>
                    </a:cubicBezTo>
                    <a:cubicBezTo>
                      <a:pt x="114" y="19"/>
                      <a:pt x="114" y="19"/>
                      <a:pt x="113" y="20"/>
                    </a:cubicBezTo>
                    <a:close/>
                    <a:moveTo>
                      <a:pt x="116" y="13"/>
                    </a:moveTo>
                    <a:cubicBezTo>
                      <a:pt x="116" y="13"/>
                      <a:pt x="117" y="13"/>
                      <a:pt x="117" y="13"/>
                    </a:cubicBezTo>
                    <a:cubicBezTo>
                      <a:pt x="116" y="13"/>
                      <a:pt x="116" y="13"/>
                      <a:pt x="116" y="13"/>
                    </a:cubicBezTo>
                    <a:close/>
                    <a:moveTo>
                      <a:pt x="118" y="18"/>
                    </a:moveTo>
                    <a:cubicBezTo>
                      <a:pt x="118" y="18"/>
                      <a:pt x="118" y="17"/>
                      <a:pt x="118" y="17"/>
                    </a:cubicBezTo>
                    <a:cubicBezTo>
                      <a:pt x="118" y="17"/>
                      <a:pt x="118" y="17"/>
                      <a:pt x="119" y="17"/>
                    </a:cubicBezTo>
                    <a:cubicBezTo>
                      <a:pt x="118" y="18"/>
                      <a:pt x="118" y="18"/>
                      <a:pt x="118" y="18"/>
                    </a:cubicBezTo>
                    <a:close/>
                    <a:moveTo>
                      <a:pt x="118" y="15"/>
                    </a:moveTo>
                    <a:cubicBezTo>
                      <a:pt x="118" y="16"/>
                      <a:pt x="118" y="16"/>
                      <a:pt x="118" y="16"/>
                    </a:cubicBezTo>
                    <a:cubicBezTo>
                      <a:pt x="117" y="16"/>
                      <a:pt x="117" y="17"/>
                      <a:pt x="117" y="15"/>
                    </a:cubicBezTo>
                    <a:cubicBezTo>
                      <a:pt x="117" y="15"/>
                      <a:pt x="117" y="15"/>
                      <a:pt x="117" y="14"/>
                    </a:cubicBezTo>
                    <a:cubicBezTo>
                      <a:pt x="118" y="14"/>
                      <a:pt x="119" y="14"/>
                      <a:pt x="120" y="14"/>
                    </a:cubicBezTo>
                    <a:cubicBezTo>
                      <a:pt x="119" y="15"/>
                      <a:pt x="119" y="15"/>
                      <a:pt x="118" y="15"/>
                    </a:cubicBezTo>
                    <a:close/>
                    <a:moveTo>
                      <a:pt x="133" y="18"/>
                    </a:moveTo>
                    <a:cubicBezTo>
                      <a:pt x="134" y="19"/>
                      <a:pt x="133" y="20"/>
                      <a:pt x="132" y="20"/>
                    </a:cubicBezTo>
                    <a:cubicBezTo>
                      <a:pt x="132" y="20"/>
                      <a:pt x="132" y="19"/>
                      <a:pt x="132" y="18"/>
                    </a:cubicBezTo>
                    <a:cubicBezTo>
                      <a:pt x="132" y="18"/>
                      <a:pt x="133" y="18"/>
                      <a:pt x="133" y="18"/>
                    </a:cubicBezTo>
                    <a:close/>
                    <a:moveTo>
                      <a:pt x="139" y="13"/>
                    </a:moveTo>
                    <a:cubicBezTo>
                      <a:pt x="139" y="13"/>
                      <a:pt x="139" y="13"/>
                      <a:pt x="140" y="13"/>
                    </a:cubicBezTo>
                    <a:cubicBezTo>
                      <a:pt x="140" y="13"/>
                      <a:pt x="140" y="13"/>
                      <a:pt x="140" y="13"/>
                    </a:cubicBezTo>
                    <a:cubicBezTo>
                      <a:pt x="139" y="13"/>
                      <a:pt x="139" y="13"/>
                      <a:pt x="139" y="13"/>
                    </a:cubicBezTo>
                    <a:close/>
                    <a:moveTo>
                      <a:pt x="152" y="9"/>
                    </a:moveTo>
                    <a:cubicBezTo>
                      <a:pt x="152" y="9"/>
                      <a:pt x="152" y="9"/>
                      <a:pt x="151" y="9"/>
                    </a:cubicBezTo>
                    <a:cubicBezTo>
                      <a:pt x="151" y="9"/>
                      <a:pt x="151" y="8"/>
                      <a:pt x="151" y="8"/>
                    </a:cubicBezTo>
                    <a:cubicBezTo>
                      <a:pt x="151" y="8"/>
                      <a:pt x="151" y="8"/>
                      <a:pt x="151" y="8"/>
                    </a:cubicBezTo>
                    <a:cubicBezTo>
                      <a:pt x="151" y="8"/>
                      <a:pt x="152" y="9"/>
                      <a:pt x="152" y="9"/>
                    </a:cubicBezTo>
                    <a:close/>
                    <a:moveTo>
                      <a:pt x="157" y="15"/>
                    </a:moveTo>
                    <a:cubicBezTo>
                      <a:pt x="157" y="16"/>
                      <a:pt x="156" y="16"/>
                      <a:pt x="156" y="15"/>
                    </a:cubicBezTo>
                    <a:cubicBezTo>
                      <a:pt x="155" y="16"/>
                      <a:pt x="156" y="16"/>
                      <a:pt x="156" y="17"/>
                    </a:cubicBezTo>
                    <a:cubicBezTo>
                      <a:pt x="156" y="17"/>
                      <a:pt x="156" y="17"/>
                      <a:pt x="156" y="17"/>
                    </a:cubicBezTo>
                    <a:cubicBezTo>
                      <a:pt x="156" y="17"/>
                      <a:pt x="156" y="17"/>
                      <a:pt x="156" y="17"/>
                    </a:cubicBezTo>
                    <a:cubicBezTo>
                      <a:pt x="156" y="17"/>
                      <a:pt x="155" y="17"/>
                      <a:pt x="155" y="17"/>
                    </a:cubicBezTo>
                    <a:cubicBezTo>
                      <a:pt x="155" y="17"/>
                      <a:pt x="155" y="17"/>
                      <a:pt x="154" y="17"/>
                    </a:cubicBezTo>
                    <a:cubicBezTo>
                      <a:pt x="154" y="17"/>
                      <a:pt x="154" y="17"/>
                      <a:pt x="154" y="17"/>
                    </a:cubicBezTo>
                    <a:cubicBezTo>
                      <a:pt x="154" y="17"/>
                      <a:pt x="154" y="17"/>
                      <a:pt x="153" y="17"/>
                    </a:cubicBezTo>
                    <a:cubicBezTo>
                      <a:pt x="153" y="17"/>
                      <a:pt x="153" y="17"/>
                      <a:pt x="153" y="17"/>
                    </a:cubicBezTo>
                    <a:cubicBezTo>
                      <a:pt x="153" y="17"/>
                      <a:pt x="153" y="17"/>
                      <a:pt x="152" y="17"/>
                    </a:cubicBezTo>
                    <a:cubicBezTo>
                      <a:pt x="152" y="15"/>
                      <a:pt x="154" y="18"/>
                      <a:pt x="153" y="15"/>
                    </a:cubicBezTo>
                    <a:cubicBezTo>
                      <a:pt x="153" y="15"/>
                      <a:pt x="152" y="15"/>
                      <a:pt x="152" y="15"/>
                    </a:cubicBezTo>
                    <a:cubicBezTo>
                      <a:pt x="151" y="15"/>
                      <a:pt x="152" y="16"/>
                      <a:pt x="152" y="16"/>
                    </a:cubicBezTo>
                    <a:cubicBezTo>
                      <a:pt x="151" y="16"/>
                      <a:pt x="151" y="15"/>
                      <a:pt x="150" y="15"/>
                    </a:cubicBezTo>
                    <a:cubicBezTo>
                      <a:pt x="150" y="14"/>
                      <a:pt x="152" y="15"/>
                      <a:pt x="152" y="14"/>
                    </a:cubicBezTo>
                    <a:cubicBezTo>
                      <a:pt x="152" y="14"/>
                      <a:pt x="152" y="14"/>
                      <a:pt x="152" y="13"/>
                    </a:cubicBezTo>
                    <a:cubicBezTo>
                      <a:pt x="152" y="13"/>
                      <a:pt x="152" y="14"/>
                      <a:pt x="153" y="13"/>
                    </a:cubicBezTo>
                    <a:cubicBezTo>
                      <a:pt x="154" y="12"/>
                      <a:pt x="154" y="13"/>
                      <a:pt x="155" y="13"/>
                    </a:cubicBezTo>
                    <a:cubicBezTo>
                      <a:pt x="155" y="13"/>
                      <a:pt x="155" y="14"/>
                      <a:pt x="155" y="14"/>
                    </a:cubicBezTo>
                    <a:cubicBezTo>
                      <a:pt x="156" y="14"/>
                      <a:pt x="157" y="14"/>
                      <a:pt x="158" y="14"/>
                    </a:cubicBezTo>
                    <a:cubicBezTo>
                      <a:pt x="158" y="14"/>
                      <a:pt x="158" y="14"/>
                      <a:pt x="158" y="15"/>
                    </a:cubicBezTo>
                    <a:cubicBezTo>
                      <a:pt x="158" y="15"/>
                      <a:pt x="157" y="15"/>
                      <a:pt x="157" y="15"/>
                    </a:cubicBezTo>
                    <a:close/>
                    <a:moveTo>
                      <a:pt x="167" y="13"/>
                    </a:moveTo>
                    <a:cubicBezTo>
                      <a:pt x="166" y="13"/>
                      <a:pt x="167" y="14"/>
                      <a:pt x="166" y="14"/>
                    </a:cubicBezTo>
                    <a:cubicBezTo>
                      <a:pt x="166" y="14"/>
                      <a:pt x="165" y="14"/>
                      <a:pt x="165" y="14"/>
                    </a:cubicBezTo>
                    <a:cubicBezTo>
                      <a:pt x="164" y="15"/>
                      <a:pt x="164" y="13"/>
                      <a:pt x="162" y="14"/>
                    </a:cubicBezTo>
                    <a:cubicBezTo>
                      <a:pt x="163" y="15"/>
                      <a:pt x="163" y="15"/>
                      <a:pt x="162" y="15"/>
                    </a:cubicBezTo>
                    <a:cubicBezTo>
                      <a:pt x="162" y="15"/>
                      <a:pt x="161" y="16"/>
                      <a:pt x="161" y="16"/>
                    </a:cubicBezTo>
                    <a:cubicBezTo>
                      <a:pt x="160" y="16"/>
                      <a:pt x="161" y="15"/>
                      <a:pt x="161" y="15"/>
                    </a:cubicBezTo>
                    <a:cubicBezTo>
                      <a:pt x="160" y="15"/>
                      <a:pt x="159" y="15"/>
                      <a:pt x="159" y="14"/>
                    </a:cubicBezTo>
                    <a:cubicBezTo>
                      <a:pt x="159" y="14"/>
                      <a:pt x="159" y="14"/>
                      <a:pt x="159" y="14"/>
                    </a:cubicBezTo>
                    <a:cubicBezTo>
                      <a:pt x="159" y="14"/>
                      <a:pt x="159" y="14"/>
                      <a:pt x="159" y="14"/>
                    </a:cubicBezTo>
                    <a:cubicBezTo>
                      <a:pt x="160" y="14"/>
                      <a:pt x="160" y="15"/>
                      <a:pt x="161" y="14"/>
                    </a:cubicBezTo>
                    <a:cubicBezTo>
                      <a:pt x="160" y="12"/>
                      <a:pt x="163" y="12"/>
                      <a:pt x="165" y="12"/>
                    </a:cubicBezTo>
                    <a:cubicBezTo>
                      <a:pt x="165" y="12"/>
                      <a:pt x="165" y="11"/>
                      <a:pt x="165" y="11"/>
                    </a:cubicBezTo>
                    <a:cubicBezTo>
                      <a:pt x="165" y="11"/>
                      <a:pt x="166" y="11"/>
                      <a:pt x="166" y="11"/>
                    </a:cubicBezTo>
                    <a:cubicBezTo>
                      <a:pt x="166" y="11"/>
                      <a:pt x="166" y="11"/>
                      <a:pt x="166" y="11"/>
                    </a:cubicBezTo>
                    <a:cubicBezTo>
                      <a:pt x="166" y="12"/>
                      <a:pt x="165" y="11"/>
                      <a:pt x="165" y="12"/>
                    </a:cubicBezTo>
                    <a:cubicBezTo>
                      <a:pt x="166" y="12"/>
                      <a:pt x="166" y="12"/>
                      <a:pt x="168" y="12"/>
                    </a:cubicBezTo>
                    <a:cubicBezTo>
                      <a:pt x="167" y="13"/>
                      <a:pt x="168" y="13"/>
                      <a:pt x="168" y="13"/>
                    </a:cubicBezTo>
                    <a:cubicBezTo>
                      <a:pt x="168" y="13"/>
                      <a:pt x="167" y="14"/>
                      <a:pt x="167" y="13"/>
                    </a:cubicBezTo>
                    <a:close/>
                    <a:moveTo>
                      <a:pt x="182" y="18"/>
                    </a:moveTo>
                    <a:cubicBezTo>
                      <a:pt x="181" y="16"/>
                      <a:pt x="184" y="16"/>
                      <a:pt x="184" y="17"/>
                    </a:cubicBezTo>
                    <a:cubicBezTo>
                      <a:pt x="183" y="17"/>
                      <a:pt x="183" y="18"/>
                      <a:pt x="182" y="18"/>
                    </a:cubicBezTo>
                    <a:close/>
                    <a:moveTo>
                      <a:pt x="184" y="15"/>
                    </a:moveTo>
                    <a:cubicBezTo>
                      <a:pt x="183" y="14"/>
                      <a:pt x="182" y="16"/>
                      <a:pt x="182" y="14"/>
                    </a:cubicBezTo>
                    <a:cubicBezTo>
                      <a:pt x="181" y="14"/>
                      <a:pt x="181" y="14"/>
                      <a:pt x="180" y="14"/>
                    </a:cubicBezTo>
                    <a:cubicBezTo>
                      <a:pt x="180" y="14"/>
                      <a:pt x="178" y="14"/>
                      <a:pt x="178" y="14"/>
                    </a:cubicBezTo>
                    <a:cubicBezTo>
                      <a:pt x="178" y="13"/>
                      <a:pt x="178" y="14"/>
                      <a:pt x="178" y="14"/>
                    </a:cubicBezTo>
                    <a:cubicBezTo>
                      <a:pt x="177" y="14"/>
                      <a:pt x="177" y="13"/>
                      <a:pt x="176" y="13"/>
                    </a:cubicBezTo>
                    <a:cubicBezTo>
                      <a:pt x="176" y="14"/>
                      <a:pt x="176" y="14"/>
                      <a:pt x="175" y="14"/>
                    </a:cubicBezTo>
                    <a:cubicBezTo>
                      <a:pt x="175" y="15"/>
                      <a:pt x="176" y="15"/>
                      <a:pt x="176" y="16"/>
                    </a:cubicBezTo>
                    <a:cubicBezTo>
                      <a:pt x="176" y="16"/>
                      <a:pt x="175" y="16"/>
                      <a:pt x="175" y="15"/>
                    </a:cubicBezTo>
                    <a:cubicBezTo>
                      <a:pt x="174" y="15"/>
                      <a:pt x="174" y="15"/>
                      <a:pt x="174" y="14"/>
                    </a:cubicBezTo>
                    <a:cubicBezTo>
                      <a:pt x="173" y="14"/>
                      <a:pt x="171" y="14"/>
                      <a:pt x="170" y="14"/>
                    </a:cubicBezTo>
                    <a:cubicBezTo>
                      <a:pt x="169" y="14"/>
                      <a:pt x="169" y="14"/>
                      <a:pt x="168" y="13"/>
                    </a:cubicBezTo>
                    <a:cubicBezTo>
                      <a:pt x="169" y="13"/>
                      <a:pt x="169" y="13"/>
                      <a:pt x="169" y="13"/>
                    </a:cubicBezTo>
                    <a:cubicBezTo>
                      <a:pt x="169" y="12"/>
                      <a:pt x="171" y="13"/>
                      <a:pt x="171" y="13"/>
                    </a:cubicBezTo>
                    <a:cubicBezTo>
                      <a:pt x="171" y="13"/>
                      <a:pt x="171" y="13"/>
                      <a:pt x="171" y="13"/>
                    </a:cubicBezTo>
                    <a:cubicBezTo>
                      <a:pt x="172" y="13"/>
                      <a:pt x="172" y="13"/>
                      <a:pt x="172" y="13"/>
                    </a:cubicBezTo>
                    <a:cubicBezTo>
                      <a:pt x="173" y="13"/>
                      <a:pt x="173" y="13"/>
                      <a:pt x="173" y="12"/>
                    </a:cubicBezTo>
                    <a:cubicBezTo>
                      <a:pt x="174" y="12"/>
                      <a:pt x="174" y="12"/>
                      <a:pt x="175" y="12"/>
                    </a:cubicBezTo>
                    <a:cubicBezTo>
                      <a:pt x="177" y="12"/>
                      <a:pt x="179" y="12"/>
                      <a:pt x="179" y="11"/>
                    </a:cubicBezTo>
                    <a:cubicBezTo>
                      <a:pt x="178" y="11"/>
                      <a:pt x="178" y="11"/>
                      <a:pt x="178" y="11"/>
                    </a:cubicBezTo>
                    <a:cubicBezTo>
                      <a:pt x="178" y="10"/>
                      <a:pt x="179" y="9"/>
                      <a:pt x="179" y="9"/>
                    </a:cubicBezTo>
                    <a:cubicBezTo>
                      <a:pt x="180" y="9"/>
                      <a:pt x="180" y="10"/>
                      <a:pt x="180" y="10"/>
                    </a:cubicBezTo>
                    <a:cubicBezTo>
                      <a:pt x="181" y="10"/>
                      <a:pt x="181" y="11"/>
                      <a:pt x="181" y="11"/>
                    </a:cubicBezTo>
                    <a:cubicBezTo>
                      <a:pt x="181" y="11"/>
                      <a:pt x="181" y="11"/>
                      <a:pt x="181" y="10"/>
                    </a:cubicBezTo>
                    <a:cubicBezTo>
                      <a:pt x="181" y="11"/>
                      <a:pt x="181" y="11"/>
                      <a:pt x="181" y="11"/>
                    </a:cubicBezTo>
                    <a:cubicBezTo>
                      <a:pt x="181" y="12"/>
                      <a:pt x="181" y="12"/>
                      <a:pt x="181" y="12"/>
                    </a:cubicBezTo>
                    <a:cubicBezTo>
                      <a:pt x="181" y="13"/>
                      <a:pt x="180" y="12"/>
                      <a:pt x="180" y="13"/>
                    </a:cubicBezTo>
                    <a:cubicBezTo>
                      <a:pt x="181" y="12"/>
                      <a:pt x="182" y="14"/>
                      <a:pt x="183" y="14"/>
                    </a:cubicBezTo>
                    <a:cubicBezTo>
                      <a:pt x="184" y="14"/>
                      <a:pt x="184" y="14"/>
                      <a:pt x="184" y="14"/>
                    </a:cubicBezTo>
                    <a:cubicBezTo>
                      <a:pt x="184" y="14"/>
                      <a:pt x="184" y="14"/>
                      <a:pt x="184" y="14"/>
                    </a:cubicBezTo>
                    <a:cubicBezTo>
                      <a:pt x="184" y="14"/>
                      <a:pt x="184" y="14"/>
                      <a:pt x="184" y="15"/>
                    </a:cubicBezTo>
                    <a:close/>
                    <a:moveTo>
                      <a:pt x="186" y="20"/>
                    </a:moveTo>
                    <a:cubicBezTo>
                      <a:pt x="186" y="18"/>
                      <a:pt x="184" y="17"/>
                      <a:pt x="186" y="17"/>
                    </a:cubicBezTo>
                    <a:cubicBezTo>
                      <a:pt x="186" y="18"/>
                      <a:pt x="187" y="20"/>
                      <a:pt x="186" y="20"/>
                    </a:cubicBezTo>
                    <a:close/>
                    <a:moveTo>
                      <a:pt x="186" y="22"/>
                    </a:moveTo>
                    <a:cubicBezTo>
                      <a:pt x="187" y="22"/>
                      <a:pt x="188" y="22"/>
                      <a:pt x="189" y="22"/>
                    </a:cubicBezTo>
                    <a:cubicBezTo>
                      <a:pt x="189" y="23"/>
                      <a:pt x="187" y="24"/>
                      <a:pt x="186" y="22"/>
                    </a:cubicBezTo>
                    <a:close/>
                    <a:moveTo>
                      <a:pt x="193" y="22"/>
                    </a:moveTo>
                    <a:cubicBezTo>
                      <a:pt x="193" y="20"/>
                      <a:pt x="190" y="21"/>
                      <a:pt x="191" y="20"/>
                    </a:cubicBezTo>
                    <a:cubicBezTo>
                      <a:pt x="193" y="20"/>
                      <a:pt x="193" y="20"/>
                      <a:pt x="193" y="20"/>
                    </a:cubicBezTo>
                    <a:cubicBezTo>
                      <a:pt x="192" y="20"/>
                      <a:pt x="194" y="21"/>
                      <a:pt x="193" y="22"/>
                    </a:cubicBezTo>
                    <a:close/>
                    <a:moveTo>
                      <a:pt x="191" y="13"/>
                    </a:moveTo>
                    <a:cubicBezTo>
                      <a:pt x="191" y="14"/>
                      <a:pt x="191" y="14"/>
                      <a:pt x="191" y="14"/>
                    </a:cubicBezTo>
                    <a:cubicBezTo>
                      <a:pt x="190" y="14"/>
                      <a:pt x="189" y="14"/>
                      <a:pt x="189" y="14"/>
                    </a:cubicBezTo>
                    <a:cubicBezTo>
                      <a:pt x="189" y="13"/>
                      <a:pt x="189" y="13"/>
                      <a:pt x="188" y="13"/>
                    </a:cubicBezTo>
                    <a:cubicBezTo>
                      <a:pt x="188" y="13"/>
                      <a:pt x="189" y="12"/>
                      <a:pt x="189" y="12"/>
                    </a:cubicBezTo>
                    <a:cubicBezTo>
                      <a:pt x="190" y="12"/>
                      <a:pt x="189" y="13"/>
                      <a:pt x="190" y="13"/>
                    </a:cubicBezTo>
                    <a:cubicBezTo>
                      <a:pt x="191" y="12"/>
                      <a:pt x="190" y="10"/>
                      <a:pt x="191" y="11"/>
                    </a:cubicBezTo>
                    <a:cubicBezTo>
                      <a:pt x="192" y="11"/>
                      <a:pt x="192" y="11"/>
                      <a:pt x="193" y="12"/>
                    </a:cubicBezTo>
                    <a:cubicBezTo>
                      <a:pt x="193" y="12"/>
                      <a:pt x="193" y="13"/>
                      <a:pt x="193" y="13"/>
                    </a:cubicBezTo>
                    <a:cubicBezTo>
                      <a:pt x="193" y="14"/>
                      <a:pt x="192" y="13"/>
                      <a:pt x="191" y="13"/>
                    </a:cubicBezTo>
                    <a:close/>
                    <a:moveTo>
                      <a:pt x="193" y="15"/>
                    </a:moveTo>
                    <a:cubicBezTo>
                      <a:pt x="193" y="14"/>
                      <a:pt x="194" y="14"/>
                      <a:pt x="194" y="14"/>
                    </a:cubicBezTo>
                    <a:cubicBezTo>
                      <a:pt x="194" y="14"/>
                      <a:pt x="195" y="14"/>
                      <a:pt x="195" y="15"/>
                    </a:cubicBezTo>
                    <a:cubicBezTo>
                      <a:pt x="194" y="15"/>
                      <a:pt x="194" y="15"/>
                      <a:pt x="193" y="15"/>
                    </a:cubicBezTo>
                    <a:close/>
                    <a:moveTo>
                      <a:pt x="203" y="17"/>
                    </a:moveTo>
                    <a:cubicBezTo>
                      <a:pt x="202" y="17"/>
                      <a:pt x="202" y="17"/>
                      <a:pt x="202" y="17"/>
                    </a:cubicBezTo>
                    <a:cubicBezTo>
                      <a:pt x="202" y="16"/>
                      <a:pt x="203" y="16"/>
                      <a:pt x="203" y="15"/>
                    </a:cubicBezTo>
                    <a:cubicBezTo>
                      <a:pt x="203" y="15"/>
                      <a:pt x="203" y="15"/>
                      <a:pt x="203" y="15"/>
                    </a:cubicBezTo>
                    <a:lnTo>
                      <a:pt x="203" y="17"/>
                    </a:lnTo>
                    <a:close/>
                    <a:moveTo>
                      <a:pt x="209" y="11"/>
                    </a:moveTo>
                    <a:cubicBezTo>
                      <a:pt x="209" y="11"/>
                      <a:pt x="209" y="12"/>
                      <a:pt x="209" y="12"/>
                    </a:cubicBezTo>
                    <a:cubicBezTo>
                      <a:pt x="209" y="13"/>
                      <a:pt x="208" y="13"/>
                      <a:pt x="208" y="14"/>
                    </a:cubicBezTo>
                    <a:cubicBezTo>
                      <a:pt x="206" y="13"/>
                      <a:pt x="201" y="13"/>
                      <a:pt x="199" y="15"/>
                    </a:cubicBezTo>
                    <a:cubicBezTo>
                      <a:pt x="198" y="15"/>
                      <a:pt x="198" y="14"/>
                      <a:pt x="198" y="14"/>
                    </a:cubicBezTo>
                    <a:cubicBezTo>
                      <a:pt x="198" y="14"/>
                      <a:pt x="198" y="14"/>
                      <a:pt x="198" y="14"/>
                    </a:cubicBezTo>
                    <a:cubicBezTo>
                      <a:pt x="198" y="13"/>
                      <a:pt x="199" y="13"/>
                      <a:pt x="200" y="13"/>
                    </a:cubicBezTo>
                    <a:cubicBezTo>
                      <a:pt x="200" y="13"/>
                      <a:pt x="200" y="13"/>
                      <a:pt x="200" y="13"/>
                    </a:cubicBezTo>
                    <a:cubicBezTo>
                      <a:pt x="200" y="13"/>
                      <a:pt x="200" y="14"/>
                      <a:pt x="200" y="14"/>
                    </a:cubicBezTo>
                    <a:cubicBezTo>
                      <a:pt x="202" y="14"/>
                      <a:pt x="200" y="13"/>
                      <a:pt x="200" y="12"/>
                    </a:cubicBezTo>
                    <a:cubicBezTo>
                      <a:pt x="201" y="12"/>
                      <a:pt x="201" y="12"/>
                      <a:pt x="202" y="12"/>
                    </a:cubicBezTo>
                    <a:cubicBezTo>
                      <a:pt x="202" y="13"/>
                      <a:pt x="203" y="13"/>
                      <a:pt x="204" y="13"/>
                    </a:cubicBezTo>
                    <a:cubicBezTo>
                      <a:pt x="203" y="10"/>
                      <a:pt x="205" y="13"/>
                      <a:pt x="205" y="11"/>
                    </a:cubicBezTo>
                    <a:cubicBezTo>
                      <a:pt x="205" y="11"/>
                      <a:pt x="207" y="11"/>
                      <a:pt x="207" y="10"/>
                    </a:cubicBezTo>
                    <a:cubicBezTo>
                      <a:pt x="207" y="10"/>
                      <a:pt x="208" y="10"/>
                      <a:pt x="208" y="10"/>
                    </a:cubicBezTo>
                    <a:cubicBezTo>
                      <a:pt x="208" y="11"/>
                      <a:pt x="208" y="11"/>
                      <a:pt x="209" y="11"/>
                    </a:cubicBezTo>
                    <a:cubicBezTo>
                      <a:pt x="209" y="11"/>
                      <a:pt x="209" y="12"/>
                      <a:pt x="210" y="12"/>
                    </a:cubicBezTo>
                    <a:cubicBezTo>
                      <a:pt x="210" y="12"/>
                      <a:pt x="210" y="12"/>
                      <a:pt x="211" y="12"/>
                    </a:cubicBezTo>
                    <a:cubicBezTo>
                      <a:pt x="210" y="12"/>
                      <a:pt x="210" y="13"/>
                      <a:pt x="210" y="13"/>
                    </a:cubicBezTo>
                    <a:cubicBezTo>
                      <a:pt x="210" y="13"/>
                      <a:pt x="210" y="13"/>
                      <a:pt x="210" y="13"/>
                    </a:cubicBezTo>
                    <a:cubicBezTo>
                      <a:pt x="210" y="13"/>
                      <a:pt x="209" y="13"/>
                      <a:pt x="209" y="11"/>
                    </a:cubicBezTo>
                    <a:close/>
                    <a:moveTo>
                      <a:pt x="210" y="10"/>
                    </a:moveTo>
                    <a:cubicBezTo>
                      <a:pt x="210" y="10"/>
                      <a:pt x="210" y="10"/>
                      <a:pt x="210" y="10"/>
                    </a:cubicBezTo>
                    <a:cubicBezTo>
                      <a:pt x="210" y="10"/>
                      <a:pt x="210" y="10"/>
                      <a:pt x="210" y="10"/>
                    </a:cubicBezTo>
                    <a:cubicBezTo>
                      <a:pt x="210" y="10"/>
                      <a:pt x="210" y="10"/>
                      <a:pt x="210" y="10"/>
                    </a:cubicBezTo>
                    <a:close/>
                    <a:moveTo>
                      <a:pt x="213" y="17"/>
                    </a:moveTo>
                    <a:cubicBezTo>
                      <a:pt x="213" y="18"/>
                      <a:pt x="211" y="18"/>
                      <a:pt x="211" y="17"/>
                    </a:cubicBezTo>
                    <a:cubicBezTo>
                      <a:pt x="212" y="17"/>
                      <a:pt x="212" y="17"/>
                      <a:pt x="213" y="17"/>
                    </a:cubicBezTo>
                    <a:close/>
                    <a:moveTo>
                      <a:pt x="211" y="7"/>
                    </a:moveTo>
                    <a:cubicBezTo>
                      <a:pt x="211" y="8"/>
                      <a:pt x="211" y="8"/>
                      <a:pt x="210" y="9"/>
                    </a:cubicBezTo>
                    <a:cubicBezTo>
                      <a:pt x="210" y="8"/>
                      <a:pt x="210" y="8"/>
                      <a:pt x="210" y="8"/>
                    </a:cubicBezTo>
                    <a:cubicBezTo>
                      <a:pt x="210" y="8"/>
                      <a:pt x="210" y="7"/>
                      <a:pt x="210" y="7"/>
                    </a:cubicBezTo>
                    <a:cubicBezTo>
                      <a:pt x="210" y="7"/>
                      <a:pt x="211" y="7"/>
                      <a:pt x="211" y="7"/>
                    </a:cubicBezTo>
                    <a:close/>
                    <a:moveTo>
                      <a:pt x="195" y="9"/>
                    </a:moveTo>
                    <a:cubicBezTo>
                      <a:pt x="195" y="9"/>
                      <a:pt x="195" y="9"/>
                      <a:pt x="195" y="9"/>
                    </a:cubicBezTo>
                    <a:cubicBezTo>
                      <a:pt x="195" y="9"/>
                      <a:pt x="194" y="9"/>
                      <a:pt x="194" y="9"/>
                    </a:cubicBezTo>
                    <a:cubicBezTo>
                      <a:pt x="194" y="9"/>
                      <a:pt x="195" y="9"/>
                      <a:pt x="195" y="9"/>
                    </a:cubicBezTo>
                    <a:close/>
                    <a:moveTo>
                      <a:pt x="188" y="7"/>
                    </a:moveTo>
                    <a:cubicBezTo>
                      <a:pt x="188" y="7"/>
                      <a:pt x="188" y="7"/>
                      <a:pt x="187" y="7"/>
                    </a:cubicBezTo>
                    <a:cubicBezTo>
                      <a:pt x="187" y="7"/>
                      <a:pt x="187" y="7"/>
                      <a:pt x="187" y="6"/>
                    </a:cubicBezTo>
                    <a:cubicBezTo>
                      <a:pt x="187" y="6"/>
                      <a:pt x="188" y="6"/>
                      <a:pt x="188" y="7"/>
                    </a:cubicBezTo>
                    <a:close/>
                    <a:moveTo>
                      <a:pt x="159" y="4"/>
                    </a:moveTo>
                    <a:cubicBezTo>
                      <a:pt x="158" y="5"/>
                      <a:pt x="159" y="7"/>
                      <a:pt x="158" y="7"/>
                    </a:cubicBezTo>
                    <a:cubicBezTo>
                      <a:pt x="158" y="7"/>
                      <a:pt x="158" y="6"/>
                      <a:pt x="157" y="6"/>
                    </a:cubicBezTo>
                    <a:cubicBezTo>
                      <a:pt x="157" y="6"/>
                      <a:pt x="157" y="6"/>
                      <a:pt x="157" y="6"/>
                    </a:cubicBezTo>
                    <a:cubicBezTo>
                      <a:pt x="159" y="6"/>
                      <a:pt x="157" y="4"/>
                      <a:pt x="159" y="4"/>
                    </a:cubicBezTo>
                    <a:close/>
                    <a:moveTo>
                      <a:pt x="152" y="7"/>
                    </a:moveTo>
                    <a:cubicBezTo>
                      <a:pt x="152" y="7"/>
                      <a:pt x="152" y="7"/>
                      <a:pt x="152" y="7"/>
                    </a:cubicBezTo>
                    <a:cubicBezTo>
                      <a:pt x="152" y="7"/>
                      <a:pt x="152" y="7"/>
                      <a:pt x="152" y="7"/>
                    </a:cubicBezTo>
                    <a:cubicBezTo>
                      <a:pt x="152" y="7"/>
                      <a:pt x="152" y="7"/>
                      <a:pt x="152" y="7"/>
                    </a:cubicBezTo>
                    <a:close/>
                    <a:moveTo>
                      <a:pt x="123" y="6"/>
                    </a:moveTo>
                    <a:cubicBezTo>
                      <a:pt x="124" y="6"/>
                      <a:pt x="125" y="6"/>
                      <a:pt x="125" y="6"/>
                    </a:cubicBezTo>
                    <a:cubicBezTo>
                      <a:pt x="125" y="6"/>
                      <a:pt x="125" y="6"/>
                      <a:pt x="124" y="6"/>
                    </a:cubicBezTo>
                    <a:cubicBezTo>
                      <a:pt x="124" y="7"/>
                      <a:pt x="125" y="7"/>
                      <a:pt x="125" y="7"/>
                    </a:cubicBezTo>
                    <a:cubicBezTo>
                      <a:pt x="125" y="7"/>
                      <a:pt x="125" y="7"/>
                      <a:pt x="125" y="7"/>
                    </a:cubicBezTo>
                    <a:cubicBezTo>
                      <a:pt x="124" y="7"/>
                      <a:pt x="124" y="7"/>
                      <a:pt x="124" y="6"/>
                    </a:cubicBezTo>
                    <a:cubicBezTo>
                      <a:pt x="123" y="7"/>
                      <a:pt x="123" y="8"/>
                      <a:pt x="123" y="6"/>
                    </a:cubicBezTo>
                    <a:close/>
                    <a:moveTo>
                      <a:pt x="103" y="4"/>
                    </a:moveTo>
                    <a:cubicBezTo>
                      <a:pt x="103" y="4"/>
                      <a:pt x="103" y="4"/>
                      <a:pt x="103" y="4"/>
                    </a:cubicBezTo>
                    <a:cubicBezTo>
                      <a:pt x="103" y="4"/>
                      <a:pt x="102" y="4"/>
                      <a:pt x="102" y="4"/>
                    </a:cubicBezTo>
                    <a:cubicBezTo>
                      <a:pt x="103" y="4"/>
                      <a:pt x="103" y="4"/>
                      <a:pt x="103" y="4"/>
                    </a:cubicBezTo>
                    <a:close/>
                    <a:moveTo>
                      <a:pt x="98" y="7"/>
                    </a:moveTo>
                    <a:cubicBezTo>
                      <a:pt x="97" y="7"/>
                      <a:pt x="97" y="7"/>
                      <a:pt x="97" y="7"/>
                    </a:cubicBezTo>
                    <a:cubicBezTo>
                      <a:pt x="97" y="7"/>
                      <a:pt x="97" y="7"/>
                      <a:pt x="98" y="7"/>
                    </a:cubicBezTo>
                    <a:close/>
                    <a:moveTo>
                      <a:pt x="80" y="10"/>
                    </a:moveTo>
                    <a:cubicBezTo>
                      <a:pt x="81" y="10"/>
                      <a:pt x="81" y="10"/>
                      <a:pt x="81" y="10"/>
                    </a:cubicBezTo>
                    <a:cubicBezTo>
                      <a:pt x="81" y="10"/>
                      <a:pt x="81" y="10"/>
                      <a:pt x="81" y="10"/>
                    </a:cubicBezTo>
                    <a:cubicBezTo>
                      <a:pt x="80" y="10"/>
                      <a:pt x="80" y="10"/>
                      <a:pt x="80" y="10"/>
                    </a:cubicBezTo>
                    <a:cubicBezTo>
                      <a:pt x="80" y="10"/>
                      <a:pt x="80" y="10"/>
                      <a:pt x="80" y="10"/>
                    </a:cubicBezTo>
                    <a:close/>
                    <a:moveTo>
                      <a:pt x="74" y="7"/>
                    </a:moveTo>
                    <a:cubicBezTo>
                      <a:pt x="74" y="7"/>
                      <a:pt x="74" y="6"/>
                      <a:pt x="74" y="6"/>
                    </a:cubicBezTo>
                    <a:cubicBezTo>
                      <a:pt x="74" y="6"/>
                      <a:pt x="74" y="6"/>
                      <a:pt x="75" y="6"/>
                    </a:cubicBezTo>
                    <a:cubicBezTo>
                      <a:pt x="75" y="6"/>
                      <a:pt x="74" y="7"/>
                      <a:pt x="74" y="7"/>
                    </a:cubicBezTo>
                    <a:close/>
                    <a:moveTo>
                      <a:pt x="72" y="6"/>
                    </a:moveTo>
                    <a:cubicBezTo>
                      <a:pt x="73" y="6"/>
                      <a:pt x="73" y="6"/>
                      <a:pt x="73" y="6"/>
                    </a:cubicBezTo>
                    <a:cubicBezTo>
                      <a:pt x="73" y="7"/>
                      <a:pt x="74" y="7"/>
                      <a:pt x="74" y="7"/>
                    </a:cubicBezTo>
                    <a:cubicBezTo>
                      <a:pt x="74" y="7"/>
                      <a:pt x="74" y="7"/>
                      <a:pt x="73" y="7"/>
                    </a:cubicBezTo>
                    <a:cubicBezTo>
                      <a:pt x="73" y="7"/>
                      <a:pt x="73" y="7"/>
                      <a:pt x="72" y="8"/>
                    </a:cubicBezTo>
                    <a:cubicBezTo>
                      <a:pt x="72" y="7"/>
                      <a:pt x="73" y="7"/>
                      <a:pt x="72" y="6"/>
                    </a:cubicBezTo>
                    <a:close/>
                    <a:moveTo>
                      <a:pt x="71" y="9"/>
                    </a:moveTo>
                    <a:cubicBezTo>
                      <a:pt x="71" y="9"/>
                      <a:pt x="71" y="9"/>
                      <a:pt x="71" y="9"/>
                    </a:cubicBezTo>
                    <a:cubicBezTo>
                      <a:pt x="71" y="9"/>
                      <a:pt x="71" y="10"/>
                      <a:pt x="70" y="10"/>
                    </a:cubicBezTo>
                    <a:cubicBezTo>
                      <a:pt x="70" y="10"/>
                      <a:pt x="69" y="9"/>
                      <a:pt x="69" y="9"/>
                    </a:cubicBezTo>
                    <a:cubicBezTo>
                      <a:pt x="69" y="8"/>
                      <a:pt x="68" y="8"/>
                      <a:pt x="68" y="8"/>
                    </a:cubicBezTo>
                    <a:cubicBezTo>
                      <a:pt x="68" y="8"/>
                      <a:pt x="69" y="8"/>
                      <a:pt x="69" y="8"/>
                    </a:cubicBezTo>
                    <a:cubicBezTo>
                      <a:pt x="69" y="8"/>
                      <a:pt x="70" y="10"/>
                      <a:pt x="71" y="9"/>
                    </a:cubicBezTo>
                    <a:close/>
                    <a:moveTo>
                      <a:pt x="67" y="6"/>
                    </a:moveTo>
                    <a:cubicBezTo>
                      <a:pt x="67" y="6"/>
                      <a:pt x="67" y="6"/>
                      <a:pt x="66" y="6"/>
                    </a:cubicBezTo>
                    <a:cubicBezTo>
                      <a:pt x="66" y="6"/>
                      <a:pt x="66" y="6"/>
                      <a:pt x="66" y="6"/>
                    </a:cubicBezTo>
                    <a:cubicBezTo>
                      <a:pt x="66" y="5"/>
                      <a:pt x="67" y="5"/>
                      <a:pt x="67" y="6"/>
                    </a:cubicBezTo>
                    <a:close/>
                    <a:moveTo>
                      <a:pt x="57" y="9"/>
                    </a:moveTo>
                    <a:cubicBezTo>
                      <a:pt x="57" y="9"/>
                      <a:pt x="57" y="9"/>
                      <a:pt x="57" y="9"/>
                    </a:cubicBezTo>
                    <a:cubicBezTo>
                      <a:pt x="57" y="9"/>
                      <a:pt x="57" y="9"/>
                      <a:pt x="57" y="9"/>
                    </a:cubicBezTo>
                    <a:close/>
                    <a:moveTo>
                      <a:pt x="56" y="7"/>
                    </a:moveTo>
                    <a:cubicBezTo>
                      <a:pt x="57" y="7"/>
                      <a:pt x="57" y="8"/>
                      <a:pt x="57" y="9"/>
                    </a:cubicBezTo>
                    <a:cubicBezTo>
                      <a:pt x="57" y="8"/>
                      <a:pt x="57" y="8"/>
                      <a:pt x="57" y="8"/>
                    </a:cubicBezTo>
                    <a:cubicBezTo>
                      <a:pt x="56" y="8"/>
                      <a:pt x="56" y="9"/>
                      <a:pt x="56" y="9"/>
                    </a:cubicBezTo>
                    <a:cubicBezTo>
                      <a:pt x="55" y="9"/>
                      <a:pt x="55" y="8"/>
                      <a:pt x="55" y="8"/>
                    </a:cubicBezTo>
                    <a:cubicBezTo>
                      <a:pt x="55" y="7"/>
                      <a:pt x="55" y="7"/>
                      <a:pt x="56" y="7"/>
                    </a:cubicBezTo>
                    <a:close/>
                    <a:moveTo>
                      <a:pt x="51" y="7"/>
                    </a:moveTo>
                    <a:cubicBezTo>
                      <a:pt x="51" y="6"/>
                      <a:pt x="50" y="6"/>
                      <a:pt x="50" y="5"/>
                    </a:cubicBezTo>
                    <a:cubicBezTo>
                      <a:pt x="50" y="5"/>
                      <a:pt x="50" y="5"/>
                      <a:pt x="50" y="5"/>
                    </a:cubicBezTo>
                    <a:cubicBezTo>
                      <a:pt x="51" y="6"/>
                      <a:pt x="52" y="6"/>
                      <a:pt x="51" y="7"/>
                    </a:cubicBezTo>
                    <a:close/>
                    <a:moveTo>
                      <a:pt x="38" y="10"/>
                    </a:moveTo>
                    <a:cubicBezTo>
                      <a:pt x="38" y="10"/>
                      <a:pt x="38" y="10"/>
                      <a:pt x="37" y="10"/>
                    </a:cubicBezTo>
                    <a:cubicBezTo>
                      <a:pt x="38" y="10"/>
                      <a:pt x="38" y="10"/>
                      <a:pt x="38" y="10"/>
                    </a:cubicBezTo>
                    <a:close/>
                    <a:moveTo>
                      <a:pt x="27" y="4"/>
                    </a:moveTo>
                    <a:cubicBezTo>
                      <a:pt x="28" y="4"/>
                      <a:pt x="28" y="6"/>
                      <a:pt x="30" y="5"/>
                    </a:cubicBezTo>
                    <a:cubicBezTo>
                      <a:pt x="30" y="6"/>
                      <a:pt x="30" y="6"/>
                      <a:pt x="30" y="6"/>
                    </a:cubicBezTo>
                    <a:cubicBezTo>
                      <a:pt x="29" y="6"/>
                      <a:pt x="30" y="8"/>
                      <a:pt x="28" y="8"/>
                    </a:cubicBezTo>
                    <a:cubicBezTo>
                      <a:pt x="29" y="6"/>
                      <a:pt x="27" y="7"/>
                      <a:pt x="27" y="5"/>
                    </a:cubicBezTo>
                    <a:cubicBezTo>
                      <a:pt x="25" y="5"/>
                      <a:pt x="26" y="8"/>
                      <a:pt x="23" y="7"/>
                    </a:cubicBezTo>
                    <a:cubicBezTo>
                      <a:pt x="23" y="7"/>
                      <a:pt x="23" y="7"/>
                      <a:pt x="23" y="7"/>
                    </a:cubicBezTo>
                    <a:cubicBezTo>
                      <a:pt x="24" y="7"/>
                      <a:pt x="24" y="7"/>
                      <a:pt x="24" y="6"/>
                    </a:cubicBezTo>
                    <a:cubicBezTo>
                      <a:pt x="24" y="6"/>
                      <a:pt x="24" y="6"/>
                      <a:pt x="24" y="6"/>
                    </a:cubicBezTo>
                    <a:cubicBezTo>
                      <a:pt x="25" y="5"/>
                      <a:pt x="28" y="6"/>
                      <a:pt x="27" y="4"/>
                    </a:cubicBezTo>
                    <a:close/>
                    <a:moveTo>
                      <a:pt x="21" y="10"/>
                    </a:moveTo>
                    <a:cubicBezTo>
                      <a:pt x="21" y="10"/>
                      <a:pt x="21" y="10"/>
                      <a:pt x="21" y="10"/>
                    </a:cubicBezTo>
                    <a:cubicBezTo>
                      <a:pt x="22" y="11"/>
                      <a:pt x="22" y="12"/>
                      <a:pt x="22" y="12"/>
                    </a:cubicBezTo>
                    <a:cubicBezTo>
                      <a:pt x="22" y="11"/>
                      <a:pt x="21" y="11"/>
                      <a:pt x="21" y="10"/>
                    </a:cubicBezTo>
                    <a:close/>
                    <a:moveTo>
                      <a:pt x="8" y="17"/>
                    </a:moveTo>
                    <a:cubicBezTo>
                      <a:pt x="9" y="17"/>
                      <a:pt x="9" y="17"/>
                      <a:pt x="10" y="17"/>
                    </a:cubicBezTo>
                    <a:cubicBezTo>
                      <a:pt x="10" y="18"/>
                      <a:pt x="8" y="18"/>
                      <a:pt x="8" y="17"/>
                    </a:cubicBezTo>
                    <a:close/>
                    <a:moveTo>
                      <a:pt x="7" y="18"/>
                    </a:moveTo>
                    <a:cubicBezTo>
                      <a:pt x="7" y="19"/>
                      <a:pt x="7" y="19"/>
                      <a:pt x="7" y="20"/>
                    </a:cubicBezTo>
                    <a:cubicBezTo>
                      <a:pt x="8" y="20"/>
                      <a:pt x="8" y="19"/>
                      <a:pt x="8" y="19"/>
                    </a:cubicBezTo>
                    <a:cubicBezTo>
                      <a:pt x="9" y="18"/>
                      <a:pt x="9" y="19"/>
                      <a:pt x="10" y="19"/>
                    </a:cubicBezTo>
                    <a:cubicBezTo>
                      <a:pt x="10" y="20"/>
                      <a:pt x="9" y="20"/>
                      <a:pt x="8" y="20"/>
                    </a:cubicBezTo>
                    <a:cubicBezTo>
                      <a:pt x="8" y="20"/>
                      <a:pt x="8" y="21"/>
                      <a:pt x="8" y="22"/>
                    </a:cubicBezTo>
                    <a:cubicBezTo>
                      <a:pt x="7" y="22"/>
                      <a:pt x="6" y="22"/>
                      <a:pt x="6" y="20"/>
                    </a:cubicBezTo>
                    <a:cubicBezTo>
                      <a:pt x="6" y="20"/>
                      <a:pt x="5" y="18"/>
                      <a:pt x="4" y="20"/>
                    </a:cubicBezTo>
                    <a:cubicBezTo>
                      <a:pt x="3" y="19"/>
                      <a:pt x="6" y="18"/>
                      <a:pt x="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9" name="Freeform 3200"/>
              <p:cNvSpPr/>
              <p:nvPr/>
            </p:nvSpPr>
            <p:spPr bwMode="auto">
              <a:xfrm>
                <a:off x="5716" y="2393"/>
                <a:ext cx="20" cy="26"/>
              </a:xfrm>
              <a:custGeom>
                <a:avLst/>
                <a:gdLst>
                  <a:gd name="T0" fmla="*/ 1 w 10"/>
                  <a:gd name="T1" fmla="*/ 13 h 13"/>
                  <a:gd name="T2" fmla="*/ 1 w 10"/>
                  <a:gd name="T3" fmla="*/ 12 h 13"/>
                  <a:gd name="T4" fmla="*/ 3 w 10"/>
                  <a:gd name="T5" fmla="*/ 11 h 13"/>
                  <a:gd name="T6" fmla="*/ 2 w 10"/>
                  <a:gd name="T7" fmla="*/ 9 h 13"/>
                  <a:gd name="T8" fmla="*/ 3 w 10"/>
                  <a:gd name="T9" fmla="*/ 11 h 13"/>
                  <a:gd name="T10" fmla="*/ 5 w 10"/>
                  <a:gd name="T11" fmla="*/ 11 h 13"/>
                  <a:gd name="T12" fmla="*/ 7 w 10"/>
                  <a:gd name="T13" fmla="*/ 10 h 13"/>
                  <a:gd name="T14" fmla="*/ 10 w 10"/>
                  <a:gd name="T15" fmla="*/ 11 h 13"/>
                  <a:gd name="T16" fmla="*/ 8 w 10"/>
                  <a:gd name="T17" fmla="*/ 7 h 13"/>
                  <a:gd name="T18" fmla="*/ 9 w 10"/>
                  <a:gd name="T19" fmla="*/ 6 h 13"/>
                  <a:gd name="T20" fmla="*/ 7 w 10"/>
                  <a:gd name="T21" fmla="*/ 6 h 13"/>
                  <a:gd name="T22" fmla="*/ 8 w 10"/>
                  <a:gd name="T23" fmla="*/ 5 h 13"/>
                  <a:gd name="T24" fmla="*/ 9 w 10"/>
                  <a:gd name="T25" fmla="*/ 5 h 13"/>
                  <a:gd name="T26" fmla="*/ 10 w 10"/>
                  <a:gd name="T27" fmla="*/ 2 h 13"/>
                  <a:gd name="T28" fmla="*/ 7 w 10"/>
                  <a:gd name="T29" fmla="*/ 2 h 13"/>
                  <a:gd name="T30" fmla="*/ 7 w 10"/>
                  <a:gd name="T31" fmla="*/ 3 h 13"/>
                  <a:gd name="T32" fmla="*/ 7 w 10"/>
                  <a:gd name="T33" fmla="*/ 2 h 13"/>
                  <a:gd name="T34" fmla="*/ 6 w 10"/>
                  <a:gd name="T35" fmla="*/ 3 h 13"/>
                  <a:gd name="T36" fmla="*/ 6 w 10"/>
                  <a:gd name="T37" fmla="*/ 3 h 13"/>
                  <a:gd name="T38" fmla="*/ 4 w 10"/>
                  <a:gd name="T39" fmla="*/ 6 h 13"/>
                  <a:gd name="T40" fmla="*/ 6 w 10"/>
                  <a:gd name="T41" fmla="*/ 7 h 13"/>
                  <a:gd name="T42" fmla="*/ 5 w 10"/>
                  <a:gd name="T43" fmla="*/ 9 h 13"/>
                  <a:gd name="T44" fmla="*/ 2 w 10"/>
                  <a:gd name="T45" fmla="*/ 8 h 13"/>
                  <a:gd name="T46" fmla="*/ 0 w 10"/>
                  <a:gd name="T47" fmla="*/ 13 h 13"/>
                  <a:gd name="T48" fmla="*/ 0 w 10"/>
                  <a:gd name="T49" fmla="*/ 12 h 13"/>
                  <a:gd name="T50" fmla="*/ 1 w 10"/>
                  <a:gd name="T51"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13"/>
                    </a:moveTo>
                    <a:cubicBezTo>
                      <a:pt x="1" y="13"/>
                      <a:pt x="1" y="12"/>
                      <a:pt x="1" y="12"/>
                    </a:cubicBezTo>
                    <a:cubicBezTo>
                      <a:pt x="2" y="12"/>
                      <a:pt x="3" y="12"/>
                      <a:pt x="3" y="11"/>
                    </a:cubicBezTo>
                    <a:cubicBezTo>
                      <a:pt x="3" y="11"/>
                      <a:pt x="1" y="10"/>
                      <a:pt x="2" y="9"/>
                    </a:cubicBezTo>
                    <a:cubicBezTo>
                      <a:pt x="3" y="9"/>
                      <a:pt x="2" y="11"/>
                      <a:pt x="3" y="11"/>
                    </a:cubicBezTo>
                    <a:cubicBezTo>
                      <a:pt x="3" y="11"/>
                      <a:pt x="5" y="10"/>
                      <a:pt x="5" y="11"/>
                    </a:cubicBezTo>
                    <a:cubicBezTo>
                      <a:pt x="6" y="11"/>
                      <a:pt x="6" y="10"/>
                      <a:pt x="7" y="10"/>
                    </a:cubicBezTo>
                    <a:cubicBezTo>
                      <a:pt x="7" y="11"/>
                      <a:pt x="10" y="12"/>
                      <a:pt x="10" y="11"/>
                    </a:cubicBezTo>
                    <a:cubicBezTo>
                      <a:pt x="9" y="10"/>
                      <a:pt x="8" y="9"/>
                      <a:pt x="8" y="7"/>
                    </a:cubicBezTo>
                    <a:cubicBezTo>
                      <a:pt x="9" y="7"/>
                      <a:pt x="10" y="7"/>
                      <a:pt x="9" y="6"/>
                    </a:cubicBezTo>
                    <a:cubicBezTo>
                      <a:pt x="8" y="6"/>
                      <a:pt x="7" y="7"/>
                      <a:pt x="7" y="6"/>
                    </a:cubicBezTo>
                    <a:cubicBezTo>
                      <a:pt x="8" y="6"/>
                      <a:pt x="8" y="5"/>
                      <a:pt x="8" y="5"/>
                    </a:cubicBezTo>
                    <a:cubicBezTo>
                      <a:pt x="8" y="5"/>
                      <a:pt x="9" y="5"/>
                      <a:pt x="9" y="5"/>
                    </a:cubicBezTo>
                    <a:cubicBezTo>
                      <a:pt x="8" y="3"/>
                      <a:pt x="10" y="4"/>
                      <a:pt x="10" y="2"/>
                    </a:cubicBezTo>
                    <a:cubicBezTo>
                      <a:pt x="9" y="2"/>
                      <a:pt x="8" y="0"/>
                      <a:pt x="7" y="2"/>
                    </a:cubicBezTo>
                    <a:cubicBezTo>
                      <a:pt x="9" y="2"/>
                      <a:pt x="8" y="3"/>
                      <a:pt x="7" y="3"/>
                    </a:cubicBezTo>
                    <a:cubicBezTo>
                      <a:pt x="7" y="3"/>
                      <a:pt x="7" y="2"/>
                      <a:pt x="7" y="2"/>
                    </a:cubicBezTo>
                    <a:cubicBezTo>
                      <a:pt x="6" y="2"/>
                      <a:pt x="7" y="3"/>
                      <a:pt x="6" y="3"/>
                    </a:cubicBezTo>
                    <a:cubicBezTo>
                      <a:pt x="6" y="3"/>
                      <a:pt x="6" y="3"/>
                      <a:pt x="6" y="3"/>
                    </a:cubicBezTo>
                    <a:cubicBezTo>
                      <a:pt x="5" y="4"/>
                      <a:pt x="4" y="5"/>
                      <a:pt x="4" y="6"/>
                    </a:cubicBezTo>
                    <a:cubicBezTo>
                      <a:pt x="4" y="6"/>
                      <a:pt x="6" y="6"/>
                      <a:pt x="6" y="7"/>
                    </a:cubicBezTo>
                    <a:cubicBezTo>
                      <a:pt x="6" y="8"/>
                      <a:pt x="5" y="9"/>
                      <a:pt x="5" y="9"/>
                    </a:cubicBezTo>
                    <a:cubicBezTo>
                      <a:pt x="4" y="9"/>
                      <a:pt x="3" y="9"/>
                      <a:pt x="2" y="8"/>
                    </a:cubicBezTo>
                    <a:cubicBezTo>
                      <a:pt x="1" y="10"/>
                      <a:pt x="1" y="11"/>
                      <a:pt x="0" y="13"/>
                    </a:cubicBezTo>
                    <a:cubicBezTo>
                      <a:pt x="0" y="12"/>
                      <a:pt x="0" y="12"/>
                      <a:pt x="0" y="12"/>
                    </a:cubicBezTo>
                    <a:cubicBezTo>
                      <a:pt x="0" y="12"/>
                      <a:pt x="1" y="13"/>
                      <a:pt x="1" y="1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0" name="Freeform 3201"/>
              <p:cNvSpPr/>
              <p:nvPr/>
            </p:nvSpPr>
            <p:spPr bwMode="auto">
              <a:xfrm>
                <a:off x="5724" y="24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1" name="Freeform 3202"/>
              <p:cNvSpPr>
                <a:spLocks noEditPoints="1"/>
              </p:cNvSpPr>
              <p:nvPr/>
            </p:nvSpPr>
            <p:spPr bwMode="auto">
              <a:xfrm>
                <a:off x="5634" y="2532"/>
                <a:ext cx="408" cy="54"/>
              </a:xfrm>
              <a:custGeom>
                <a:avLst/>
                <a:gdLst>
                  <a:gd name="T0" fmla="*/ 17 w 199"/>
                  <a:gd name="T1" fmla="*/ 21 h 26"/>
                  <a:gd name="T2" fmla="*/ 41 w 199"/>
                  <a:gd name="T3" fmla="*/ 19 h 26"/>
                  <a:gd name="T4" fmla="*/ 58 w 199"/>
                  <a:gd name="T5" fmla="*/ 15 h 26"/>
                  <a:gd name="T6" fmla="*/ 55 w 199"/>
                  <a:gd name="T7" fmla="*/ 13 h 26"/>
                  <a:gd name="T8" fmla="*/ 78 w 199"/>
                  <a:gd name="T9" fmla="*/ 18 h 26"/>
                  <a:gd name="T10" fmla="*/ 93 w 199"/>
                  <a:gd name="T11" fmla="*/ 22 h 26"/>
                  <a:gd name="T12" fmla="*/ 105 w 199"/>
                  <a:gd name="T13" fmla="*/ 18 h 26"/>
                  <a:gd name="T14" fmla="*/ 109 w 199"/>
                  <a:gd name="T15" fmla="*/ 16 h 26"/>
                  <a:gd name="T16" fmla="*/ 121 w 199"/>
                  <a:gd name="T17" fmla="*/ 16 h 26"/>
                  <a:gd name="T18" fmla="*/ 121 w 199"/>
                  <a:gd name="T19" fmla="*/ 20 h 26"/>
                  <a:gd name="T20" fmla="*/ 142 w 199"/>
                  <a:gd name="T21" fmla="*/ 16 h 26"/>
                  <a:gd name="T22" fmla="*/ 151 w 199"/>
                  <a:gd name="T23" fmla="*/ 22 h 26"/>
                  <a:gd name="T24" fmla="*/ 166 w 199"/>
                  <a:gd name="T25" fmla="*/ 25 h 26"/>
                  <a:gd name="T26" fmla="*/ 188 w 199"/>
                  <a:gd name="T27" fmla="*/ 19 h 26"/>
                  <a:gd name="T28" fmla="*/ 192 w 199"/>
                  <a:gd name="T29" fmla="*/ 14 h 26"/>
                  <a:gd name="T30" fmla="*/ 179 w 199"/>
                  <a:gd name="T31" fmla="*/ 8 h 26"/>
                  <a:gd name="T32" fmla="*/ 177 w 199"/>
                  <a:gd name="T33" fmla="*/ 15 h 26"/>
                  <a:gd name="T34" fmla="*/ 157 w 199"/>
                  <a:gd name="T35" fmla="*/ 14 h 26"/>
                  <a:gd name="T36" fmla="*/ 164 w 199"/>
                  <a:gd name="T37" fmla="*/ 14 h 26"/>
                  <a:gd name="T38" fmla="*/ 171 w 199"/>
                  <a:gd name="T39" fmla="*/ 11 h 26"/>
                  <a:gd name="T40" fmla="*/ 172 w 199"/>
                  <a:gd name="T41" fmla="*/ 9 h 26"/>
                  <a:gd name="T42" fmla="*/ 162 w 199"/>
                  <a:gd name="T43" fmla="*/ 6 h 26"/>
                  <a:gd name="T44" fmla="*/ 149 w 199"/>
                  <a:gd name="T45" fmla="*/ 9 h 26"/>
                  <a:gd name="T46" fmla="*/ 129 w 199"/>
                  <a:gd name="T47" fmla="*/ 6 h 26"/>
                  <a:gd name="T48" fmla="*/ 115 w 199"/>
                  <a:gd name="T49" fmla="*/ 6 h 26"/>
                  <a:gd name="T50" fmla="*/ 93 w 199"/>
                  <a:gd name="T51" fmla="*/ 6 h 26"/>
                  <a:gd name="T52" fmla="*/ 77 w 199"/>
                  <a:gd name="T53" fmla="*/ 4 h 26"/>
                  <a:gd name="T54" fmla="*/ 53 w 199"/>
                  <a:gd name="T55" fmla="*/ 8 h 26"/>
                  <a:gd name="T56" fmla="*/ 32 w 199"/>
                  <a:gd name="T57" fmla="*/ 7 h 26"/>
                  <a:gd name="T58" fmla="*/ 21 w 199"/>
                  <a:gd name="T59" fmla="*/ 8 h 26"/>
                  <a:gd name="T60" fmla="*/ 5 w 199"/>
                  <a:gd name="T61" fmla="*/ 14 h 26"/>
                  <a:gd name="T62" fmla="*/ 192 w 199"/>
                  <a:gd name="T63" fmla="*/ 19 h 26"/>
                  <a:gd name="T64" fmla="*/ 183 w 199"/>
                  <a:gd name="T65" fmla="*/ 10 h 26"/>
                  <a:gd name="T66" fmla="*/ 167 w 199"/>
                  <a:gd name="T67" fmla="*/ 25 h 26"/>
                  <a:gd name="T68" fmla="*/ 154 w 199"/>
                  <a:gd name="T69" fmla="*/ 15 h 26"/>
                  <a:gd name="T70" fmla="*/ 61 w 199"/>
                  <a:gd name="T71" fmla="*/ 14 h 26"/>
                  <a:gd name="T72" fmla="*/ 70 w 199"/>
                  <a:gd name="T73" fmla="*/ 13 h 26"/>
                  <a:gd name="T74" fmla="*/ 83 w 199"/>
                  <a:gd name="T75" fmla="*/ 10 h 26"/>
                  <a:gd name="T76" fmla="*/ 80 w 199"/>
                  <a:gd name="T77" fmla="*/ 17 h 26"/>
                  <a:gd name="T78" fmla="*/ 87 w 199"/>
                  <a:gd name="T79" fmla="*/ 16 h 26"/>
                  <a:gd name="T80" fmla="*/ 94 w 199"/>
                  <a:gd name="T81" fmla="*/ 15 h 26"/>
                  <a:gd name="T82" fmla="*/ 107 w 199"/>
                  <a:gd name="T83" fmla="*/ 18 h 26"/>
                  <a:gd name="T84" fmla="*/ 99 w 199"/>
                  <a:gd name="T85" fmla="*/ 7 h 26"/>
                  <a:gd name="T86" fmla="*/ 114 w 199"/>
                  <a:gd name="T87" fmla="*/ 12 h 26"/>
                  <a:gd name="T88" fmla="*/ 113 w 199"/>
                  <a:gd name="T89" fmla="*/ 18 h 26"/>
                  <a:gd name="T90" fmla="*/ 134 w 199"/>
                  <a:gd name="T91" fmla="*/ 15 h 26"/>
                  <a:gd name="T92" fmla="*/ 137 w 199"/>
                  <a:gd name="T93" fmla="*/ 6 h 26"/>
                  <a:gd name="T94" fmla="*/ 126 w 199"/>
                  <a:gd name="T95" fmla="*/ 11 h 26"/>
                  <a:gd name="T96" fmla="*/ 119 w 199"/>
                  <a:gd name="T97" fmla="*/ 7 h 26"/>
                  <a:gd name="T98" fmla="*/ 106 w 199"/>
                  <a:gd name="T99" fmla="*/ 10 h 26"/>
                  <a:gd name="T100" fmla="*/ 95 w 199"/>
                  <a:gd name="T101" fmla="*/ 11 h 26"/>
                  <a:gd name="T102" fmla="*/ 80 w 199"/>
                  <a:gd name="T103" fmla="*/ 5 h 26"/>
                  <a:gd name="T104" fmla="*/ 71 w 199"/>
                  <a:gd name="T105" fmla="*/ 6 h 26"/>
                  <a:gd name="T106" fmla="*/ 20 w 199"/>
                  <a:gd name="T107" fmla="*/ 13 h 26"/>
                  <a:gd name="T108" fmla="*/ 24 w 199"/>
                  <a:gd name="T109" fmla="*/ 14 h 26"/>
                  <a:gd name="T110" fmla="*/ 33 w 199"/>
                  <a:gd name="T111" fmla="*/ 13 h 26"/>
                  <a:gd name="T112" fmla="*/ 32 w 199"/>
                  <a:gd name="T113" fmla="*/ 15 h 26"/>
                  <a:gd name="T114" fmla="*/ 50 w 199"/>
                  <a:gd name="T115" fmla="*/ 16 h 26"/>
                  <a:gd name="T116" fmla="*/ 38 w 199"/>
                  <a:gd name="T117" fmla="*/ 14 h 26"/>
                  <a:gd name="T118" fmla="*/ 23 w 199"/>
                  <a:gd name="T119"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9" h="26">
                    <a:moveTo>
                      <a:pt x="1" y="18"/>
                    </a:moveTo>
                    <a:cubicBezTo>
                      <a:pt x="0" y="20"/>
                      <a:pt x="1" y="20"/>
                      <a:pt x="2" y="21"/>
                    </a:cubicBezTo>
                    <a:cubicBezTo>
                      <a:pt x="1" y="21"/>
                      <a:pt x="1" y="22"/>
                      <a:pt x="1" y="22"/>
                    </a:cubicBezTo>
                    <a:cubicBezTo>
                      <a:pt x="2" y="24"/>
                      <a:pt x="4" y="24"/>
                      <a:pt x="5" y="21"/>
                    </a:cubicBezTo>
                    <a:cubicBezTo>
                      <a:pt x="4" y="21"/>
                      <a:pt x="3" y="21"/>
                      <a:pt x="3" y="21"/>
                    </a:cubicBezTo>
                    <a:cubicBezTo>
                      <a:pt x="4" y="21"/>
                      <a:pt x="3" y="18"/>
                      <a:pt x="4" y="18"/>
                    </a:cubicBezTo>
                    <a:cubicBezTo>
                      <a:pt x="6" y="18"/>
                      <a:pt x="7" y="18"/>
                      <a:pt x="7" y="20"/>
                    </a:cubicBezTo>
                    <a:cubicBezTo>
                      <a:pt x="8" y="21"/>
                      <a:pt x="8" y="20"/>
                      <a:pt x="10" y="20"/>
                    </a:cubicBezTo>
                    <a:cubicBezTo>
                      <a:pt x="10" y="19"/>
                      <a:pt x="10" y="19"/>
                      <a:pt x="9" y="19"/>
                    </a:cubicBezTo>
                    <a:cubicBezTo>
                      <a:pt x="10" y="18"/>
                      <a:pt x="10" y="17"/>
                      <a:pt x="11" y="17"/>
                    </a:cubicBezTo>
                    <a:cubicBezTo>
                      <a:pt x="12" y="18"/>
                      <a:pt x="13" y="19"/>
                      <a:pt x="15" y="18"/>
                    </a:cubicBezTo>
                    <a:cubicBezTo>
                      <a:pt x="15" y="20"/>
                      <a:pt x="17" y="19"/>
                      <a:pt x="16" y="21"/>
                    </a:cubicBezTo>
                    <a:cubicBezTo>
                      <a:pt x="15" y="20"/>
                      <a:pt x="15" y="20"/>
                      <a:pt x="14" y="21"/>
                    </a:cubicBezTo>
                    <a:cubicBezTo>
                      <a:pt x="14" y="22"/>
                      <a:pt x="12" y="22"/>
                      <a:pt x="14" y="23"/>
                    </a:cubicBezTo>
                    <a:cubicBezTo>
                      <a:pt x="13" y="21"/>
                      <a:pt x="15" y="22"/>
                      <a:pt x="16" y="22"/>
                    </a:cubicBezTo>
                    <a:cubicBezTo>
                      <a:pt x="15" y="23"/>
                      <a:pt x="16" y="24"/>
                      <a:pt x="17" y="24"/>
                    </a:cubicBezTo>
                    <a:cubicBezTo>
                      <a:pt x="17" y="23"/>
                      <a:pt x="19" y="23"/>
                      <a:pt x="18" y="22"/>
                    </a:cubicBezTo>
                    <a:cubicBezTo>
                      <a:pt x="18" y="21"/>
                      <a:pt x="17" y="22"/>
                      <a:pt x="17" y="21"/>
                    </a:cubicBezTo>
                    <a:cubicBezTo>
                      <a:pt x="18" y="21"/>
                      <a:pt x="17" y="19"/>
                      <a:pt x="18" y="19"/>
                    </a:cubicBezTo>
                    <a:cubicBezTo>
                      <a:pt x="19" y="19"/>
                      <a:pt x="19" y="20"/>
                      <a:pt x="19" y="20"/>
                    </a:cubicBezTo>
                    <a:cubicBezTo>
                      <a:pt x="19" y="20"/>
                      <a:pt x="20" y="20"/>
                      <a:pt x="20" y="21"/>
                    </a:cubicBezTo>
                    <a:cubicBezTo>
                      <a:pt x="21" y="21"/>
                      <a:pt x="23" y="22"/>
                      <a:pt x="24" y="21"/>
                    </a:cubicBezTo>
                    <a:cubicBezTo>
                      <a:pt x="23" y="21"/>
                      <a:pt x="24" y="19"/>
                      <a:pt x="24" y="19"/>
                    </a:cubicBezTo>
                    <a:cubicBezTo>
                      <a:pt x="25" y="21"/>
                      <a:pt x="26" y="20"/>
                      <a:pt x="27" y="19"/>
                    </a:cubicBezTo>
                    <a:cubicBezTo>
                      <a:pt x="28" y="21"/>
                      <a:pt x="26" y="23"/>
                      <a:pt x="28" y="23"/>
                    </a:cubicBezTo>
                    <a:cubicBezTo>
                      <a:pt x="29" y="23"/>
                      <a:pt x="28" y="22"/>
                      <a:pt x="28" y="22"/>
                    </a:cubicBezTo>
                    <a:cubicBezTo>
                      <a:pt x="29" y="22"/>
                      <a:pt x="30" y="22"/>
                      <a:pt x="29" y="23"/>
                    </a:cubicBezTo>
                    <a:cubicBezTo>
                      <a:pt x="31" y="23"/>
                      <a:pt x="31" y="24"/>
                      <a:pt x="33" y="24"/>
                    </a:cubicBezTo>
                    <a:cubicBezTo>
                      <a:pt x="34" y="23"/>
                      <a:pt x="33" y="22"/>
                      <a:pt x="33" y="22"/>
                    </a:cubicBezTo>
                    <a:cubicBezTo>
                      <a:pt x="33" y="21"/>
                      <a:pt x="33" y="22"/>
                      <a:pt x="33" y="21"/>
                    </a:cubicBezTo>
                    <a:cubicBezTo>
                      <a:pt x="33" y="21"/>
                      <a:pt x="31" y="20"/>
                      <a:pt x="32" y="20"/>
                    </a:cubicBezTo>
                    <a:cubicBezTo>
                      <a:pt x="32" y="20"/>
                      <a:pt x="33" y="20"/>
                      <a:pt x="33" y="20"/>
                    </a:cubicBezTo>
                    <a:cubicBezTo>
                      <a:pt x="33" y="21"/>
                      <a:pt x="35" y="20"/>
                      <a:pt x="36" y="20"/>
                    </a:cubicBezTo>
                    <a:cubicBezTo>
                      <a:pt x="36" y="22"/>
                      <a:pt x="37" y="21"/>
                      <a:pt x="38" y="22"/>
                    </a:cubicBezTo>
                    <a:cubicBezTo>
                      <a:pt x="38" y="22"/>
                      <a:pt x="39" y="22"/>
                      <a:pt x="39" y="22"/>
                    </a:cubicBezTo>
                    <a:cubicBezTo>
                      <a:pt x="40" y="21"/>
                      <a:pt x="40" y="19"/>
                      <a:pt x="41" y="19"/>
                    </a:cubicBezTo>
                    <a:cubicBezTo>
                      <a:pt x="42" y="20"/>
                      <a:pt x="43" y="20"/>
                      <a:pt x="45" y="20"/>
                    </a:cubicBezTo>
                    <a:cubicBezTo>
                      <a:pt x="45" y="21"/>
                      <a:pt x="46" y="21"/>
                      <a:pt x="46" y="22"/>
                    </a:cubicBezTo>
                    <a:cubicBezTo>
                      <a:pt x="45" y="22"/>
                      <a:pt x="45" y="21"/>
                      <a:pt x="44" y="21"/>
                    </a:cubicBezTo>
                    <a:cubicBezTo>
                      <a:pt x="44" y="22"/>
                      <a:pt x="44" y="23"/>
                      <a:pt x="44" y="23"/>
                    </a:cubicBezTo>
                    <a:cubicBezTo>
                      <a:pt x="44" y="22"/>
                      <a:pt x="45" y="24"/>
                      <a:pt x="47" y="23"/>
                    </a:cubicBezTo>
                    <a:cubicBezTo>
                      <a:pt x="47" y="21"/>
                      <a:pt x="45" y="22"/>
                      <a:pt x="46" y="20"/>
                    </a:cubicBezTo>
                    <a:cubicBezTo>
                      <a:pt x="46" y="19"/>
                      <a:pt x="47" y="19"/>
                      <a:pt x="48" y="19"/>
                    </a:cubicBezTo>
                    <a:cubicBezTo>
                      <a:pt x="48" y="18"/>
                      <a:pt x="47" y="18"/>
                      <a:pt x="48" y="17"/>
                    </a:cubicBezTo>
                    <a:cubicBezTo>
                      <a:pt x="48" y="17"/>
                      <a:pt x="48" y="17"/>
                      <a:pt x="49" y="17"/>
                    </a:cubicBezTo>
                    <a:cubicBezTo>
                      <a:pt x="49" y="17"/>
                      <a:pt x="49" y="18"/>
                      <a:pt x="49" y="18"/>
                    </a:cubicBezTo>
                    <a:cubicBezTo>
                      <a:pt x="49" y="19"/>
                      <a:pt x="48" y="19"/>
                      <a:pt x="48" y="20"/>
                    </a:cubicBezTo>
                    <a:cubicBezTo>
                      <a:pt x="51" y="20"/>
                      <a:pt x="51" y="21"/>
                      <a:pt x="53" y="21"/>
                    </a:cubicBezTo>
                    <a:cubicBezTo>
                      <a:pt x="53" y="21"/>
                      <a:pt x="53" y="21"/>
                      <a:pt x="54" y="21"/>
                    </a:cubicBezTo>
                    <a:cubicBezTo>
                      <a:pt x="54" y="20"/>
                      <a:pt x="54" y="19"/>
                      <a:pt x="54" y="19"/>
                    </a:cubicBezTo>
                    <a:cubicBezTo>
                      <a:pt x="56" y="19"/>
                      <a:pt x="58" y="18"/>
                      <a:pt x="59" y="17"/>
                    </a:cubicBezTo>
                    <a:cubicBezTo>
                      <a:pt x="58" y="17"/>
                      <a:pt x="58" y="16"/>
                      <a:pt x="58" y="15"/>
                    </a:cubicBezTo>
                    <a:cubicBezTo>
                      <a:pt x="58" y="15"/>
                      <a:pt x="58" y="15"/>
                      <a:pt x="57" y="16"/>
                    </a:cubicBezTo>
                    <a:cubicBezTo>
                      <a:pt x="57" y="15"/>
                      <a:pt x="58" y="15"/>
                      <a:pt x="58" y="15"/>
                    </a:cubicBezTo>
                    <a:cubicBezTo>
                      <a:pt x="59" y="14"/>
                      <a:pt x="56" y="15"/>
                      <a:pt x="55" y="14"/>
                    </a:cubicBezTo>
                    <a:cubicBezTo>
                      <a:pt x="55" y="15"/>
                      <a:pt x="55" y="15"/>
                      <a:pt x="55" y="15"/>
                    </a:cubicBezTo>
                    <a:cubicBezTo>
                      <a:pt x="54" y="15"/>
                      <a:pt x="53" y="15"/>
                      <a:pt x="52" y="15"/>
                    </a:cubicBezTo>
                    <a:cubicBezTo>
                      <a:pt x="54" y="15"/>
                      <a:pt x="54" y="16"/>
                      <a:pt x="54" y="17"/>
                    </a:cubicBezTo>
                    <a:cubicBezTo>
                      <a:pt x="52" y="17"/>
                      <a:pt x="52" y="17"/>
                      <a:pt x="52" y="17"/>
                    </a:cubicBezTo>
                    <a:cubicBezTo>
                      <a:pt x="53" y="17"/>
                      <a:pt x="52" y="16"/>
                      <a:pt x="51" y="15"/>
                    </a:cubicBezTo>
                    <a:cubicBezTo>
                      <a:pt x="51" y="15"/>
                      <a:pt x="51" y="15"/>
                      <a:pt x="51" y="15"/>
                    </a:cubicBezTo>
                    <a:cubicBezTo>
                      <a:pt x="51" y="15"/>
                      <a:pt x="52" y="15"/>
                      <a:pt x="52" y="14"/>
                    </a:cubicBezTo>
                    <a:cubicBezTo>
                      <a:pt x="52" y="14"/>
                      <a:pt x="52" y="14"/>
                      <a:pt x="52" y="14"/>
                    </a:cubicBezTo>
                    <a:cubicBezTo>
                      <a:pt x="52" y="14"/>
                      <a:pt x="52" y="14"/>
                      <a:pt x="52" y="14"/>
                    </a:cubicBezTo>
                    <a:cubicBezTo>
                      <a:pt x="52" y="14"/>
                      <a:pt x="52" y="14"/>
                      <a:pt x="52" y="14"/>
                    </a:cubicBezTo>
                    <a:cubicBezTo>
                      <a:pt x="51" y="14"/>
                      <a:pt x="51" y="13"/>
                      <a:pt x="51" y="13"/>
                    </a:cubicBezTo>
                    <a:cubicBezTo>
                      <a:pt x="51" y="13"/>
                      <a:pt x="51" y="12"/>
                      <a:pt x="52" y="12"/>
                    </a:cubicBezTo>
                    <a:cubicBezTo>
                      <a:pt x="52" y="12"/>
                      <a:pt x="53" y="13"/>
                      <a:pt x="53" y="13"/>
                    </a:cubicBezTo>
                    <a:cubicBezTo>
                      <a:pt x="53" y="13"/>
                      <a:pt x="53" y="14"/>
                      <a:pt x="54" y="14"/>
                    </a:cubicBezTo>
                    <a:cubicBezTo>
                      <a:pt x="54" y="14"/>
                      <a:pt x="54" y="13"/>
                      <a:pt x="54" y="13"/>
                    </a:cubicBezTo>
                    <a:cubicBezTo>
                      <a:pt x="54" y="13"/>
                      <a:pt x="54" y="13"/>
                      <a:pt x="54" y="13"/>
                    </a:cubicBezTo>
                    <a:cubicBezTo>
                      <a:pt x="54" y="13"/>
                      <a:pt x="55" y="13"/>
                      <a:pt x="55" y="13"/>
                    </a:cubicBezTo>
                    <a:cubicBezTo>
                      <a:pt x="55" y="13"/>
                      <a:pt x="55" y="13"/>
                      <a:pt x="55" y="13"/>
                    </a:cubicBezTo>
                    <a:cubicBezTo>
                      <a:pt x="55" y="13"/>
                      <a:pt x="55" y="13"/>
                      <a:pt x="55" y="14"/>
                    </a:cubicBezTo>
                    <a:cubicBezTo>
                      <a:pt x="56" y="14"/>
                      <a:pt x="56" y="14"/>
                      <a:pt x="56" y="14"/>
                    </a:cubicBezTo>
                    <a:cubicBezTo>
                      <a:pt x="56" y="14"/>
                      <a:pt x="57" y="14"/>
                      <a:pt x="58" y="14"/>
                    </a:cubicBezTo>
                    <a:cubicBezTo>
                      <a:pt x="58" y="14"/>
                      <a:pt x="58" y="14"/>
                      <a:pt x="58" y="13"/>
                    </a:cubicBezTo>
                    <a:cubicBezTo>
                      <a:pt x="59" y="14"/>
                      <a:pt x="59" y="14"/>
                      <a:pt x="59" y="14"/>
                    </a:cubicBezTo>
                    <a:cubicBezTo>
                      <a:pt x="59" y="14"/>
                      <a:pt x="59" y="15"/>
                      <a:pt x="59" y="15"/>
                    </a:cubicBezTo>
                    <a:cubicBezTo>
                      <a:pt x="59" y="15"/>
                      <a:pt x="59" y="15"/>
                      <a:pt x="60" y="15"/>
                    </a:cubicBezTo>
                    <a:cubicBezTo>
                      <a:pt x="59" y="16"/>
                      <a:pt x="60" y="17"/>
                      <a:pt x="60" y="17"/>
                    </a:cubicBezTo>
                    <a:cubicBezTo>
                      <a:pt x="62" y="17"/>
                      <a:pt x="62" y="17"/>
                      <a:pt x="63" y="18"/>
                    </a:cubicBezTo>
                    <a:cubicBezTo>
                      <a:pt x="63" y="19"/>
                      <a:pt x="62" y="19"/>
                      <a:pt x="62" y="21"/>
                    </a:cubicBezTo>
                    <a:cubicBezTo>
                      <a:pt x="65" y="22"/>
                      <a:pt x="67" y="21"/>
                      <a:pt x="70" y="21"/>
                    </a:cubicBezTo>
                    <a:cubicBezTo>
                      <a:pt x="71" y="20"/>
                      <a:pt x="72" y="19"/>
                      <a:pt x="73" y="19"/>
                    </a:cubicBezTo>
                    <a:cubicBezTo>
                      <a:pt x="73" y="19"/>
                      <a:pt x="73" y="20"/>
                      <a:pt x="73" y="20"/>
                    </a:cubicBezTo>
                    <a:cubicBezTo>
                      <a:pt x="77" y="20"/>
                      <a:pt x="77" y="20"/>
                      <a:pt x="77" y="20"/>
                    </a:cubicBezTo>
                    <a:cubicBezTo>
                      <a:pt x="76" y="18"/>
                      <a:pt x="79" y="20"/>
                      <a:pt x="78" y="18"/>
                    </a:cubicBezTo>
                    <a:cubicBezTo>
                      <a:pt x="78" y="18"/>
                      <a:pt x="78" y="18"/>
                      <a:pt x="78" y="18"/>
                    </a:cubicBezTo>
                    <a:cubicBezTo>
                      <a:pt x="78" y="18"/>
                      <a:pt x="78" y="18"/>
                      <a:pt x="78" y="18"/>
                    </a:cubicBezTo>
                    <a:cubicBezTo>
                      <a:pt x="78" y="18"/>
                      <a:pt x="78" y="17"/>
                      <a:pt x="79" y="17"/>
                    </a:cubicBezTo>
                    <a:cubicBezTo>
                      <a:pt x="79" y="17"/>
                      <a:pt x="79" y="17"/>
                      <a:pt x="79" y="17"/>
                    </a:cubicBezTo>
                    <a:cubicBezTo>
                      <a:pt x="79" y="19"/>
                      <a:pt x="79" y="19"/>
                      <a:pt x="79" y="20"/>
                    </a:cubicBezTo>
                    <a:cubicBezTo>
                      <a:pt x="79" y="20"/>
                      <a:pt x="81" y="20"/>
                      <a:pt x="81" y="20"/>
                    </a:cubicBezTo>
                    <a:cubicBezTo>
                      <a:pt x="82" y="21"/>
                      <a:pt x="83" y="19"/>
                      <a:pt x="83" y="21"/>
                    </a:cubicBezTo>
                    <a:cubicBezTo>
                      <a:pt x="84" y="21"/>
                      <a:pt x="84" y="20"/>
                      <a:pt x="85" y="20"/>
                    </a:cubicBezTo>
                    <a:cubicBezTo>
                      <a:pt x="85" y="20"/>
                      <a:pt x="85" y="20"/>
                      <a:pt x="85" y="19"/>
                    </a:cubicBezTo>
                    <a:cubicBezTo>
                      <a:pt x="85" y="19"/>
                      <a:pt x="85" y="19"/>
                      <a:pt x="85" y="19"/>
                    </a:cubicBezTo>
                    <a:cubicBezTo>
                      <a:pt x="86" y="19"/>
                      <a:pt x="86" y="21"/>
                      <a:pt x="86" y="21"/>
                    </a:cubicBezTo>
                    <a:cubicBezTo>
                      <a:pt x="87" y="21"/>
                      <a:pt x="87" y="21"/>
                      <a:pt x="87" y="21"/>
                    </a:cubicBezTo>
                    <a:cubicBezTo>
                      <a:pt x="88" y="21"/>
                      <a:pt x="88" y="22"/>
                      <a:pt x="88" y="22"/>
                    </a:cubicBezTo>
                    <a:cubicBezTo>
                      <a:pt x="88" y="22"/>
                      <a:pt x="89" y="20"/>
                      <a:pt x="90" y="22"/>
                    </a:cubicBezTo>
                    <a:cubicBezTo>
                      <a:pt x="91" y="21"/>
                      <a:pt x="91" y="20"/>
                      <a:pt x="91" y="19"/>
                    </a:cubicBezTo>
                    <a:cubicBezTo>
                      <a:pt x="92" y="20"/>
                      <a:pt x="92" y="20"/>
                      <a:pt x="92" y="20"/>
                    </a:cubicBezTo>
                    <a:cubicBezTo>
                      <a:pt x="92" y="20"/>
                      <a:pt x="92" y="20"/>
                      <a:pt x="92" y="20"/>
                    </a:cubicBezTo>
                    <a:cubicBezTo>
                      <a:pt x="92" y="20"/>
                      <a:pt x="92" y="20"/>
                      <a:pt x="92" y="21"/>
                    </a:cubicBezTo>
                    <a:cubicBezTo>
                      <a:pt x="92" y="21"/>
                      <a:pt x="93" y="21"/>
                      <a:pt x="92" y="20"/>
                    </a:cubicBezTo>
                    <a:cubicBezTo>
                      <a:pt x="94" y="20"/>
                      <a:pt x="93" y="21"/>
                      <a:pt x="93" y="22"/>
                    </a:cubicBezTo>
                    <a:cubicBezTo>
                      <a:pt x="94" y="22"/>
                      <a:pt x="94" y="21"/>
                      <a:pt x="95" y="21"/>
                    </a:cubicBezTo>
                    <a:cubicBezTo>
                      <a:pt x="95" y="21"/>
                      <a:pt x="95" y="22"/>
                      <a:pt x="96" y="22"/>
                    </a:cubicBezTo>
                    <a:cubicBezTo>
                      <a:pt x="96" y="22"/>
                      <a:pt x="96" y="22"/>
                      <a:pt x="96" y="22"/>
                    </a:cubicBezTo>
                    <a:cubicBezTo>
                      <a:pt x="97" y="22"/>
                      <a:pt x="97" y="22"/>
                      <a:pt x="97" y="22"/>
                    </a:cubicBezTo>
                    <a:cubicBezTo>
                      <a:pt x="97" y="21"/>
                      <a:pt x="97" y="21"/>
                      <a:pt x="97" y="21"/>
                    </a:cubicBezTo>
                    <a:cubicBezTo>
                      <a:pt x="97" y="21"/>
                      <a:pt x="98" y="22"/>
                      <a:pt x="98" y="22"/>
                    </a:cubicBezTo>
                    <a:cubicBezTo>
                      <a:pt x="99" y="22"/>
                      <a:pt x="100" y="22"/>
                      <a:pt x="101" y="22"/>
                    </a:cubicBezTo>
                    <a:cubicBezTo>
                      <a:pt x="101" y="22"/>
                      <a:pt x="101" y="23"/>
                      <a:pt x="101" y="23"/>
                    </a:cubicBezTo>
                    <a:cubicBezTo>
                      <a:pt x="102" y="23"/>
                      <a:pt x="102" y="23"/>
                      <a:pt x="102" y="24"/>
                    </a:cubicBezTo>
                    <a:cubicBezTo>
                      <a:pt x="103" y="24"/>
                      <a:pt x="104" y="21"/>
                      <a:pt x="104" y="23"/>
                    </a:cubicBezTo>
                    <a:cubicBezTo>
                      <a:pt x="105" y="23"/>
                      <a:pt x="105" y="22"/>
                      <a:pt x="105" y="22"/>
                    </a:cubicBezTo>
                    <a:cubicBezTo>
                      <a:pt x="106" y="22"/>
                      <a:pt x="106" y="21"/>
                      <a:pt x="106" y="21"/>
                    </a:cubicBezTo>
                    <a:cubicBezTo>
                      <a:pt x="106" y="21"/>
                      <a:pt x="106" y="22"/>
                      <a:pt x="107" y="22"/>
                    </a:cubicBezTo>
                    <a:cubicBezTo>
                      <a:pt x="108" y="22"/>
                      <a:pt x="108" y="20"/>
                      <a:pt x="109" y="22"/>
                    </a:cubicBezTo>
                    <a:cubicBezTo>
                      <a:pt x="110" y="20"/>
                      <a:pt x="107" y="20"/>
                      <a:pt x="108" y="18"/>
                    </a:cubicBezTo>
                    <a:cubicBezTo>
                      <a:pt x="108" y="18"/>
                      <a:pt x="107" y="18"/>
                      <a:pt x="107" y="18"/>
                    </a:cubicBezTo>
                    <a:cubicBezTo>
                      <a:pt x="107" y="18"/>
                      <a:pt x="107" y="18"/>
                      <a:pt x="107" y="17"/>
                    </a:cubicBezTo>
                    <a:cubicBezTo>
                      <a:pt x="106" y="17"/>
                      <a:pt x="106" y="18"/>
                      <a:pt x="105" y="18"/>
                    </a:cubicBezTo>
                    <a:cubicBezTo>
                      <a:pt x="105" y="17"/>
                      <a:pt x="105" y="17"/>
                      <a:pt x="105" y="16"/>
                    </a:cubicBezTo>
                    <a:cubicBezTo>
                      <a:pt x="104" y="16"/>
                      <a:pt x="104" y="16"/>
                      <a:pt x="104" y="17"/>
                    </a:cubicBezTo>
                    <a:cubicBezTo>
                      <a:pt x="104" y="17"/>
                      <a:pt x="104" y="17"/>
                      <a:pt x="103" y="17"/>
                    </a:cubicBezTo>
                    <a:cubicBezTo>
                      <a:pt x="103" y="17"/>
                      <a:pt x="103" y="16"/>
                      <a:pt x="103" y="16"/>
                    </a:cubicBezTo>
                    <a:cubicBezTo>
                      <a:pt x="101" y="16"/>
                      <a:pt x="102" y="17"/>
                      <a:pt x="102" y="17"/>
                    </a:cubicBezTo>
                    <a:cubicBezTo>
                      <a:pt x="101" y="18"/>
                      <a:pt x="101" y="18"/>
                      <a:pt x="100" y="18"/>
                    </a:cubicBezTo>
                    <a:cubicBezTo>
                      <a:pt x="100" y="17"/>
                      <a:pt x="100" y="17"/>
                      <a:pt x="100" y="16"/>
                    </a:cubicBezTo>
                    <a:cubicBezTo>
                      <a:pt x="99" y="17"/>
                      <a:pt x="99" y="16"/>
                      <a:pt x="99" y="16"/>
                    </a:cubicBezTo>
                    <a:cubicBezTo>
                      <a:pt x="99" y="16"/>
                      <a:pt x="98" y="16"/>
                      <a:pt x="98" y="15"/>
                    </a:cubicBezTo>
                    <a:cubicBezTo>
                      <a:pt x="99" y="15"/>
                      <a:pt x="100" y="14"/>
                      <a:pt x="99" y="13"/>
                    </a:cubicBezTo>
                    <a:cubicBezTo>
                      <a:pt x="100" y="13"/>
                      <a:pt x="100" y="14"/>
                      <a:pt x="100" y="15"/>
                    </a:cubicBezTo>
                    <a:cubicBezTo>
                      <a:pt x="102" y="15"/>
                      <a:pt x="101" y="14"/>
                      <a:pt x="102" y="15"/>
                    </a:cubicBezTo>
                    <a:cubicBezTo>
                      <a:pt x="103" y="15"/>
                      <a:pt x="105" y="15"/>
                      <a:pt x="104" y="13"/>
                    </a:cubicBezTo>
                    <a:cubicBezTo>
                      <a:pt x="105" y="13"/>
                      <a:pt x="106" y="13"/>
                      <a:pt x="106" y="14"/>
                    </a:cubicBezTo>
                    <a:cubicBezTo>
                      <a:pt x="107" y="14"/>
                      <a:pt x="107" y="14"/>
                      <a:pt x="107" y="14"/>
                    </a:cubicBezTo>
                    <a:cubicBezTo>
                      <a:pt x="107" y="14"/>
                      <a:pt x="107" y="14"/>
                      <a:pt x="107" y="14"/>
                    </a:cubicBezTo>
                    <a:cubicBezTo>
                      <a:pt x="108" y="14"/>
                      <a:pt x="108" y="14"/>
                      <a:pt x="109" y="14"/>
                    </a:cubicBezTo>
                    <a:cubicBezTo>
                      <a:pt x="108" y="15"/>
                      <a:pt x="109" y="15"/>
                      <a:pt x="109" y="16"/>
                    </a:cubicBezTo>
                    <a:cubicBezTo>
                      <a:pt x="109" y="16"/>
                      <a:pt x="109" y="16"/>
                      <a:pt x="109" y="16"/>
                    </a:cubicBezTo>
                    <a:cubicBezTo>
                      <a:pt x="109" y="17"/>
                      <a:pt x="108" y="17"/>
                      <a:pt x="108" y="17"/>
                    </a:cubicBezTo>
                    <a:cubicBezTo>
                      <a:pt x="108" y="18"/>
                      <a:pt x="108" y="19"/>
                      <a:pt x="109" y="20"/>
                    </a:cubicBezTo>
                    <a:cubicBezTo>
                      <a:pt x="109" y="19"/>
                      <a:pt x="110" y="19"/>
                      <a:pt x="110" y="19"/>
                    </a:cubicBezTo>
                    <a:cubicBezTo>
                      <a:pt x="110" y="19"/>
                      <a:pt x="110" y="20"/>
                      <a:pt x="110" y="20"/>
                    </a:cubicBezTo>
                    <a:cubicBezTo>
                      <a:pt x="110" y="21"/>
                      <a:pt x="110" y="20"/>
                      <a:pt x="111" y="20"/>
                    </a:cubicBezTo>
                    <a:cubicBezTo>
                      <a:pt x="111" y="20"/>
                      <a:pt x="111" y="20"/>
                      <a:pt x="111" y="20"/>
                    </a:cubicBezTo>
                    <a:cubicBezTo>
                      <a:pt x="111" y="20"/>
                      <a:pt x="111" y="20"/>
                      <a:pt x="111" y="20"/>
                    </a:cubicBezTo>
                    <a:cubicBezTo>
                      <a:pt x="112" y="20"/>
                      <a:pt x="110" y="22"/>
                      <a:pt x="111" y="23"/>
                    </a:cubicBezTo>
                    <a:cubicBezTo>
                      <a:pt x="112" y="23"/>
                      <a:pt x="112" y="21"/>
                      <a:pt x="113" y="21"/>
                    </a:cubicBezTo>
                    <a:cubicBezTo>
                      <a:pt x="115" y="21"/>
                      <a:pt x="114" y="23"/>
                      <a:pt x="116" y="23"/>
                    </a:cubicBezTo>
                    <a:cubicBezTo>
                      <a:pt x="116" y="21"/>
                      <a:pt x="117" y="23"/>
                      <a:pt x="118" y="22"/>
                    </a:cubicBezTo>
                    <a:cubicBezTo>
                      <a:pt x="119" y="22"/>
                      <a:pt x="120" y="22"/>
                      <a:pt x="121" y="22"/>
                    </a:cubicBezTo>
                    <a:cubicBezTo>
                      <a:pt x="121" y="21"/>
                      <a:pt x="120" y="21"/>
                      <a:pt x="120" y="19"/>
                    </a:cubicBezTo>
                    <a:cubicBezTo>
                      <a:pt x="120" y="19"/>
                      <a:pt x="121" y="19"/>
                      <a:pt x="121" y="18"/>
                    </a:cubicBezTo>
                    <a:cubicBezTo>
                      <a:pt x="119" y="18"/>
                      <a:pt x="121" y="15"/>
                      <a:pt x="119" y="16"/>
                    </a:cubicBezTo>
                    <a:cubicBezTo>
                      <a:pt x="119" y="15"/>
                      <a:pt x="119" y="15"/>
                      <a:pt x="119" y="15"/>
                    </a:cubicBezTo>
                    <a:cubicBezTo>
                      <a:pt x="120" y="15"/>
                      <a:pt x="121" y="15"/>
                      <a:pt x="121" y="16"/>
                    </a:cubicBezTo>
                    <a:cubicBezTo>
                      <a:pt x="122" y="16"/>
                      <a:pt x="122" y="16"/>
                      <a:pt x="122" y="16"/>
                    </a:cubicBezTo>
                    <a:cubicBezTo>
                      <a:pt x="122" y="16"/>
                      <a:pt x="122" y="16"/>
                      <a:pt x="123" y="16"/>
                    </a:cubicBezTo>
                    <a:cubicBezTo>
                      <a:pt x="123" y="16"/>
                      <a:pt x="123" y="16"/>
                      <a:pt x="123" y="16"/>
                    </a:cubicBezTo>
                    <a:cubicBezTo>
                      <a:pt x="123" y="16"/>
                      <a:pt x="124" y="16"/>
                      <a:pt x="124" y="16"/>
                    </a:cubicBezTo>
                    <a:cubicBezTo>
                      <a:pt x="124" y="16"/>
                      <a:pt x="124" y="16"/>
                      <a:pt x="124" y="16"/>
                    </a:cubicBezTo>
                    <a:cubicBezTo>
                      <a:pt x="124" y="15"/>
                      <a:pt x="124" y="15"/>
                      <a:pt x="124" y="15"/>
                    </a:cubicBezTo>
                    <a:cubicBezTo>
                      <a:pt x="124" y="15"/>
                      <a:pt x="125" y="15"/>
                      <a:pt x="125" y="15"/>
                    </a:cubicBezTo>
                    <a:cubicBezTo>
                      <a:pt x="126" y="16"/>
                      <a:pt x="125" y="15"/>
                      <a:pt x="125" y="15"/>
                    </a:cubicBezTo>
                    <a:cubicBezTo>
                      <a:pt x="126" y="15"/>
                      <a:pt x="126" y="15"/>
                      <a:pt x="127" y="14"/>
                    </a:cubicBezTo>
                    <a:cubicBezTo>
                      <a:pt x="127" y="14"/>
                      <a:pt x="127" y="14"/>
                      <a:pt x="127" y="14"/>
                    </a:cubicBezTo>
                    <a:cubicBezTo>
                      <a:pt x="127" y="14"/>
                      <a:pt x="127" y="14"/>
                      <a:pt x="128" y="13"/>
                    </a:cubicBezTo>
                    <a:cubicBezTo>
                      <a:pt x="128" y="13"/>
                      <a:pt x="128" y="13"/>
                      <a:pt x="128" y="13"/>
                    </a:cubicBezTo>
                    <a:cubicBezTo>
                      <a:pt x="128" y="14"/>
                      <a:pt x="130" y="15"/>
                      <a:pt x="129" y="15"/>
                    </a:cubicBezTo>
                    <a:cubicBezTo>
                      <a:pt x="129" y="16"/>
                      <a:pt x="130" y="15"/>
                      <a:pt x="131" y="16"/>
                    </a:cubicBezTo>
                    <a:cubicBezTo>
                      <a:pt x="131" y="17"/>
                      <a:pt x="129" y="16"/>
                      <a:pt x="129" y="16"/>
                    </a:cubicBezTo>
                    <a:cubicBezTo>
                      <a:pt x="128" y="17"/>
                      <a:pt x="127" y="17"/>
                      <a:pt x="127" y="18"/>
                    </a:cubicBezTo>
                    <a:cubicBezTo>
                      <a:pt x="125" y="17"/>
                      <a:pt x="124" y="19"/>
                      <a:pt x="123" y="18"/>
                    </a:cubicBezTo>
                    <a:cubicBezTo>
                      <a:pt x="122" y="19"/>
                      <a:pt x="122" y="20"/>
                      <a:pt x="121" y="20"/>
                    </a:cubicBezTo>
                    <a:cubicBezTo>
                      <a:pt x="120" y="22"/>
                      <a:pt x="123" y="20"/>
                      <a:pt x="123" y="22"/>
                    </a:cubicBezTo>
                    <a:cubicBezTo>
                      <a:pt x="126" y="22"/>
                      <a:pt x="126" y="22"/>
                      <a:pt x="126" y="22"/>
                    </a:cubicBezTo>
                    <a:cubicBezTo>
                      <a:pt x="126" y="22"/>
                      <a:pt x="126" y="21"/>
                      <a:pt x="126" y="21"/>
                    </a:cubicBezTo>
                    <a:cubicBezTo>
                      <a:pt x="127" y="21"/>
                      <a:pt x="128" y="22"/>
                      <a:pt x="129" y="23"/>
                    </a:cubicBezTo>
                    <a:cubicBezTo>
                      <a:pt x="132" y="23"/>
                      <a:pt x="134" y="24"/>
                      <a:pt x="137" y="23"/>
                    </a:cubicBezTo>
                    <a:cubicBezTo>
                      <a:pt x="137" y="21"/>
                      <a:pt x="136" y="21"/>
                      <a:pt x="136" y="20"/>
                    </a:cubicBezTo>
                    <a:cubicBezTo>
                      <a:pt x="137" y="19"/>
                      <a:pt x="138" y="19"/>
                      <a:pt x="139" y="19"/>
                    </a:cubicBezTo>
                    <a:cubicBezTo>
                      <a:pt x="140" y="18"/>
                      <a:pt x="140" y="18"/>
                      <a:pt x="139" y="16"/>
                    </a:cubicBezTo>
                    <a:cubicBezTo>
                      <a:pt x="138" y="17"/>
                      <a:pt x="138" y="17"/>
                      <a:pt x="137" y="18"/>
                    </a:cubicBezTo>
                    <a:cubicBezTo>
                      <a:pt x="135" y="18"/>
                      <a:pt x="135" y="16"/>
                      <a:pt x="134" y="16"/>
                    </a:cubicBezTo>
                    <a:cubicBezTo>
                      <a:pt x="134" y="16"/>
                      <a:pt x="135" y="16"/>
                      <a:pt x="135" y="16"/>
                    </a:cubicBezTo>
                    <a:cubicBezTo>
                      <a:pt x="135" y="15"/>
                      <a:pt x="135" y="14"/>
                      <a:pt x="135" y="14"/>
                    </a:cubicBezTo>
                    <a:cubicBezTo>
                      <a:pt x="135" y="14"/>
                      <a:pt x="135" y="14"/>
                      <a:pt x="135" y="13"/>
                    </a:cubicBezTo>
                    <a:cubicBezTo>
                      <a:pt x="135" y="13"/>
                      <a:pt x="135" y="13"/>
                      <a:pt x="135" y="13"/>
                    </a:cubicBezTo>
                    <a:cubicBezTo>
                      <a:pt x="137" y="14"/>
                      <a:pt x="137" y="15"/>
                      <a:pt x="138" y="16"/>
                    </a:cubicBezTo>
                    <a:cubicBezTo>
                      <a:pt x="138" y="16"/>
                      <a:pt x="139" y="15"/>
                      <a:pt x="139" y="15"/>
                    </a:cubicBezTo>
                    <a:cubicBezTo>
                      <a:pt x="139" y="15"/>
                      <a:pt x="140" y="17"/>
                      <a:pt x="141" y="15"/>
                    </a:cubicBezTo>
                    <a:cubicBezTo>
                      <a:pt x="141" y="16"/>
                      <a:pt x="141" y="16"/>
                      <a:pt x="142" y="16"/>
                    </a:cubicBezTo>
                    <a:cubicBezTo>
                      <a:pt x="143" y="16"/>
                      <a:pt x="143" y="15"/>
                      <a:pt x="144" y="14"/>
                    </a:cubicBezTo>
                    <a:cubicBezTo>
                      <a:pt x="145" y="14"/>
                      <a:pt x="147" y="15"/>
                      <a:pt x="147" y="14"/>
                    </a:cubicBezTo>
                    <a:cubicBezTo>
                      <a:pt x="148" y="14"/>
                      <a:pt x="148" y="15"/>
                      <a:pt x="149" y="15"/>
                    </a:cubicBezTo>
                    <a:cubicBezTo>
                      <a:pt x="149" y="16"/>
                      <a:pt x="148" y="16"/>
                      <a:pt x="147" y="16"/>
                    </a:cubicBezTo>
                    <a:cubicBezTo>
                      <a:pt x="147" y="16"/>
                      <a:pt x="148" y="17"/>
                      <a:pt x="148" y="17"/>
                    </a:cubicBezTo>
                    <a:cubicBezTo>
                      <a:pt x="148" y="18"/>
                      <a:pt x="147" y="18"/>
                      <a:pt x="147" y="19"/>
                    </a:cubicBezTo>
                    <a:cubicBezTo>
                      <a:pt x="145" y="19"/>
                      <a:pt x="145" y="19"/>
                      <a:pt x="145" y="19"/>
                    </a:cubicBezTo>
                    <a:cubicBezTo>
                      <a:pt x="145" y="18"/>
                      <a:pt x="145" y="17"/>
                      <a:pt x="147" y="17"/>
                    </a:cubicBezTo>
                    <a:cubicBezTo>
                      <a:pt x="146" y="16"/>
                      <a:pt x="144" y="17"/>
                      <a:pt x="142" y="17"/>
                    </a:cubicBezTo>
                    <a:cubicBezTo>
                      <a:pt x="142" y="17"/>
                      <a:pt x="142" y="16"/>
                      <a:pt x="141" y="16"/>
                    </a:cubicBezTo>
                    <a:cubicBezTo>
                      <a:pt x="141" y="18"/>
                      <a:pt x="140" y="15"/>
                      <a:pt x="140" y="16"/>
                    </a:cubicBezTo>
                    <a:cubicBezTo>
                      <a:pt x="140" y="16"/>
                      <a:pt x="140" y="17"/>
                      <a:pt x="140" y="18"/>
                    </a:cubicBezTo>
                    <a:cubicBezTo>
                      <a:pt x="140" y="18"/>
                      <a:pt x="141" y="18"/>
                      <a:pt x="141" y="18"/>
                    </a:cubicBezTo>
                    <a:cubicBezTo>
                      <a:pt x="141" y="18"/>
                      <a:pt x="141" y="19"/>
                      <a:pt x="140" y="19"/>
                    </a:cubicBezTo>
                    <a:cubicBezTo>
                      <a:pt x="141" y="20"/>
                      <a:pt x="143" y="21"/>
                      <a:pt x="145" y="21"/>
                    </a:cubicBezTo>
                    <a:cubicBezTo>
                      <a:pt x="146" y="21"/>
                      <a:pt x="145" y="22"/>
                      <a:pt x="145" y="23"/>
                    </a:cubicBezTo>
                    <a:cubicBezTo>
                      <a:pt x="146" y="22"/>
                      <a:pt x="146" y="23"/>
                      <a:pt x="146" y="23"/>
                    </a:cubicBezTo>
                    <a:cubicBezTo>
                      <a:pt x="148" y="23"/>
                      <a:pt x="148" y="21"/>
                      <a:pt x="151" y="22"/>
                    </a:cubicBezTo>
                    <a:cubicBezTo>
                      <a:pt x="151" y="21"/>
                      <a:pt x="150" y="21"/>
                      <a:pt x="150" y="20"/>
                    </a:cubicBezTo>
                    <a:cubicBezTo>
                      <a:pt x="150" y="20"/>
                      <a:pt x="150" y="19"/>
                      <a:pt x="151" y="19"/>
                    </a:cubicBezTo>
                    <a:cubicBezTo>
                      <a:pt x="152" y="20"/>
                      <a:pt x="151" y="20"/>
                      <a:pt x="151" y="21"/>
                    </a:cubicBezTo>
                    <a:cubicBezTo>
                      <a:pt x="152" y="21"/>
                      <a:pt x="153" y="21"/>
                      <a:pt x="154" y="22"/>
                    </a:cubicBezTo>
                    <a:cubicBezTo>
                      <a:pt x="154" y="23"/>
                      <a:pt x="152" y="23"/>
                      <a:pt x="153" y="25"/>
                    </a:cubicBezTo>
                    <a:cubicBezTo>
                      <a:pt x="154" y="26"/>
                      <a:pt x="155" y="24"/>
                      <a:pt x="155" y="25"/>
                    </a:cubicBezTo>
                    <a:cubicBezTo>
                      <a:pt x="156" y="25"/>
                      <a:pt x="155" y="24"/>
                      <a:pt x="155" y="23"/>
                    </a:cubicBezTo>
                    <a:cubicBezTo>
                      <a:pt x="154" y="22"/>
                      <a:pt x="154" y="24"/>
                      <a:pt x="154" y="24"/>
                    </a:cubicBezTo>
                    <a:cubicBezTo>
                      <a:pt x="153" y="23"/>
                      <a:pt x="154" y="23"/>
                      <a:pt x="154" y="22"/>
                    </a:cubicBezTo>
                    <a:cubicBezTo>
                      <a:pt x="156" y="22"/>
                      <a:pt x="158" y="22"/>
                      <a:pt x="158" y="21"/>
                    </a:cubicBezTo>
                    <a:cubicBezTo>
                      <a:pt x="160" y="21"/>
                      <a:pt x="159" y="23"/>
                      <a:pt x="160" y="24"/>
                    </a:cubicBezTo>
                    <a:cubicBezTo>
                      <a:pt x="160" y="23"/>
                      <a:pt x="161" y="23"/>
                      <a:pt x="161" y="24"/>
                    </a:cubicBezTo>
                    <a:cubicBezTo>
                      <a:pt x="162" y="23"/>
                      <a:pt x="163" y="23"/>
                      <a:pt x="163" y="22"/>
                    </a:cubicBezTo>
                    <a:cubicBezTo>
                      <a:pt x="164" y="22"/>
                      <a:pt x="166" y="23"/>
                      <a:pt x="166" y="22"/>
                    </a:cubicBezTo>
                    <a:cubicBezTo>
                      <a:pt x="166" y="22"/>
                      <a:pt x="167" y="22"/>
                      <a:pt x="167" y="22"/>
                    </a:cubicBezTo>
                    <a:cubicBezTo>
                      <a:pt x="168" y="22"/>
                      <a:pt x="166" y="23"/>
                      <a:pt x="166" y="23"/>
                    </a:cubicBezTo>
                    <a:cubicBezTo>
                      <a:pt x="166" y="24"/>
                      <a:pt x="166" y="23"/>
                      <a:pt x="166" y="24"/>
                    </a:cubicBezTo>
                    <a:cubicBezTo>
                      <a:pt x="166" y="24"/>
                      <a:pt x="166" y="25"/>
                      <a:pt x="166" y="25"/>
                    </a:cubicBezTo>
                    <a:cubicBezTo>
                      <a:pt x="168" y="26"/>
                      <a:pt x="168" y="25"/>
                      <a:pt x="170" y="25"/>
                    </a:cubicBezTo>
                    <a:cubicBezTo>
                      <a:pt x="170" y="24"/>
                      <a:pt x="170" y="24"/>
                      <a:pt x="171" y="24"/>
                    </a:cubicBezTo>
                    <a:cubicBezTo>
                      <a:pt x="171" y="24"/>
                      <a:pt x="170" y="25"/>
                      <a:pt x="171" y="25"/>
                    </a:cubicBezTo>
                    <a:cubicBezTo>
                      <a:pt x="173" y="25"/>
                      <a:pt x="171" y="23"/>
                      <a:pt x="172" y="21"/>
                    </a:cubicBezTo>
                    <a:cubicBezTo>
                      <a:pt x="173" y="22"/>
                      <a:pt x="174" y="23"/>
                      <a:pt x="175" y="21"/>
                    </a:cubicBezTo>
                    <a:cubicBezTo>
                      <a:pt x="175" y="21"/>
                      <a:pt x="176" y="23"/>
                      <a:pt x="175" y="23"/>
                    </a:cubicBezTo>
                    <a:cubicBezTo>
                      <a:pt x="176" y="24"/>
                      <a:pt x="178" y="23"/>
                      <a:pt x="179" y="23"/>
                    </a:cubicBezTo>
                    <a:cubicBezTo>
                      <a:pt x="179" y="22"/>
                      <a:pt x="180" y="22"/>
                      <a:pt x="180" y="22"/>
                    </a:cubicBezTo>
                    <a:cubicBezTo>
                      <a:pt x="180" y="22"/>
                      <a:pt x="180" y="21"/>
                      <a:pt x="181" y="21"/>
                    </a:cubicBezTo>
                    <a:cubicBezTo>
                      <a:pt x="182" y="21"/>
                      <a:pt x="181" y="23"/>
                      <a:pt x="183" y="23"/>
                    </a:cubicBezTo>
                    <a:cubicBezTo>
                      <a:pt x="183" y="23"/>
                      <a:pt x="181" y="23"/>
                      <a:pt x="181" y="24"/>
                    </a:cubicBezTo>
                    <a:cubicBezTo>
                      <a:pt x="180" y="25"/>
                      <a:pt x="182" y="25"/>
                      <a:pt x="182" y="26"/>
                    </a:cubicBezTo>
                    <a:cubicBezTo>
                      <a:pt x="183" y="26"/>
                      <a:pt x="184" y="25"/>
                      <a:pt x="183" y="24"/>
                    </a:cubicBezTo>
                    <a:cubicBezTo>
                      <a:pt x="184" y="24"/>
                      <a:pt x="186" y="22"/>
                      <a:pt x="185" y="24"/>
                    </a:cubicBezTo>
                    <a:cubicBezTo>
                      <a:pt x="187" y="24"/>
                      <a:pt x="185" y="23"/>
                      <a:pt x="185" y="23"/>
                    </a:cubicBezTo>
                    <a:cubicBezTo>
                      <a:pt x="184" y="22"/>
                      <a:pt x="185" y="22"/>
                      <a:pt x="183" y="23"/>
                    </a:cubicBezTo>
                    <a:cubicBezTo>
                      <a:pt x="182" y="21"/>
                      <a:pt x="184" y="22"/>
                      <a:pt x="184" y="20"/>
                    </a:cubicBezTo>
                    <a:cubicBezTo>
                      <a:pt x="186" y="20"/>
                      <a:pt x="187" y="20"/>
                      <a:pt x="188" y="19"/>
                    </a:cubicBezTo>
                    <a:cubicBezTo>
                      <a:pt x="189" y="19"/>
                      <a:pt x="189" y="20"/>
                      <a:pt x="190" y="21"/>
                    </a:cubicBezTo>
                    <a:cubicBezTo>
                      <a:pt x="189" y="21"/>
                      <a:pt x="189" y="21"/>
                      <a:pt x="189" y="22"/>
                    </a:cubicBezTo>
                    <a:cubicBezTo>
                      <a:pt x="191" y="22"/>
                      <a:pt x="191" y="22"/>
                      <a:pt x="193" y="22"/>
                    </a:cubicBezTo>
                    <a:cubicBezTo>
                      <a:pt x="192" y="20"/>
                      <a:pt x="194" y="20"/>
                      <a:pt x="195" y="20"/>
                    </a:cubicBezTo>
                    <a:cubicBezTo>
                      <a:pt x="196" y="20"/>
                      <a:pt x="195" y="23"/>
                      <a:pt x="196" y="23"/>
                    </a:cubicBezTo>
                    <a:cubicBezTo>
                      <a:pt x="196" y="23"/>
                      <a:pt x="195" y="23"/>
                      <a:pt x="195" y="23"/>
                    </a:cubicBezTo>
                    <a:cubicBezTo>
                      <a:pt x="195" y="26"/>
                      <a:pt x="197" y="26"/>
                      <a:pt x="198" y="24"/>
                    </a:cubicBezTo>
                    <a:cubicBezTo>
                      <a:pt x="198" y="24"/>
                      <a:pt x="198" y="23"/>
                      <a:pt x="197" y="23"/>
                    </a:cubicBezTo>
                    <a:cubicBezTo>
                      <a:pt x="198" y="22"/>
                      <a:pt x="199" y="22"/>
                      <a:pt x="198" y="20"/>
                    </a:cubicBezTo>
                    <a:cubicBezTo>
                      <a:pt x="199" y="20"/>
                      <a:pt x="199" y="21"/>
                      <a:pt x="199" y="21"/>
                    </a:cubicBezTo>
                    <a:cubicBezTo>
                      <a:pt x="199" y="21"/>
                      <a:pt x="199" y="21"/>
                      <a:pt x="199" y="21"/>
                    </a:cubicBezTo>
                    <a:cubicBezTo>
                      <a:pt x="199" y="19"/>
                      <a:pt x="198" y="18"/>
                      <a:pt x="197" y="16"/>
                    </a:cubicBezTo>
                    <a:cubicBezTo>
                      <a:pt x="197" y="16"/>
                      <a:pt x="197" y="16"/>
                      <a:pt x="197" y="16"/>
                    </a:cubicBezTo>
                    <a:cubicBezTo>
                      <a:pt x="197" y="16"/>
                      <a:pt x="197" y="16"/>
                      <a:pt x="197" y="16"/>
                    </a:cubicBezTo>
                    <a:cubicBezTo>
                      <a:pt x="197" y="16"/>
                      <a:pt x="197" y="16"/>
                      <a:pt x="197" y="16"/>
                    </a:cubicBezTo>
                    <a:cubicBezTo>
                      <a:pt x="197" y="16"/>
                      <a:pt x="197" y="16"/>
                      <a:pt x="196" y="16"/>
                    </a:cubicBezTo>
                    <a:cubicBezTo>
                      <a:pt x="195" y="16"/>
                      <a:pt x="196" y="16"/>
                      <a:pt x="195" y="16"/>
                    </a:cubicBezTo>
                    <a:cubicBezTo>
                      <a:pt x="193" y="16"/>
                      <a:pt x="193" y="15"/>
                      <a:pt x="192" y="14"/>
                    </a:cubicBezTo>
                    <a:cubicBezTo>
                      <a:pt x="191" y="15"/>
                      <a:pt x="190" y="16"/>
                      <a:pt x="190" y="17"/>
                    </a:cubicBezTo>
                    <a:cubicBezTo>
                      <a:pt x="190" y="17"/>
                      <a:pt x="188" y="16"/>
                      <a:pt x="188" y="17"/>
                    </a:cubicBezTo>
                    <a:cubicBezTo>
                      <a:pt x="188" y="19"/>
                      <a:pt x="187" y="17"/>
                      <a:pt x="186" y="17"/>
                    </a:cubicBezTo>
                    <a:cubicBezTo>
                      <a:pt x="186" y="17"/>
                      <a:pt x="185" y="14"/>
                      <a:pt x="186" y="14"/>
                    </a:cubicBezTo>
                    <a:cubicBezTo>
                      <a:pt x="187" y="14"/>
                      <a:pt x="186" y="12"/>
                      <a:pt x="187" y="11"/>
                    </a:cubicBezTo>
                    <a:cubicBezTo>
                      <a:pt x="186" y="11"/>
                      <a:pt x="187" y="10"/>
                      <a:pt x="186" y="10"/>
                    </a:cubicBezTo>
                    <a:cubicBezTo>
                      <a:pt x="186" y="10"/>
                      <a:pt x="186" y="9"/>
                      <a:pt x="186" y="9"/>
                    </a:cubicBezTo>
                    <a:cubicBezTo>
                      <a:pt x="186" y="9"/>
                      <a:pt x="187" y="9"/>
                      <a:pt x="188" y="9"/>
                    </a:cubicBezTo>
                    <a:cubicBezTo>
                      <a:pt x="188" y="8"/>
                      <a:pt x="188" y="8"/>
                      <a:pt x="189" y="8"/>
                    </a:cubicBezTo>
                    <a:cubicBezTo>
                      <a:pt x="190" y="8"/>
                      <a:pt x="188" y="6"/>
                      <a:pt x="190" y="7"/>
                    </a:cubicBezTo>
                    <a:cubicBezTo>
                      <a:pt x="190" y="6"/>
                      <a:pt x="190" y="5"/>
                      <a:pt x="190" y="4"/>
                    </a:cubicBezTo>
                    <a:cubicBezTo>
                      <a:pt x="189" y="4"/>
                      <a:pt x="189" y="4"/>
                      <a:pt x="188" y="4"/>
                    </a:cubicBezTo>
                    <a:cubicBezTo>
                      <a:pt x="188" y="4"/>
                      <a:pt x="188" y="3"/>
                      <a:pt x="188" y="3"/>
                    </a:cubicBezTo>
                    <a:cubicBezTo>
                      <a:pt x="186" y="3"/>
                      <a:pt x="187" y="2"/>
                      <a:pt x="185" y="2"/>
                    </a:cubicBezTo>
                    <a:cubicBezTo>
                      <a:pt x="185" y="3"/>
                      <a:pt x="185" y="4"/>
                      <a:pt x="184" y="5"/>
                    </a:cubicBezTo>
                    <a:cubicBezTo>
                      <a:pt x="184" y="4"/>
                      <a:pt x="183" y="3"/>
                      <a:pt x="182" y="3"/>
                    </a:cubicBezTo>
                    <a:cubicBezTo>
                      <a:pt x="181" y="4"/>
                      <a:pt x="181" y="4"/>
                      <a:pt x="182" y="6"/>
                    </a:cubicBezTo>
                    <a:cubicBezTo>
                      <a:pt x="180" y="6"/>
                      <a:pt x="179" y="6"/>
                      <a:pt x="179" y="8"/>
                    </a:cubicBezTo>
                    <a:cubicBezTo>
                      <a:pt x="180" y="8"/>
                      <a:pt x="181" y="9"/>
                      <a:pt x="182" y="8"/>
                    </a:cubicBezTo>
                    <a:cubicBezTo>
                      <a:pt x="182" y="8"/>
                      <a:pt x="181" y="8"/>
                      <a:pt x="181" y="9"/>
                    </a:cubicBezTo>
                    <a:cubicBezTo>
                      <a:pt x="182" y="9"/>
                      <a:pt x="183" y="10"/>
                      <a:pt x="182" y="10"/>
                    </a:cubicBezTo>
                    <a:cubicBezTo>
                      <a:pt x="182" y="10"/>
                      <a:pt x="182" y="10"/>
                      <a:pt x="182" y="10"/>
                    </a:cubicBezTo>
                    <a:cubicBezTo>
                      <a:pt x="181" y="9"/>
                      <a:pt x="180" y="10"/>
                      <a:pt x="180" y="9"/>
                    </a:cubicBezTo>
                    <a:cubicBezTo>
                      <a:pt x="179" y="9"/>
                      <a:pt x="180" y="8"/>
                      <a:pt x="179" y="8"/>
                    </a:cubicBezTo>
                    <a:cubicBezTo>
                      <a:pt x="179" y="10"/>
                      <a:pt x="178" y="9"/>
                      <a:pt x="177" y="9"/>
                    </a:cubicBezTo>
                    <a:cubicBezTo>
                      <a:pt x="178" y="10"/>
                      <a:pt x="176" y="9"/>
                      <a:pt x="175" y="10"/>
                    </a:cubicBezTo>
                    <a:cubicBezTo>
                      <a:pt x="175" y="10"/>
                      <a:pt x="175" y="10"/>
                      <a:pt x="175" y="10"/>
                    </a:cubicBezTo>
                    <a:cubicBezTo>
                      <a:pt x="174" y="10"/>
                      <a:pt x="173" y="10"/>
                      <a:pt x="173" y="12"/>
                    </a:cubicBezTo>
                    <a:cubicBezTo>
                      <a:pt x="174" y="12"/>
                      <a:pt x="174" y="11"/>
                      <a:pt x="175" y="11"/>
                    </a:cubicBezTo>
                    <a:cubicBezTo>
                      <a:pt x="175" y="11"/>
                      <a:pt x="175" y="12"/>
                      <a:pt x="175" y="12"/>
                    </a:cubicBezTo>
                    <a:cubicBezTo>
                      <a:pt x="175" y="12"/>
                      <a:pt x="174" y="12"/>
                      <a:pt x="175" y="13"/>
                    </a:cubicBezTo>
                    <a:cubicBezTo>
                      <a:pt x="175" y="12"/>
                      <a:pt x="175" y="12"/>
                      <a:pt x="175" y="12"/>
                    </a:cubicBezTo>
                    <a:cubicBezTo>
                      <a:pt x="175" y="13"/>
                      <a:pt x="175" y="13"/>
                      <a:pt x="175" y="14"/>
                    </a:cubicBezTo>
                    <a:cubicBezTo>
                      <a:pt x="176" y="14"/>
                      <a:pt x="176" y="14"/>
                      <a:pt x="176" y="13"/>
                    </a:cubicBezTo>
                    <a:cubicBezTo>
                      <a:pt x="176" y="13"/>
                      <a:pt x="176" y="13"/>
                      <a:pt x="176" y="13"/>
                    </a:cubicBezTo>
                    <a:cubicBezTo>
                      <a:pt x="176" y="14"/>
                      <a:pt x="177" y="15"/>
                      <a:pt x="177" y="15"/>
                    </a:cubicBezTo>
                    <a:cubicBezTo>
                      <a:pt x="177" y="16"/>
                      <a:pt x="177" y="16"/>
                      <a:pt x="176" y="16"/>
                    </a:cubicBezTo>
                    <a:cubicBezTo>
                      <a:pt x="176" y="16"/>
                      <a:pt x="175" y="16"/>
                      <a:pt x="175" y="15"/>
                    </a:cubicBezTo>
                    <a:cubicBezTo>
                      <a:pt x="174" y="16"/>
                      <a:pt x="173" y="18"/>
                      <a:pt x="174" y="19"/>
                    </a:cubicBezTo>
                    <a:cubicBezTo>
                      <a:pt x="172" y="19"/>
                      <a:pt x="173" y="18"/>
                      <a:pt x="173" y="17"/>
                    </a:cubicBezTo>
                    <a:cubicBezTo>
                      <a:pt x="172" y="17"/>
                      <a:pt x="172" y="17"/>
                      <a:pt x="172" y="16"/>
                    </a:cubicBezTo>
                    <a:cubicBezTo>
                      <a:pt x="171" y="16"/>
                      <a:pt x="171" y="17"/>
                      <a:pt x="170" y="17"/>
                    </a:cubicBezTo>
                    <a:cubicBezTo>
                      <a:pt x="169" y="18"/>
                      <a:pt x="168" y="17"/>
                      <a:pt x="167" y="17"/>
                    </a:cubicBezTo>
                    <a:cubicBezTo>
                      <a:pt x="167" y="18"/>
                      <a:pt x="165" y="17"/>
                      <a:pt x="164" y="18"/>
                    </a:cubicBezTo>
                    <a:cubicBezTo>
                      <a:pt x="165" y="15"/>
                      <a:pt x="163" y="15"/>
                      <a:pt x="161" y="14"/>
                    </a:cubicBezTo>
                    <a:cubicBezTo>
                      <a:pt x="161" y="15"/>
                      <a:pt x="160" y="16"/>
                      <a:pt x="161" y="16"/>
                    </a:cubicBezTo>
                    <a:cubicBezTo>
                      <a:pt x="161" y="18"/>
                      <a:pt x="159" y="17"/>
                      <a:pt x="158" y="18"/>
                    </a:cubicBezTo>
                    <a:cubicBezTo>
                      <a:pt x="157" y="18"/>
                      <a:pt x="158" y="17"/>
                      <a:pt x="158" y="17"/>
                    </a:cubicBezTo>
                    <a:cubicBezTo>
                      <a:pt x="157" y="17"/>
                      <a:pt x="157" y="16"/>
                      <a:pt x="156" y="16"/>
                    </a:cubicBezTo>
                    <a:cubicBezTo>
                      <a:pt x="157" y="16"/>
                      <a:pt x="157" y="16"/>
                      <a:pt x="157" y="15"/>
                    </a:cubicBezTo>
                    <a:cubicBezTo>
                      <a:pt x="156" y="16"/>
                      <a:pt x="156" y="15"/>
                      <a:pt x="156" y="15"/>
                    </a:cubicBezTo>
                    <a:cubicBezTo>
                      <a:pt x="156" y="15"/>
                      <a:pt x="156" y="15"/>
                      <a:pt x="156" y="14"/>
                    </a:cubicBezTo>
                    <a:cubicBezTo>
                      <a:pt x="156" y="15"/>
                      <a:pt x="158" y="15"/>
                      <a:pt x="158" y="14"/>
                    </a:cubicBezTo>
                    <a:cubicBezTo>
                      <a:pt x="157" y="14"/>
                      <a:pt x="157" y="14"/>
                      <a:pt x="157" y="14"/>
                    </a:cubicBezTo>
                    <a:cubicBezTo>
                      <a:pt x="157" y="14"/>
                      <a:pt x="158" y="14"/>
                      <a:pt x="158" y="13"/>
                    </a:cubicBezTo>
                    <a:cubicBezTo>
                      <a:pt x="158" y="13"/>
                      <a:pt x="157" y="13"/>
                      <a:pt x="157" y="12"/>
                    </a:cubicBezTo>
                    <a:cubicBezTo>
                      <a:pt x="158" y="12"/>
                      <a:pt x="158" y="12"/>
                      <a:pt x="158" y="12"/>
                    </a:cubicBezTo>
                    <a:cubicBezTo>
                      <a:pt x="159" y="10"/>
                      <a:pt x="156" y="11"/>
                      <a:pt x="157" y="10"/>
                    </a:cubicBezTo>
                    <a:cubicBezTo>
                      <a:pt x="159" y="10"/>
                      <a:pt x="156" y="9"/>
                      <a:pt x="157" y="8"/>
                    </a:cubicBezTo>
                    <a:cubicBezTo>
                      <a:pt x="158" y="8"/>
                      <a:pt x="158" y="9"/>
                      <a:pt x="159" y="9"/>
                    </a:cubicBezTo>
                    <a:cubicBezTo>
                      <a:pt x="160" y="9"/>
                      <a:pt x="160" y="7"/>
                      <a:pt x="161" y="8"/>
                    </a:cubicBezTo>
                    <a:cubicBezTo>
                      <a:pt x="161" y="8"/>
                      <a:pt x="162" y="9"/>
                      <a:pt x="163" y="9"/>
                    </a:cubicBezTo>
                    <a:cubicBezTo>
                      <a:pt x="162" y="9"/>
                      <a:pt x="162" y="9"/>
                      <a:pt x="162" y="9"/>
                    </a:cubicBezTo>
                    <a:cubicBezTo>
                      <a:pt x="162" y="9"/>
                      <a:pt x="162" y="10"/>
                      <a:pt x="163" y="10"/>
                    </a:cubicBezTo>
                    <a:cubicBezTo>
                      <a:pt x="162" y="11"/>
                      <a:pt x="162" y="9"/>
                      <a:pt x="160" y="10"/>
                    </a:cubicBezTo>
                    <a:cubicBezTo>
                      <a:pt x="161" y="11"/>
                      <a:pt x="159" y="11"/>
                      <a:pt x="159" y="11"/>
                    </a:cubicBezTo>
                    <a:cubicBezTo>
                      <a:pt x="159" y="11"/>
                      <a:pt x="159" y="11"/>
                      <a:pt x="159" y="11"/>
                    </a:cubicBezTo>
                    <a:cubicBezTo>
                      <a:pt x="159" y="12"/>
                      <a:pt x="158" y="12"/>
                      <a:pt x="158" y="13"/>
                    </a:cubicBezTo>
                    <a:cubicBezTo>
                      <a:pt x="159" y="13"/>
                      <a:pt x="159" y="13"/>
                      <a:pt x="159" y="12"/>
                    </a:cubicBezTo>
                    <a:cubicBezTo>
                      <a:pt x="160" y="14"/>
                      <a:pt x="162" y="14"/>
                      <a:pt x="163" y="13"/>
                    </a:cubicBezTo>
                    <a:cubicBezTo>
                      <a:pt x="163" y="14"/>
                      <a:pt x="164" y="14"/>
                      <a:pt x="164" y="14"/>
                    </a:cubicBezTo>
                    <a:cubicBezTo>
                      <a:pt x="164" y="14"/>
                      <a:pt x="164" y="14"/>
                      <a:pt x="164" y="14"/>
                    </a:cubicBezTo>
                    <a:cubicBezTo>
                      <a:pt x="164" y="14"/>
                      <a:pt x="164" y="14"/>
                      <a:pt x="164" y="14"/>
                    </a:cubicBezTo>
                    <a:cubicBezTo>
                      <a:pt x="165" y="14"/>
                      <a:pt x="165" y="14"/>
                      <a:pt x="165" y="14"/>
                    </a:cubicBezTo>
                    <a:cubicBezTo>
                      <a:pt x="165" y="14"/>
                      <a:pt x="165" y="14"/>
                      <a:pt x="165" y="14"/>
                    </a:cubicBezTo>
                    <a:cubicBezTo>
                      <a:pt x="165" y="15"/>
                      <a:pt x="166" y="15"/>
                      <a:pt x="166" y="15"/>
                    </a:cubicBezTo>
                    <a:cubicBezTo>
                      <a:pt x="167" y="16"/>
                      <a:pt x="168" y="15"/>
                      <a:pt x="167" y="16"/>
                    </a:cubicBezTo>
                    <a:cubicBezTo>
                      <a:pt x="169" y="16"/>
                      <a:pt x="169" y="17"/>
                      <a:pt x="170" y="16"/>
                    </a:cubicBezTo>
                    <a:cubicBezTo>
                      <a:pt x="170" y="16"/>
                      <a:pt x="170" y="16"/>
                      <a:pt x="169" y="16"/>
                    </a:cubicBezTo>
                    <a:cubicBezTo>
                      <a:pt x="169" y="16"/>
                      <a:pt x="169" y="15"/>
                      <a:pt x="169" y="15"/>
                    </a:cubicBezTo>
                    <a:cubicBezTo>
                      <a:pt x="169" y="15"/>
                      <a:pt x="168" y="16"/>
                      <a:pt x="168" y="15"/>
                    </a:cubicBezTo>
                    <a:cubicBezTo>
                      <a:pt x="168" y="14"/>
                      <a:pt x="169" y="15"/>
                      <a:pt x="169" y="15"/>
                    </a:cubicBezTo>
                    <a:cubicBezTo>
                      <a:pt x="170" y="14"/>
                      <a:pt x="169" y="16"/>
                      <a:pt x="170" y="15"/>
                    </a:cubicBezTo>
                    <a:cubicBezTo>
                      <a:pt x="172" y="15"/>
                      <a:pt x="173" y="14"/>
                      <a:pt x="173" y="13"/>
                    </a:cubicBezTo>
                    <a:cubicBezTo>
                      <a:pt x="173" y="13"/>
                      <a:pt x="174" y="13"/>
                      <a:pt x="174" y="13"/>
                    </a:cubicBezTo>
                    <a:cubicBezTo>
                      <a:pt x="175" y="12"/>
                      <a:pt x="174" y="12"/>
                      <a:pt x="173" y="12"/>
                    </a:cubicBezTo>
                    <a:cubicBezTo>
                      <a:pt x="173" y="12"/>
                      <a:pt x="173" y="11"/>
                      <a:pt x="173" y="11"/>
                    </a:cubicBezTo>
                    <a:cubicBezTo>
                      <a:pt x="173" y="11"/>
                      <a:pt x="172" y="11"/>
                      <a:pt x="172" y="11"/>
                    </a:cubicBezTo>
                    <a:cubicBezTo>
                      <a:pt x="172" y="11"/>
                      <a:pt x="172" y="10"/>
                      <a:pt x="172" y="10"/>
                    </a:cubicBezTo>
                    <a:cubicBezTo>
                      <a:pt x="171" y="11"/>
                      <a:pt x="171" y="11"/>
                      <a:pt x="171" y="11"/>
                    </a:cubicBezTo>
                    <a:cubicBezTo>
                      <a:pt x="170" y="11"/>
                      <a:pt x="170" y="10"/>
                      <a:pt x="170" y="9"/>
                    </a:cubicBezTo>
                    <a:cubicBezTo>
                      <a:pt x="169" y="10"/>
                      <a:pt x="169" y="10"/>
                      <a:pt x="169" y="11"/>
                    </a:cubicBezTo>
                    <a:cubicBezTo>
                      <a:pt x="168" y="11"/>
                      <a:pt x="168" y="10"/>
                      <a:pt x="168" y="9"/>
                    </a:cubicBezTo>
                    <a:cubicBezTo>
                      <a:pt x="166" y="9"/>
                      <a:pt x="167" y="9"/>
                      <a:pt x="165" y="9"/>
                    </a:cubicBezTo>
                    <a:cubicBezTo>
                      <a:pt x="166" y="10"/>
                      <a:pt x="165" y="10"/>
                      <a:pt x="165" y="11"/>
                    </a:cubicBezTo>
                    <a:cubicBezTo>
                      <a:pt x="165" y="10"/>
                      <a:pt x="165" y="8"/>
                      <a:pt x="164" y="8"/>
                    </a:cubicBezTo>
                    <a:cubicBezTo>
                      <a:pt x="164" y="9"/>
                      <a:pt x="164" y="9"/>
                      <a:pt x="164" y="10"/>
                    </a:cubicBezTo>
                    <a:cubicBezTo>
                      <a:pt x="164" y="9"/>
                      <a:pt x="164" y="9"/>
                      <a:pt x="164" y="9"/>
                    </a:cubicBezTo>
                    <a:cubicBezTo>
                      <a:pt x="164" y="9"/>
                      <a:pt x="164" y="9"/>
                      <a:pt x="164" y="9"/>
                    </a:cubicBezTo>
                    <a:cubicBezTo>
                      <a:pt x="163" y="9"/>
                      <a:pt x="163" y="9"/>
                      <a:pt x="163" y="9"/>
                    </a:cubicBezTo>
                    <a:cubicBezTo>
                      <a:pt x="163" y="9"/>
                      <a:pt x="163" y="9"/>
                      <a:pt x="163" y="8"/>
                    </a:cubicBezTo>
                    <a:cubicBezTo>
                      <a:pt x="163" y="8"/>
                      <a:pt x="163" y="8"/>
                      <a:pt x="163" y="7"/>
                    </a:cubicBezTo>
                    <a:cubicBezTo>
                      <a:pt x="163" y="7"/>
                      <a:pt x="164" y="8"/>
                      <a:pt x="165" y="8"/>
                    </a:cubicBezTo>
                    <a:cubicBezTo>
                      <a:pt x="165" y="8"/>
                      <a:pt x="165" y="7"/>
                      <a:pt x="165" y="7"/>
                    </a:cubicBezTo>
                    <a:cubicBezTo>
                      <a:pt x="165" y="8"/>
                      <a:pt x="167" y="8"/>
                      <a:pt x="168" y="8"/>
                    </a:cubicBezTo>
                    <a:cubicBezTo>
                      <a:pt x="168" y="9"/>
                      <a:pt x="170" y="9"/>
                      <a:pt x="171" y="10"/>
                    </a:cubicBezTo>
                    <a:cubicBezTo>
                      <a:pt x="171" y="9"/>
                      <a:pt x="171" y="9"/>
                      <a:pt x="171" y="9"/>
                    </a:cubicBezTo>
                    <a:cubicBezTo>
                      <a:pt x="171" y="10"/>
                      <a:pt x="172" y="9"/>
                      <a:pt x="172" y="9"/>
                    </a:cubicBezTo>
                    <a:cubicBezTo>
                      <a:pt x="173" y="9"/>
                      <a:pt x="173" y="9"/>
                      <a:pt x="173" y="9"/>
                    </a:cubicBezTo>
                    <a:cubicBezTo>
                      <a:pt x="173" y="7"/>
                      <a:pt x="175" y="7"/>
                      <a:pt x="174" y="6"/>
                    </a:cubicBezTo>
                    <a:cubicBezTo>
                      <a:pt x="174" y="6"/>
                      <a:pt x="173" y="6"/>
                      <a:pt x="173" y="5"/>
                    </a:cubicBezTo>
                    <a:cubicBezTo>
                      <a:pt x="174" y="5"/>
                      <a:pt x="174" y="6"/>
                      <a:pt x="175" y="6"/>
                    </a:cubicBezTo>
                    <a:cubicBezTo>
                      <a:pt x="175" y="4"/>
                      <a:pt x="175" y="5"/>
                      <a:pt x="174" y="3"/>
                    </a:cubicBezTo>
                    <a:cubicBezTo>
                      <a:pt x="175" y="3"/>
                      <a:pt x="175" y="3"/>
                      <a:pt x="175" y="3"/>
                    </a:cubicBezTo>
                    <a:cubicBezTo>
                      <a:pt x="175" y="3"/>
                      <a:pt x="175" y="3"/>
                      <a:pt x="175" y="3"/>
                    </a:cubicBezTo>
                    <a:cubicBezTo>
                      <a:pt x="173" y="2"/>
                      <a:pt x="175" y="4"/>
                      <a:pt x="173" y="4"/>
                    </a:cubicBezTo>
                    <a:cubicBezTo>
                      <a:pt x="173" y="3"/>
                      <a:pt x="173" y="2"/>
                      <a:pt x="173" y="2"/>
                    </a:cubicBezTo>
                    <a:cubicBezTo>
                      <a:pt x="173" y="2"/>
                      <a:pt x="172" y="2"/>
                      <a:pt x="172" y="2"/>
                    </a:cubicBezTo>
                    <a:cubicBezTo>
                      <a:pt x="172" y="1"/>
                      <a:pt x="171" y="0"/>
                      <a:pt x="171" y="0"/>
                    </a:cubicBezTo>
                    <a:cubicBezTo>
                      <a:pt x="170" y="1"/>
                      <a:pt x="170" y="1"/>
                      <a:pt x="170" y="3"/>
                    </a:cubicBezTo>
                    <a:cubicBezTo>
                      <a:pt x="169" y="2"/>
                      <a:pt x="169" y="3"/>
                      <a:pt x="168" y="3"/>
                    </a:cubicBezTo>
                    <a:cubicBezTo>
                      <a:pt x="168" y="4"/>
                      <a:pt x="168" y="5"/>
                      <a:pt x="168" y="6"/>
                    </a:cubicBezTo>
                    <a:cubicBezTo>
                      <a:pt x="167" y="5"/>
                      <a:pt x="166" y="7"/>
                      <a:pt x="166" y="6"/>
                    </a:cubicBezTo>
                    <a:cubicBezTo>
                      <a:pt x="166" y="6"/>
                      <a:pt x="167" y="6"/>
                      <a:pt x="167" y="5"/>
                    </a:cubicBezTo>
                    <a:cubicBezTo>
                      <a:pt x="165" y="5"/>
                      <a:pt x="166" y="3"/>
                      <a:pt x="164" y="4"/>
                    </a:cubicBezTo>
                    <a:cubicBezTo>
                      <a:pt x="164" y="5"/>
                      <a:pt x="164" y="6"/>
                      <a:pt x="162" y="6"/>
                    </a:cubicBezTo>
                    <a:cubicBezTo>
                      <a:pt x="163" y="4"/>
                      <a:pt x="163" y="4"/>
                      <a:pt x="162" y="3"/>
                    </a:cubicBezTo>
                    <a:cubicBezTo>
                      <a:pt x="161" y="5"/>
                      <a:pt x="160" y="3"/>
                      <a:pt x="159" y="4"/>
                    </a:cubicBezTo>
                    <a:cubicBezTo>
                      <a:pt x="158" y="3"/>
                      <a:pt x="156" y="1"/>
                      <a:pt x="154" y="2"/>
                    </a:cubicBezTo>
                    <a:cubicBezTo>
                      <a:pt x="154" y="3"/>
                      <a:pt x="155" y="4"/>
                      <a:pt x="155" y="4"/>
                    </a:cubicBezTo>
                    <a:cubicBezTo>
                      <a:pt x="155" y="5"/>
                      <a:pt x="155" y="5"/>
                      <a:pt x="154" y="5"/>
                    </a:cubicBezTo>
                    <a:cubicBezTo>
                      <a:pt x="154" y="5"/>
                      <a:pt x="155" y="6"/>
                      <a:pt x="155" y="6"/>
                    </a:cubicBezTo>
                    <a:cubicBezTo>
                      <a:pt x="155" y="7"/>
                      <a:pt x="154" y="7"/>
                      <a:pt x="154" y="7"/>
                    </a:cubicBezTo>
                    <a:cubicBezTo>
                      <a:pt x="154" y="7"/>
                      <a:pt x="155" y="8"/>
                      <a:pt x="154" y="9"/>
                    </a:cubicBezTo>
                    <a:cubicBezTo>
                      <a:pt x="154" y="9"/>
                      <a:pt x="154" y="9"/>
                      <a:pt x="154" y="9"/>
                    </a:cubicBezTo>
                    <a:cubicBezTo>
                      <a:pt x="153" y="8"/>
                      <a:pt x="153" y="9"/>
                      <a:pt x="153" y="9"/>
                    </a:cubicBezTo>
                    <a:cubicBezTo>
                      <a:pt x="153" y="9"/>
                      <a:pt x="153" y="9"/>
                      <a:pt x="153" y="9"/>
                    </a:cubicBezTo>
                    <a:cubicBezTo>
                      <a:pt x="152" y="9"/>
                      <a:pt x="152" y="9"/>
                      <a:pt x="152" y="10"/>
                    </a:cubicBezTo>
                    <a:cubicBezTo>
                      <a:pt x="152" y="10"/>
                      <a:pt x="152" y="10"/>
                      <a:pt x="152" y="10"/>
                    </a:cubicBezTo>
                    <a:cubicBezTo>
                      <a:pt x="152" y="10"/>
                      <a:pt x="151" y="10"/>
                      <a:pt x="152" y="11"/>
                    </a:cubicBezTo>
                    <a:cubicBezTo>
                      <a:pt x="152" y="11"/>
                      <a:pt x="152" y="11"/>
                      <a:pt x="152" y="11"/>
                    </a:cubicBezTo>
                    <a:cubicBezTo>
                      <a:pt x="152" y="10"/>
                      <a:pt x="152" y="10"/>
                      <a:pt x="151" y="10"/>
                    </a:cubicBezTo>
                    <a:cubicBezTo>
                      <a:pt x="151" y="11"/>
                      <a:pt x="150" y="10"/>
                      <a:pt x="149" y="10"/>
                    </a:cubicBezTo>
                    <a:cubicBezTo>
                      <a:pt x="149" y="9"/>
                      <a:pt x="149" y="9"/>
                      <a:pt x="149" y="9"/>
                    </a:cubicBezTo>
                    <a:cubicBezTo>
                      <a:pt x="148" y="9"/>
                      <a:pt x="148" y="8"/>
                      <a:pt x="147" y="8"/>
                    </a:cubicBezTo>
                    <a:cubicBezTo>
                      <a:pt x="147" y="8"/>
                      <a:pt x="148" y="8"/>
                      <a:pt x="148" y="8"/>
                    </a:cubicBezTo>
                    <a:cubicBezTo>
                      <a:pt x="148" y="7"/>
                      <a:pt x="148" y="6"/>
                      <a:pt x="147" y="6"/>
                    </a:cubicBezTo>
                    <a:cubicBezTo>
                      <a:pt x="147" y="6"/>
                      <a:pt x="147" y="7"/>
                      <a:pt x="147" y="8"/>
                    </a:cubicBezTo>
                    <a:cubicBezTo>
                      <a:pt x="146" y="8"/>
                      <a:pt x="147" y="9"/>
                      <a:pt x="146" y="10"/>
                    </a:cubicBezTo>
                    <a:cubicBezTo>
                      <a:pt x="146" y="10"/>
                      <a:pt x="146" y="10"/>
                      <a:pt x="146" y="10"/>
                    </a:cubicBezTo>
                    <a:cubicBezTo>
                      <a:pt x="146" y="9"/>
                      <a:pt x="146" y="7"/>
                      <a:pt x="146" y="6"/>
                    </a:cubicBezTo>
                    <a:cubicBezTo>
                      <a:pt x="145" y="6"/>
                      <a:pt x="145" y="6"/>
                      <a:pt x="145" y="5"/>
                    </a:cubicBezTo>
                    <a:cubicBezTo>
                      <a:pt x="144" y="5"/>
                      <a:pt x="143" y="5"/>
                      <a:pt x="142" y="5"/>
                    </a:cubicBezTo>
                    <a:cubicBezTo>
                      <a:pt x="144" y="4"/>
                      <a:pt x="141" y="4"/>
                      <a:pt x="140" y="4"/>
                    </a:cubicBezTo>
                    <a:cubicBezTo>
                      <a:pt x="140" y="3"/>
                      <a:pt x="139" y="3"/>
                      <a:pt x="138" y="3"/>
                    </a:cubicBezTo>
                    <a:cubicBezTo>
                      <a:pt x="138" y="2"/>
                      <a:pt x="138" y="2"/>
                      <a:pt x="137" y="2"/>
                    </a:cubicBezTo>
                    <a:cubicBezTo>
                      <a:pt x="137" y="3"/>
                      <a:pt x="137" y="4"/>
                      <a:pt x="136" y="5"/>
                    </a:cubicBezTo>
                    <a:cubicBezTo>
                      <a:pt x="136" y="2"/>
                      <a:pt x="133" y="7"/>
                      <a:pt x="132" y="4"/>
                    </a:cubicBezTo>
                    <a:cubicBezTo>
                      <a:pt x="132" y="4"/>
                      <a:pt x="131" y="5"/>
                      <a:pt x="131" y="4"/>
                    </a:cubicBezTo>
                    <a:cubicBezTo>
                      <a:pt x="131" y="4"/>
                      <a:pt x="132" y="3"/>
                      <a:pt x="131" y="3"/>
                    </a:cubicBezTo>
                    <a:cubicBezTo>
                      <a:pt x="131" y="4"/>
                      <a:pt x="130" y="4"/>
                      <a:pt x="130" y="4"/>
                    </a:cubicBezTo>
                    <a:cubicBezTo>
                      <a:pt x="129" y="5"/>
                      <a:pt x="130" y="6"/>
                      <a:pt x="129" y="6"/>
                    </a:cubicBezTo>
                    <a:cubicBezTo>
                      <a:pt x="128" y="5"/>
                      <a:pt x="128" y="5"/>
                      <a:pt x="127" y="4"/>
                    </a:cubicBezTo>
                    <a:cubicBezTo>
                      <a:pt x="128" y="3"/>
                      <a:pt x="129" y="5"/>
                      <a:pt x="129" y="3"/>
                    </a:cubicBezTo>
                    <a:cubicBezTo>
                      <a:pt x="127" y="3"/>
                      <a:pt x="127" y="2"/>
                      <a:pt x="126" y="3"/>
                    </a:cubicBezTo>
                    <a:cubicBezTo>
                      <a:pt x="126" y="3"/>
                      <a:pt x="126" y="1"/>
                      <a:pt x="125" y="1"/>
                    </a:cubicBezTo>
                    <a:cubicBezTo>
                      <a:pt x="125" y="2"/>
                      <a:pt x="125" y="2"/>
                      <a:pt x="125" y="3"/>
                    </a:cubicBezTo>
                    <a:cubicBezTo>
                      <a:pt x="125" y="3"/>
                      <a:pt x="126" y="4"/>
                      <a:pt x="125" y="4"/>
                    </a:cubicBezTo>
                    <a:cubicBezTo>
                      <a:pt x="124" y="4"/>
                      <a:pt x="124" y="2"/>
                      <a:pt x="122" y="3"/>
                    </a:cubicBezTo>
                    <a:cubicBezTo>
                      <a:pt x="123" y="1"/>
                      <a:pt x="120" y="1"/>
                      <a:pt x="120" y="2"/>
                    </a:cubicBezTo>
                    <a:cubicBezTo>
                      <a:pt x="121" y="2"/>
                      <a:pt x="121" y="3"/>
                      <a:pt x="120" y="3"/>
                    </a:cubicBezTo>
                    <a:cubicBezTo>
                      <a:pt x="120" y="2"/>
                      <a:pt x="118" y="2"/>
                      <a:pt x="119" y="3"/>
                    </a:cubicBezTo>
                    <a:cubicBezTo>
                      <a:pt x="119" y="3"/>
                      <a:pt x="119" y="3"/>
                      <a:pt x="120" y="3"/>
                    </a:cubicBezTo>
                    <a:cubicBezTo>
                      <a:pt x="119" y="4"/>
                      <a:pt x="118" y="5"/>
                      <a:pt x="118" y="6"/>
                    </a:cubicBezTo>
                    <a:cubicBezTo>
                      <a:pt x="118" y="6"/>
                      <a:pt x="118" y="6"/>
                      <a:pt x="118" y="6"/>
                    </a:cubicBezTo>
                    <a:cubicBezTo>
                      <a:pt x="118" y="5"/>
                      <a:pt x="118" y="5"/>
                      <a:pt x="118" y="5"/>
                    </a:cubicBezTo>
                    <a:cubicBezTo>
                      <a:pt x="117" y="5"/>
                      <a:pt x="117" y="5"/>
                      <a:pt x="117" y="5"/>
                    </a:cubicBezTo>
                    <a:cubicBezTo>
                      <a:pt x="117" y="5"/>
                      <a:pt x="117" y="5"/>
                      <a:pt x="117" y="6"/>
                    </a:cubicBezTo>
                    <a:cubicBezTo>
                      <a:pt x="116" y="6"/>
                      <a:pt x="116" y="6"/>
                      <a:pt x="116" y="5"/>
                    </a:cubicBezTo>
                    <a:cubicBezTo>
                      <a:pt x="116" y="6"/>
                      <a:pt x="115" y="6"/>
                      <a:pt x="115" y="6"/>
                    </a:cubicBezTo>
                    <a:cubicBezTo>
                      <a:pt x="115" y="3"/>
                      <a:pt x="115" y="3"/>
                      <a:pt x="115" y="3"/>
                    </a:cubicBezTo>
                    <a:cubicBezTo>
                      <a:pt x="114" y="2"/>
                      <a:pt x="114" y="3"/>
                      <a:pt x="113" y="3"/>
                    </a:cubicBezTo>
                    <a:cubicBezTo>
                      <a:pt x="113" y="2"/>
                      <a:pt x="113" y="2"/>
                      <a:pt x="112" y="2"/>
                    </a:cubicBezTo>
                    <a:cubicBezTo>
                      <a:pt x="112" y="2"/>
                      <a:pt x="112" y="3"/>
                      <a:pt x="111" y="3"/>
                    </a:cubicBezTo>
                    <a:cubicBezTo>
                      <a:pt x="110" y="3"/>
                      <a:pt x="110" y="3"/>
                      <a:pt x="109" y="3"/>
                    </a:cubicBezTo>
                    <a:cubicBezTo>
                      <a:pt x="109" y="4"/>
                      <a:pt x="110" y="5"/>
                      <a:pt x="109" y="5"/>
                    </a:cubicBezTo>
                    <a:cubicBezTo>
                      <a:pt x="108" y="5"/>
                      <a:pt x="109" y="4"/>
                      <a:pt x="109" y="4"/>
                    </a:cubicBezTo>
                    <a:cubicBezTo>
                      <a:pt x="108" y="4"/>
                      <a:pt x="107" y="5"/>
                      <a:pt x="106" y="4"/>
                    </a:cubicBezTo>
                    <a:cubicBezTo>
                      <a:pt x="106" y="3"/>
                      <a:pt x="106" y="3"/>
                      <a:pt x="105" y="3"/>
                    </a:cubicBezTo>
                    <a:cubicBezTo>
                      <a:pt x="105" y="3"/>
                      <a:pt x="105" y="4"/>
                      <a:pt x="104" y="4"/>
                    </a:cubicBezTo>
                    <a:cubicBezTo>
                      <a:pt x="105" y="3"/>
                      <a:pt x="102" y="3"/>
                      <a:pt x="102" y="2"/>
                    </a:cubicBezTo>
                    <a:cubicBezTo>
                      <a:pt x="102" y="4"/>
                      <a:pt x="99" y="3"/>
                      <a:pt x="98" y="3"/>
                    </a:cubicBezTo>
                    <a:cubicBezTo>
                      <a:pt x="98" y="3"/>
                      <a:pt x="97" y="3"/>
                      <a:pt x="97" y="3"/>
                    </a:cubicBezTo>
                    <a:cubicBezTo>
                      <a:pt x="96" y="4"/>
                      <a:pt x="96" y="4"/>
                      <a:pt x="95" y="5"/>
                    </a:cubicBezTo>
                    <a:cubicBezTo>
                      <a:pt x="95" y="3"/>
                      <a:pt x="94" y="4"/>
                      <a:pt x="93" y="4"/>
                    </a:cubicBezTo>
                    <a:cubicBezTo>
                      <a:pt x="93" y="5"/>
                      <a:pt x="93" y="5"/>
                      <a:pt x="93" y="5"/>
                    </a:cubicBezTo>
                    <a:cubicBezTo>
                      <a:pt x="93" y="5"/>
                      <a:pt x="93" y="5"/>
                      <a:pt x="93" y="6"/>
                    </a:cubicBezTo>
                    <a:cubicBezTo>
                      <a:pt x="93" y="6"/>
                      <a:pt x="93" y="6"/>
                      <a:pt x="93" y="6"/>
                    </a:cubicBezTo>
                    <a:cubicBezTo>
                      <a:pt x="93" y="6"/>
                      <a:pt x="93" y="6"/>
                      <a:pt x="93" y="6"/>
                    </a:cubicBezTo>
                    <a:cubicBezTo>
                      <a:pt x="93" y="6"/>
                      <a:pt x="93" y="6"/>
                      <a:pt x="92" y="6"/>
                    </a:cubicBezTo>
                    <a:cubicBezTo>
                      <a:pt x="92" y="6"/>
                      <a:pt x="92" y="6"/>
                      <a:pt x="92" y="6"/>
                    </a:cubicBezTo>
                    <a:cubicBezTo>
                      <a:pt x="91" y="6"/>
                      <a:pt x="91" y="5"/>
                      <a:pt x="90" y="4"/>
                    </a:cubicBezTo>
                    <a:cubicBezTo>
                      <a:pt x="87" y="4"/>
                      <a:pt x="87" y="4"/>
                      <a:pt x="87" y="4"/>
                    </a:cubicBezTo>
                    <a:cubicBezTo>
                      <a:pt x="87" y="4"/>
                      <a:pt x="87" y="4"/>
                      <a:pt x="87" y="3"/>
                    </a:cubicBezTo>
                    <a:cubicBezTo>
                      <a:pt x="86" y="4"/>
                      <a:pt x="86" y="4"/>
                      <a:pt x="86" y="4"/>
                    </a:cubicBezTo>
                    <a:cubicBezTo>
                      <a:pt x="85" y="4"/>
                      <a:pt x="85" y="4"/>
                      <a:pt x="85" y="4"/>
                    </a:cubicBezTo>
                    <a:cubicBezTo>
                      <a:pt x="85" y="4"/>
                      <a:pt x="85" y="5"/>
                      <a:pt x="85" y="5"/>
                    </a:cubicBezTo>
                    <a:cubicBezTo>
                      <a:pt x="85" y="5"/>
                      <a:pt x="85" y="4"/>
                      <a:pt x="84" y="4"/>
                    </a:cubicBezTo>
                    <a:cubicBezTo>
                      <a:pt x="84" y="4"/>
                      <a:pt x="84" y="4"/>
                      <a:pt x="84" y="4"/>
                    </a:cubicBezTo>
                    <a:cubicBezTo>
                      <a:pt x="84" y="4"/>
                      <a:pt x="84" y="4"/>
                      <a:pt x="83" y="3"/>
                    </a:cubicBezTo>
                    <a:cubicBezTo>
                      <a:pt x="83" y="4"/>
                      <a:pt x="82" y="4"/>
                      <a:pt x="82" y="3"/>
                    </a:cubicBezTo>
                    <a:cubicBezTo>
                      <a:pt x="82" y="4"/>
                      <a:pt x="81" y="4"/>
                      <a:pt x="80" y="4"/>
                    </a:cubicBezTo>
                    <a:cubicBezTo>
                      <a:pt x="80" y="4"/>
                      <a:pt x="80" y="4"/>
                      <a:pt x="80" y="5"/>
                    </a:cubicBezTo>
                    <a:cubicBezTo>
                      <a:pt x="80" y="5"/>
                      <a:pt x="79" y="5"/>
                      <a:pt x="79" y="5"/>
                    </a:cubicBezTo>
                    <a:cubicBezTo>
                      <a:pt x="78" y="5"/>
                      <a:pt x="78" y="4"/>
                      <a:pt x="79" y="3"/>
                    </a:cubicBezTo>
                    <a:cubicBezTo>
                      <a:pt x="79" y="2"/>
                      <a:pt x="76" y="3"/>
                      <a:pt x="77" y="4"/>
                    </a:cubicBezTo>
                    <a:cubicBezTo>
                      <a:pt x="75" y="4"/>
                      <a:pt x="76" y="6"/>
                      <a:pt x="74" y="6"/>
                    </a:cubicBezTo>
                    <a:cubicBezTo>
                      <a:pt x="74" y="6"/>
                      <a:pt x="74" y="5"/>
                      <a:pt x="74" y="4"/>
                    </a:cubicBezTo>
                    <a:cubicBezTo>
                      <a:pt x="75" y="4"/>
                      <a:pt x="74" y="4"/>
                      <a:pt x="74" y="3"/>
                    </a:cubicBezTo>
                    <a:cubicBezTo>
                      <a:pt x="73" y="3"/>
                      <a:pt x="74" y="5"/>
                      <a:pt x="73" y="5"/>
                    </a:cubicBezTo>
                    <a:cubicBezTo>
                      <a:pt x="72" y="4"/>
                      <a:pt x="72" y="5"/>
                      <a:pt x="71" y="5"/>
                    </a:cubicBezTo>
                    <a:cubicBezTo>
                      <a:pt x="71" y="5"/>
                      <a:pt x="71" y="5"/>
                      <a:pt x="71" y="5"/>
                    </a:cubicBezTo>
                    <a:cubicBezTo>
                      <a:pt x="70" y="5"/>
                      <a:pt x="68" y="5"/>
                      <a:pt x="68" y="4"/>
                    </a:cubicBezTo>
                    <a:cubicBezTo>
                      <a:pt x="67" y="5"/>
                      <a:pt x="67" y="5"/>
                      <a:pt x="66" y="5"/>
                    </a:cubicBezTo>
                    <a:cubicBezTo>
                      <a:pt x="66" y="6"/>
                      <a:pt x="66" y="6"/>
                      <a:pt x="66" y="7"/>
                    </a:cubicBezTo>
                    <a:cubicBezTo>
                      <a:pt x="65" y="7"/>
                      <a:pt x="63" y="5"/>
                      <a:pt x="63" y="7"/>
                    </a:cubicBezTo>
                    <a:cubicBezTo>
                      <a:pt x="62" y="6"/>
                      <a:pt x="62" y="5"/>
                      <a:pt x="62" y="4"/>
                    </a:cubicBezTo>
                    <a:cubicBezTo>
                      <a:pt x="61" y="4"/>
                      <a:pt x="61" y="4"/>
                      <a:pt x="61" y="5"/>
                    </a:cubicBezTo>
                    <a:cubicBezTo>
                      <a:pt x="60" y="5"/>
                      <a:pt x="59" y="5"/>
                      <a:pt x="59" y="6"/>
                    </a:cubicBezTo>
                    <a:cubicBezTo>
                      <a:pt x="58" y="6"/>
                      <a:pt x="55" y="5"/>
                      <a:pt x="57" y="7"/>
                    </a:cubicBezTo>
                    <a:cubicBezTo>
                      <a:pt x="56" y="7"/>
                      <a:pt x="55" y="7"/>
                      <a:pt x="54" y="7"/>
                    </a:cubicBezTo>
                    <a:cubicBezTo>
                      <a:pt x="55" y="8"/>
                      <a:pt x="54" y="8"/>
                      <a:pt x="53" y="8"/>
                    </a:cubicBezTo>
                    <a:cubicBezTo>
                      <a:pt x="53" y="8"/>
                      <a:pt x="53" y="8"/>
                      <a:pt x="53" y="8"/>
                    </a:cubicBezTo>
                    <a:cubicBezTo>
                      <a:pt x="53" y="8"/>
                      <a:pt x="53" y="8"/>
                      <a:pt x="53" y="8"/>
                    </a:cubicBezTo>
                    <a:cubicBezTo>
                      <a:pt x="53" y="7"/>
                      <a:pt x="53" y="5"/>
                      <a:pt x="52" y="6"/>
                    </a:cubicBezTo>
                    <a:cubicBezTo>
                      <a:pt x="51" y="6"/>
                      <a:pt x="51" y="7"/>
                      <a:pt x="51" y="7"/>
                    </a:cubicBezTo>
                    <a:cubicBezTo>
                      <a:pt x="51" y="7"/>
                      <a:pt x="51" y="6"/>
                      <a:pt x="51" y="6"/>
                    </a:cubicBezTo>
                    <a:cubicBezTo>
                      <a:pt x="51" y="6"/>
                      <a:pt x="49" y="5"/>
                      <a:pt x="51" y="5"/>
                    </a:cubicBezTo>
                    <a:cubicBezTo>
                      <a:pt x="49" y="3"/>
                      <a:pt x="49" y="6"/>
                      <a:pt x="47" y="6"/>
                    </a:cubicBezTo>
                    <a:cubicBezTo>
                      <a:pt x="47" y="7"/>
                      <a:pt x="47" y="7"/>
                      <a:pt x="46" y="8"/>
                    </a:cubicBezTo>
                    <a:cubicBezTo>
                      <a:pt x="46" y="8"/>
                      <a:pt x="46" y="8"/>
                      <a:pt x="46" y="8"/>
                    </a:cubicBezTo>
                    <a:cubicBezTo>
                      <a:pt x="46" y="8"/>
                      <a:pt x="46" y="6"/>
                      <a:pt x="45" y="7"/>
                    </a:cubicBezTo>
                    <a:cubicBezTo>
                      <a:pt x="45" y="7"/>
                      <a:pt x="45" y="7"/>
                      <a:pt x="45" y="7"/>
                    </a:cubicBezTo>
                    <a:cubicBezTo>
                      <a:pt x="44" y="7"/>
                      <a:pt x="44" y="7"/>
                      <a:pt x="44" y="6"/>
                    </a:cubicBezTo>
                    <a:cubicBezTo>
                      <a:pt x="44" y="6"/>
                      <a:pt x="45" y="5"/>
                      <a:pt x="45" y="3"/>
                    </a:cubicBezTo>
                    <a:cubicBezTo>
                      <a:pt x="43" y="3"/>
                      <a:pt x="41" y="5"/>
                      <a:pt x="40" y="6"/>
                    </a:cubicBezTo>
                    <a:cubicBezTo>
                      <a:pt x="39" y="5"/>
                      <a:pt x="38" y="6"/>
                      <a:pt x="38" y="5"/>
                    </a:cubicBezTo>
                    <a:cubicBezTo>
                      <a:pt x="37" y="6"/>
                      <a:pt x="36" y="6"/>
                      <a:pt x="36" y="7"/>
                    </a:cubicBezTo>
                    <a:cubicBezTo>
                      <a:pt x="36" y="7"/>
                      <a:pt x="36" y="7"/>
                      <a:pt x="36" y="7"/>
                    </a:cubicBezTo>
                    <a:cubicBezTo>
                      <a:pt x="35" y="7"/>
                      <a:pt x="35" y="7"/>
                      <a:pt x="35" y="7"/>
                    </a:cubicBezTo>
                    <a:cubicBezTo>
                      <a:pt x="35" y="7"/>
                      <a:pt x="35" y="7"/>
                      <a:pt x="35" y="6"/>
                    </a:cubicBezTo>
                    <a:cubicBezTo>
                      <a:pt x="33" y="5"/>
                      <a:pt x="34" y="7"/>
                      <a:pt x="32" y="7"/>
                    </a:cubicBezTo>
                    <a:cubicBezTo>
                      <a:pt x="32" y="7"/>
                      <a:pt x="32" y="7"/>
                      <a:pt x="32" y="7"/>
                    </a:cubicBezTo>
                    <a:cubicBezTo>
                      <a:pt x="32" y="7"/>
                      <a:pt x="32" y="7"/>
                      <a:pt x="31" y="7"/>
                    </a:cubicBezTo>
                    <a:cubicBezTo>
                      <a:pt x="31" y="6"/>
                      <a:pt x="31" y="6"/>
                      <a:pt x="31" y="5"/>
                    </a:cubicBezTo>
                    <a:cubicBezTo>
                      <a:pt x="30" y="5"/>
                      <a:pt x="30" y="4"/>
                      <a:pt x="29" y="4"/>
                    </a:cubicBezTo>
                    <a:cubicBezTo>
                      <a:pt x="29" y="3"/>
                      <a:pt x="29" y="3"/>
                      <a:pt x="29" y="2"/>
                    </a:cubicBezTo>
                    <a:cubicBezTo>
                      <a:pt x="28" y="2"/>
                      <a:pt x="28" y="3"/>
                      <a:pt x="28" y="4"/>
                    </a:cubicBezTo>
                    <a:cubicBezTo>
                      <a:pt x="27" y="4"/>
                      <a:pt x="27" y="3"/>
                      <a:pt x="26" y="3"/>
                    </a:cubicBezTo>
                    <a:cubicBezTo>
                      <a:pt x="26" y="4"/>
                      <a:pt x="26" y="5"/>
                      <a:pt x="26" y="6"/>
                    </a:cubicBezTo>
                    <a:cubicBezTo>
                      <a:pt x="25" y="6"/>
                      <a:pt x="26" y="4"/>
                      <a:pt x="24" y="4"/>
                    </a:cubicBezTo>
                    <a:cubicBezTo>
                      <a:pt x="24" y="5"/>
                      <a:pt x="24" y="5"/>
                      <a:pt x="24" y="5"/>
                    </a:cubicBezTo>
                    <a:cubicBezTo>
                      <a:pt x="24" y="5"/>
                      <a:pt x="24" y="5"/>
                      <a:pt x="25" y="5"/>
                    </a:cubicBezTo>
                    <a:cubicBezTo>
                      <a:pt x="24" y="7"/>
                      <a:pt x="24" y="6"/>
                      <a:pt x="24" y="8"/>
                    </a:cubicBezTo>
                    <a:cubicBezTo>
                      <a:pt x="25" y="8"/>
                      <a:pt x="25" y="7"/>
                      <a:pt x="26" y="7"/>
                    </a:cubicBezTo>
                    <a:cubicBezTo>
                      <a:pt x="26" y="8"/>
                      <a:pt x="25" y="8"/>
                      <a:pt x="25" y="8"/>
                    </a:cubicBezTo>
                    <a:cubicBezTo>
                      <a:pt x="25" y="8"/>
                      <a:pt x="25" y="8"/>
                      <a:pt x="25" y="8"/>
                    </a:cubicBezTo>
                    <a:cubicBezTo>
                      <a:pt x="24" y="8"/>
                      <a:pt x="23" y="9"/>
                      <a:pt x="22" y="9"/>
                    </a:cubicBezTo>
                    <a:cubicBezTo>
                      <a:pt x="22" y="9"/>
                      <a:pt x="22" y="9"/>
                      <a:pt x="21" y="9"/>
                    </a:cubicBezTo>
                    <a:cubicBezTo>
                      <a:pt x="21" y="9"/>
                      <a:pt x="21" y="8"/>
                      <a:pt x="21" y="8"/>
                    </a:cubicBezTo>
                    <a:cubicBezTo>
                      <a:pt x="20" y="8"/>
                      <a:pt x="20" y="8"/>
                      <a:pt x="20" y="9"/>
                    </a:cubicBezTo>
                    <a:cubicBezTo>
                      <a:pt x="19" y="8"/>
                      <a:pt x="18" y="8"/>
                      <a:pt x="18" y="8"/>
                    </a:cubicBezTo>
                    <a:cubicBezTo>
                      <a:pt x="18" y="6"/>
                      <a:pt x="18" y="6"/>
                      <a:pt x="17" y="5"/>
                    </a:cubicBezTo>
                    <a:cubicBezTo>
                      <a:pt x="16" y="5"/>
                      <a:pt x="15" y="6"/>
                      <a:pt x="15" y="7"/>
                    </a:cubicBezTo>
                    <a:cubicBezTo>
                      <a:pt x="15" y="6"/>
                      <a:pt x="14" y="5"/>
                      <a:pt x="14" y="4"/>
                    </a:cubicBezTo>
                    <a:cubicBezTo>
                      <a:pt x="13" y="3"/>
                      <a:pt x="13" y="5"/>
                      <a:pt x="11" y="5"/>
                    </a:cubicBezTo>
                    <a:cubicBezTo>
                      <a:pt x="11" y="5"/>
                      <a:pt x="11" y="6"/>
                      <a:pt x="11" y="6"/>
                    </a:cubicBezTo>
                    <a:cubicBezTo>
                      <a:pt x="10" y="6"/>
                      <a:pt x="10" y="6"/>
                      <a:pt x="10" y="6"/>
                    </a:cubicBezTo>
                    <a:cubicBezTo>
                      <a:pt x="10" y="7"/>
                      <a:pt x="10" y="8"/>
                      <a:pt x="10" y="9"/>
                    </a:cubicBezTo>
                    <a:cubicBezTo>
                      <a:pt x="12" y="8"/>
                      <a:pt x="9" y="10"/>
                      <a:pt x="10" y="10"/>
                    </a:cubicBezTo>
                    <a:cubicBezTo>
                      <a:pt x="11" y="10"/>
                      <a:pt x="11" y="10"/>
                      <a:pt x="11" y="11"/>
                    </a:cubicBezTo>
                    <a:cubicBezTo>
                      <a:pt x="12" y="11"/>
                      <a:pt x="12" y="11"/>
                      <a:pt x="13" y="11"/>
                    </a:cubicBezTo>
                    <a:cubicBezTo>
                      <a:pt x="13" y="12"/>
                      <a:pt x="12" y="13"/>
                      <a:pt x="13" y="13"/>
                    </a:cubicBezTo>
                    <a:cubicBezTo>
                      <a:pt x="14" y="13"/>
                      <a:pt x="13" y="15"/>
                      <a:pt x="13" y="15"/>
                    </a:cubicBezTo>
                    <a:cubicBezTo>
                      <a:pt x="12" y="15"/>
                      <a:pt x="11" y="17"/>
                      <a:pt x="11" y="15"/>
                    </a:cubicBezTo>
                    <a:cubicBezTo>
                      <a:pt x="11" y="14"/>
                      <a:pt x="10" y="15"/>
                      <a:pt x="9" y="15"/>
                    </a:cubicBezTo>
                    <a:cubicBezTo>
                      <a:pt x="9" y="14"/>
                      <a:pt x="9" y="13"/>
                      <a:pt x="7" y="12"/>
                    </a:cubicBezTo>
                    <a:cubicBezTo>
                      <a:pt x="7" y="13"/>
                      <a:pt x="6" y="14"/>
                      <a:pt x="5" y="14"/>
                    </a:cubicBezTo>
                    <a:cubicBezTo>
                      <a:pt x="4" y="14"/>
                      <a:pt x="4" y="14"/>
                      <a:pt x="3" y="14"/>
                    </a:cubicBezTo>
                    <a:cubicBezTo>
                      <a:pt x="3" y="14"/>
                      <a:pt x="3" y="14"/>
                      <a:pt x="2" y="14"/>
                    </a:cubicBezTo>
                    <a:cubicBezTo>
                      <a:pt x="2" y="14"/>
                      <a:pt x="2" y="14"/>
                      <a:pt x="2" y="14"/>
                    </a:cubicBezTo>
                    <a:cubicBezTo>
                      <a:pt x="2" y="14"/>
                      <a:pt x="2" y="14"/>
                      <a:pt x="2" y="14"/>
                    </a:cubicBezTo>
                    <a:cubicBezTo>
                      <a:pt x="2" y="14"/>
                      <a:pt x="2" y="14"/>
                      <a:pt x="2" y="14"/>
                    </a:cubicBezTo>
                    <a:cubicBezTo>
                      <a:pt x="1" y="16"/>
                      <a:pt x="1" y="17"/>
                      <a:pt x="0" y="19"/>
                    </a:cubicBezTo>
                    <a:cubicBezTo>
                      <a:pt x="0" y="19"/>
                      <a:pt x="0" y="19"/>
                      <a:pt x="0" y="19"/>
                    </a:cubicBezTo>
                    <a:cubicBezTo>
                      <a:pt x="0" y="19"/>
                      <a:pt x="0" y="18"/>
                      <a:pt x="1" y="18"/>
                    </a:cubicBezTo>
                    <a:close/>
                    <a:moveTo>
                      <a:pt x="142" y="17"/>
                    </a:moveTo>
                    <a:cubicBezTo>
                      <a:pt x="142" y="17"/>
                      <a:pt x="142" y="17"/>
                      <a:pt x="142" y="17"/>
                    </a:cubicBezTo>
                    <a:cubicBezTo>
                      <a:pt x="142" y="17"/>
                      <a:pt x="142" y="17"/>
                      <a:pt x="142" y="17"/>
                    </a:cubicBezTo>
                    <a:close/>
                    <a:moveTo>
                      <a:pt x="181" y="24"/>
                    </a:moveTo>
                    <a:cubicBezTo>
                      <a:pt x="182" y="24"/>
                      <a:pt x="183" y="24"/>
                      <a:pt x="183" y="25"/>
                    </a:cubicBezTo>
                    <a:cubicBezTo>
                      <a:pt x="182" y="25"/>
                      <a:pt x="181" y="25"/>
                      <a:pt x="181" y="24"/>
                    </a:cubicBezTo>
                    <a:close/>
                    <a:moveTo>
                      <a:pt x="192" y="19"/>
                    </a:moveTo>
                    <a:cubicBezTo>
                      <a:pt x="192" y="20"/>
                      <a:pt x="192" y="20"/>
                      <a:pt x="192" y="20"/>
                    </a:cubicBezTo>
                    <a:cubicBezTo>
                      <a:pt x="191" y="20"/>
                      <a:pt x="191" y="20"/>
                      <a:pt x="191" y="20"/>
                    </a:cubicBezTo>
                    <a:cubicBezTo>
                      <a:pt x="191" y="19"/>
                      <a:pt x="191" y="19"/>
                      <a:pt x="192" y="19"/>
                    </a:cubicBezTo>
                    <a:close/>
                    <a:moveTo>
                      <a:pt x="180" y="11"/>
                    </a:moveTo>
                    <a:cubicBezTo>
                      <a:pt x="180" y="11"/>
                      <a:pt x="179" y="12"/>
                      <a:pt x="179" y="12"/>
                    </a:cubicBezTo>
                    <a:cubicBezTo>
                      <a:pt x="179" y="11"/>
                      <a:pt x="179" y="11"/>
                      <a:pt x="180" y="11"/>
                    </a:cubicBezTo>
                    <a:close/>
                    <a:moveTo>
                      <a:pt x="181" y="17"/>
                    </a:moveTo>
                    <a:cubicBezTo>
                      <a:pt x="181" y="18"/>
                      <a:pt x="180" y="19"/>
                      <a:pt x="180" y="18"/>
                    </a:cubicBezTo>
                    <a:cubicBezTo>
                      <a:pt x="182" y="18"/>
                      <a:pt x="181" y="15"/>
                      <a:pt x="179" y="16"/>
                    </a:cubicBezTo>
                    <a:cubicBezTo>
                      <a:pt x="179" y="15"/>
                      <a:pt x="179" y="15"/>
                      <a:pt x="179" y="15"/>
                    </a:cubicBezTo>
                    <a:cubicBezTo>
                      <a:pt x="180" y="15"/>
                      <a:pt x="180" y="15"/>
                      <a:pt x="180" y="15"/>
                    </a:cubicBezTo>
                    <a:cubicBezTo>
                      <a:pt x="181" y="16"/>
                      <a:pt x="181" y="16"/>
                      <a:pt x="182" y="16"/>
                    </a:cubicBezTo>
                    <a:cubicBezTo>
                      <a:pt x="182" y="15"/>
                      <a:pt x="182" y="15"/>
                      <a:pt x="183" y="16"/>
                    </a:cubicBezTo>
                    <a:cubicBezTo>
                      <a:pt x="183" y="15"/>
                      <a:pt x="183" y="15"/>
                      <a:pt x="183" y="14"/>
                    </a:cubicBezTo>
                    <a:cubicBezTo>
                      <a:pt x="184" y="14"/>
                      <a:pt x="184" y="14"/>
                      <a:pt x="184" y="14"/>
                    </a:cubicBezTo>
                    <a:cubicBezTo>
                      <a:pt x="184" y="14"/>
                      <a:pt x="184" y="14"/>
                      <a:pt x="184" y="14"/>
                    </a:cubicBezTo>
                    <a:cubicBezTo>
                      <a:pt x="184" y="15"/>
                      <a:pt x="184" y="16"/>
                      <a:pt x="184" y="16"/>
                    </a:cubicBezTo>
                    <a:cubicBezTo>
                      <a:pt x="183" y="17"/>
                      <a:pt x="182" y="17"/>
                      <a:pt x="181" y="17"/>
                    </a:cubicBezTo>
                    <a:close/>
                    <a:moveTo>
                      <a:pt x="185" y="9"/>
                    </a:moveTo>
                    <a:cubicBezTo>
                      <a:pt x="185" y="9"/>
                      <a:pt x="185" y="10"/>
                      <a:pt x="185" y="10"/>
                    </a:cubicBezTo>
                    <a:cubicBezTo>
                      <a:pt x="184" y="10"/>
                      <a:pt x="183" y="10"/>
                      <a:pt x="183" y="10"/>
                    </a:cubicBezTo>
                    <a:cubicBezTo>
                      <a:pt x="183" y="9"/>
                      <a:pt x="183" y="9"/>
                      <a:pt x="183" y="9"/>
                    </a:cubicBezTo>
                    <a:cubicBezTo>
                      <a:pt x="184" y="9"/>
                      <a:pt x="184" y="9"/>
                      <a:pt x="185" y="9"/>
                    </a:cubicBezTo>
                    <a:close/>
                    <a:moveTo>
                      <a:pt x="176" y="11"/>
                    </a:moveTo>
                    <a:cubicBezTo>
                      <a:pt x="176" y="10"/>
                      <a:pt x="177" y="10"/>
                      <a:pt x="177" y="10"/>
                    </a:cubicBezTo>
                    <a:cubicBezTo>
                      <a:pt x="177" y="10"/>
                      <a:pt x="177" y="11"/>
                      <a:pt x="177" y="11"/>
                    </a:cubicBezTo>
                    <a:cubicBezTo>
                      <a:pt x="177" y="11"/>
                      <a:pt x="177" y="11"/>
                      <a:pt x="177" y="11"/>
                    </a:cubicBezTo>
                    <a:cubicBezTo>
                      <a:pt x="177" y="11"/>
                      <a:pt x="177" y="11"/>
                      <a:pt x="176" y="11"/>
                    </a:cubicBezTo>
                    <a:close/>
                    <a:moveTo>
                      <a:pt x="177" y="20"/>
                    </a:moveTo>
                    <a:cubicBezTo>
                      <a:pt x="178" y="21"/>
                      <a:pt x="176" y="22"/>
                      <a:pt x="176" y="21"/>
                    </a:cubicBezTo>
                    <a:cubicBezTo>
                      <a:pt x="177" y="21"/>
                      <a:pt x="177" y="20"/>
                      <a:pt x="177" y="20"/>
                    </a:cubicBezTo>
                    <a:close/>
                    <a:moveTo>
                      <a:pt x="174" y="21"/>
                    </a:moveTo>
                    <a:cubicBezTo>
                      <a:pt x="174" y="21"/>
                      <a:pt x="173" y="21"/>
                      <a:pt x="174" y="21"/>
                    </a:cubicBezTo>
                    <a:cubicBezTo>
                      <a:pt x="173" y="21"/>
                      <a:pt x="173" y="21"/>
                      <a:pt x="173" y="21"/>
                    </a:cubicBezTo>
                    <a:cubicBezTo>
                      <a:pt x="173" y="20"/>
                      <a:pt x="172" y="20"/>
                      <a:pt x="172" y="20"/>
                    </a:cubicBezTo>
                    <a:cubicBezTo>
                      <a:pt x="173" y="20"/>
                      <a:pt x="174" y="20"/>
                      <a:pt x="174" y="21"/>
                    </a:cubicBezTo>
                    <a:close/>
                    <a:moveTo>
                      <a:pt x="167" y="25"/>
                    </a:moveTo>
                    <a:cubicBezTo>
                      <a:pt x="168" y="24"/>
                      <a:pt x="166" y="23"/>
                      <a:pt x="167" y="23"/>
                    </a:cubicBezTo>
                    <a:cubicBezTo>
                      <a:pt x="168" y="24"/>
                      <a:pt x="169" y="25"/>
                      <a:pt x="167" y="25"/>
                    </a:cubicBezTo>
                    <a:close/>
                    <a:moveTo>
                      <a:pt x="166" y="19"/>
                    </a:moveTo>
                    <a:cubicBezTo>
                      <a:pt x="165" y="18"/>
                      <a:pt x="165" y="19"/>
                      <a:pt x="164" y="19"/>
                    </a:cubicBezTo>
                    <a:cubicBezTo>
                      <a:pt x="163" y="18"/>
                      <a:pt x="166" y="18"/>
                      <a:pt x="166" y="19"/>
                    </a:cubicBezTo>
                    <a:close/>
                    <a:moveTo>
                      <a:pt x="172" y="12"/>
                    </a:moveTo>
                    <a:cubicBezTo>
                      <a:pt x="172" y="12"/>
                      <a:pt x="172" y="12"/>
                      <a:pt x="172" y="12"/>
                    </a:cubicBezTo>
                    <a:cubicBezTo>
                      <a:pt x="172" y="12"/>
                      <a:pt x="172" y="12"/>
                      <a:pt x="172" y="12"/>
                    </a:cubicBezTo>
                    <a:close/>
                    <a:moveTo>
                      <a:pt x="167" y="11"/>
                    </a:moveTo>
                    <a:cubicBezTo>
                      <a:pt x="167" y="12"/>
                      <a:pt x="167" y="12"/>
                      <a:pt x="167" y="12"/>
                    </a:cubicBezTo>
                    <a:cubicBezTo>
                      <a:pt x="167" y="12"/>
                      <a:pt x="167" y="12"/>
                      <a:pt x="167" y="12"/>
                    </a:cubicBezTo>
                    <a:cubicBezTo>
                      <a:pt x="167" y="12"/>
                      <a:pt x="166" y="12"/>
                      <a:pt x="166" y="12"/>
                    </a:cubicBezTo>
                    <a:cubicBezTo>
                      <a:pt x="166" y="11"/>
                      <a:pt x="166" y="11"/>
                      <a:pt x="166" y="11"/>
                    </a:cubicBezTo>
                    <a:cubicBezTo>
                      <a:pt x="166" y="11"/>
                      <a:pt x="167" y="11"/>
                      <a:pt x="167" y="11"/>
                    </a:cubicBezTo>
                    <a:close/>
                    <a:moveTo>
                      <a:pt x="152" y="18"/>
                    </a:moveTo>
                    <a:cubicBezTo>
                      <a:pt x="152" y="16"/>
                      <a:pt x="150" y="18"/>
                      <a:pt x="149" y="18"/>
                    </a:cubicBezTo>
                    <a:cubicBezTo>
                      <a:pt x="150" y="17"/>
                      <a:pt x="150" y="16"/>
                      <a:pt x="151" y="15"/>
                    </a:cubicBezTo>
                    <a:cubicBezTo>
                      <a:pt x="151" y="16"/>
                      <a:pt x="151" y="15"/>
                      <a:pt x="151" y="15"/>
                    </a:cubicBezTo>
                    <a:cubicBezTo>
                      <a:pt x="152" y="15"/>
                      <a:pt x="152" y="15"/>
                      <a:pt x="153" y="15"/>
                    </a:cubicBezTo>
                    <a:cubicBezTo>
                      <a:pt x="153" y="16"/>
                      <a:pt x="153" y="16"/>
                      <a:pt x="154" y="15"/>
                    </a:cubicBezTo>
                    <a:cubicBezTo>
                      <a:pt x="154" y="16"/>
                      <a:pt x="154" y="16"/>
                      <a:pt x="154" y="16"/>
                    </a:cubicBezTo>
                    <a:cubicBezTo>
                      <a:pt x="153" y="16"/>
                      <a:pt x="153" y="17"/>
                      <a:pt x="152" y="18"/>
                    </a:cubicBezTo>
                    <a:close/>
                    <a:moveTo>
                      <a:pt x="156" y="9"/>
                    </a:moveTo>
                    <a:cubicBezTo>
                      <a:pt x="157" y="10"/>
                      <a:pt x="156" y="10"/>
                      <a:pt x="155" y="10"/>
                    </a:cubicBezTo>
                    <a:cubicBezTo>
                      <a:pt x="155" y="10"/>
                      <a:pt x="155" y="10"/>
                      <a:pt x="155" y="10"/>
                    </a:cubicBezTo>
                    <a:cubicBezTo>
                      <a:pt x="155" y="10"/>
                      <a:pt x="155" y="10"/>
                      <a:pt x="155" y="9"/>
                    </a:cubicBezTo>
                    <a:cubicBezTo>
                      <a:pt x="155" y="9"/>
                      <a:pt x="155" y="9"/>
                      <a:pt x="155" y="9"/>
                    </a:cubicBezTo>
                    <a:cubicBezTo>
                      <a:pt x="155" y="9"/>
                      <a:pt x="156" y="9"/>
                      <a:pt x="156" y="9"/>
                    </a:cubicBezTo>
                    <a:close/>
                    <a:moveTo>
                      <a:pt x="69" y="9"/>
                    </a:moveTo>
                    <a:cubicBezTo>
                      <a:pt x="69" y="9"/>
                      <a:pt x="69" y="9"/>
                      <a:pt x="69" y="9"/>
                    </a:cubicBezTo>
                    <a:cubicBezTo>
                      <a:pt x="69" y="9"/>
                      <a:pt x="69" y="9"/>
                      <a:pt x="69" y="9"/>
                    </a:cubicBezTo>
                    <a:close/>
                    <a:moveTo>
                      <a:pt x="64" y="13"/>
                    </a:moveTo>
                    <a:cubicBezTo>
                      <a:pt x="63" y="13"/>
                      <a:pt x="62" y="14"/>
                      <a:pt x="62" y="14"/>
                    </a:cubicBezTo>
                    <a:cubicBezTo>
                      <a:pt x="62" y="13"/>
                      <a:pt x="62" y="12"/>
                      <a:pt x="63" y="12"/>
                    </a:cubicBezTo>
                    <a:cubicBezTo>
                      <a:pt x="63" y="12"/>
                      <a:pt x="64" y="13"/>
                      <a:pt x="64" y="13"/>
                    </a:cubicBezTo>
                    <a:close/>
                    <a:moveTo>
                      <a:pt x="61" y="14"/>
                    </a:moveTo>
                    <a:cubicBezTo>
                      <a:pt x="61" y="14"/>
                      <a:pt x="61" y="14"/>
                      <a:pt x="61" y="14"/>
                    </a:cubicBezTo>
                    <a:cubicBezTo>
                      <a:pt x="61" y="14"/>
                      <a:pt x="61" y="14"/>
                      <a:pt x="61" y="14"/>
                    </a:cubicBezTo>
                    <a:cubicBezTo>
                      <a:pt x="61" y="14"/>
                      <a:pt x="61" y="14"/>
                      <a:pt x="61" y="14"/>
                    </a:cubicBezTo>
                    <a:close/>
                    <a:moveTo>
                      <a:pt x="60" y="13"/>
                    </a:moveTo>
                    <a:cubicBezTo>
                      <a:pt x="60" y="13"/>
                      <a:pt x="61" y="13"/>
                      <a:pt x="61" y="14"/>
                    </a:cubicBezTo>
                    <a:cubicBezTo>
                      <a:pt x="60" y="13"/>
                      <a:pt x="60" y="13"/>
                      <a:pt x="60" y="13"/>
                    </a:cubicBezTo>
                    <a:cubicBezTo>
                      <a:pt x="60" y="13"/>
                      <a:pt x="60" y="13"/>
                      <a:pt x="60" y="13"/>
                    </a:cubicBezTo>
                    <a:close/>
                    <a:moveTo>
                      <a:pt x="62" y="16"/>
                    </a:moveTo>
                    <a:cubicBezTo>
                      <a:pt x="62" y="16"/>
                      <a:pt x="62" y="15"/>
                      <a:pt x="61" y="15"/>
                    </a:cubicBezTo>
                    <a:cubicBezTo>
                      <a:pt x="61" y="15"/>
                      <a:pt x="62" y="15"/>
                      <a:pt x="62" y="14"/>
                    </a:cubicBezTo>
                    <a:cubicBezTo>
                      <a:pt x="63" y="15"/>
                      <a:pt x="62" y="15"/>
                      <a:pt x="62" y="15"/>
                    </a:cubicBezTo>
                    <a:cubicBezTo>
                      <a:pt x="62" y="15"/>
                      <a:pt x="63" y="15"/>
                      <a:pt x="64" y="15"/>
                    </a:cubicBezTo>
                    <a:cubicBezTo>
                      <a:pt x="63" y="16"/>
                      <a:pt x="63" y="16"/>
                      <a:pt x="62" y="16"/>
                    </a:cubicBezTo>
                    <a:close/>
                    <a:moveTo>
                      <a:pt x="64" y="16"/>
                    </a:moveTo>
                    <a:cubicBezTo>
                      <a:pt x="64" y="16"/>
                      <a:pt x="64" y="16"/>
                      <a:pt x="64" y="17"/>
                    </a:cubicBezTo>
                    <a:cubicBezTo>
                      <a:pt x="64" y="17"/>
                      <a:pt x="64" y="16"/>
                      <a:pt x="64" y="16"/>
                    </a:cubicBezTo>
                    <a:close/>
                    <a:moveTo>
                      <a:pt x="72" y="15"/>
                    </a:moveTo>
                    <a:cubicBezTo>
                      <a:pt x="72" y="14"/>
                      <a:pt x="70" y="13"/>
                      <a:pt x="70" y="14"/>
                    </a:cubicBezTo>
                    <a:cubicBezTo>
                      <a:pt x="70" y="14"/>
                      <a:pt x="69" y="14"/>
                      <a:pt x="69" y="14"/>
                    </a:cubicBezTo>
                    <a:cubicBezTo>
                      <a:pt x="70" y="14"/>
                      <a:pt x="70" y="14"/>
                      <a:pt x="70" y="13"/>
                    </a:cubicBezTo>
                    <a:cubicBezTo>
                      <a:pt x="69" y="13"/>
                      <a:pt x="71" y="12"/>
                      <a:pt x="71" y="12"/>
                    </a:cubicBezTo>
                    <a:cubicBezTo>
                      <a:pt x="72" y="12"/>
                      <a:pt x="72" y="12"/>
                      <a:pt x="73" y="13"/>
                    </a:cubicBezTo>
                    <a:cubicBezTo>
                      <a:pt x="73" y="13"/>
                      <a:pt x="74" y="12"/>
                      <a:pt x="74" y="13"/>
                    </a:cubicBezTo>
                    <a:cubicBezTo>
                      <a:pt x="74" y="13"/>
                      <a:pt x="74" y="13"/>
                      <a:pt x="74" y="13"/>
                    </a:cubicBezTo>
                    <a:cubicBezTo>
                      <a:pt x="73" y="13"/>
                      <a:pt x="72" y="13"/>
                      <a:pt x="72" y="13"/>
                    </a:cubicBezTo>
                    <a:cubicBezTo>
                      <a:pt x="73" y="14"/>
                      <a:pt x="72" y="15"/>
                      <a:pt x="72" y="16"/>
                    </a:cubicBezTo>
                    <a:cubicBezTo>
                      <a:pt x="72" y="16"/>
                      <a:pt x="72" y="16"/>
                      <a:pt x="72" y="16"/>
                    </a:cubicBezTo>
                    <a:cubicBezTo>
                      <a:pt x="72" y="16"/>
                      <a:pt x="72" y="16"/>
                      <a:pt x="72" y="15"/>
                    </a:cubicBezTo>
                    <a:close/>
                    <a:moveTo>
                      <a:pt x="71" y="9"/>
                    </a:moveTo>
                    <a:cubicBezTo>
                      <a:pt x="71" y="9"/>
                      <a:pt x="71" y="9"/>
                      <a:pt x="71" y="9"/>
                    </a:cubicBezTo>
                    <a:cubicBezTo>
                      <a:pt x="71" y="9"/>
                      <a:pt x="71" y="9"/>
                      <a:pt x="71" y="9"/>
                    </a:cubicBezTo>
                    <a:close/>
                    <a:moveTo>
                      <a:pt x="84" y="7"/>
                    </a:moveTo>
                    <a:cubicBezTo>
                      <a:pt x="84" y="9"/>
                      <a:pt x="84" y="9"/>
                      <a:pt x="84" y="9"/>
                    </a:cubicBezTo>
                    <a:cubicBezTo>
                      <a:pt x="84" y="9"/>
                      <a:pt x="84" y="9"/>
                      <a:pt x="85" y="9"/>
                    </a:cubicBezTo>
                    <a:cubicBezTo>
                      <a:pt x="85" y="10"/>
                      <a:pt x="85" y="10"/>
                      <a:pt x="85" y="10"/>
                    </a:cubicBezTo>
                    <a:cubicBezTo>
                      <a:pt x="84" y="10"/>
                      <a:pt x="84" y="11"/>
                      <a:pt x="84" y="11"/>
                    </a:cubicBezTo>
                    <a:cubicBezTo>
                      <a:pt x="83" y="11"/>
                      <a:pt x="84" y="11"/>
                      <a:pt x="84" y="11"/>
                    </a:cubicBezTo>
                    <a:cubicBezTo>
                      <a:pt x="84" y="10"/>
                      <a:pt x="83" y="10"/>
                      <a:pt x="83" y="10"/>
                    </a:cubicBezTo>
                    <a:cubicBezTo>
                      <a:pt x="83" y="9"/>
                      <a:pt x="83" y="8"/>
                      <a:pt x="82" y="7"/>
                    </a:cubicBezTo>
                    <a:cubicBezTo>
                      <a:pt x="82" y="7"/>
                      <a:pt x="82" y="7"/>
                      <a:pt x="82" y="7"/>
                    </a:cubicBezTo>
                    <a:cubicBezTo>
                      <a:pt x="82" y="7"/>
                      <a:pt x="82" y="7"/>
                      <a:pt x="82" y="7"/>
                    </a:cubicBezTo>
                    <a:cubicBezTo>
                      <a:pt x="83" y="7"/>
                      <a:pt x="83" y="7"/>
                      <a:pt x="84" y="7"/>
                    </a:cubicBezTo>
                    <a:close/>
                    <a:moveTo>
                      <a:pt x="88" y="18"/>
                    </a:moveTo>
                    <a:cubicBezTo>
                      <a:pt x="88" y="17"/>
                      <a:pt x="88" y="17"/>
                      <a:pt x="88" y="17"/>
                    </a:cubicBezTo>
                    <a:cubicBezTo>
                      <a:pt x="88" y="17"/>
                      <a:pt x="88" y="17"/>
                      <a:pt x="88" y="17"/>
                    </a:cubicBezTo>
                    <a:cubicBezTo>
                      <a:pt x="88" y="17"/>
                      <a:pt x="88" y="18"/>
                      <a:pt x="88" y="18"/>
                    </a:cubicBezTo>
                    <a:close/>
                    <a:moveTo>
                      <a:pt x="84" y="12"/>
                    </a:moveTo>
                    <a:cubicBezTo>
                      <a:pt x="84" y="12"/>
                      <a:pt x="84" y="13"/>
                      <a:pt x="83" y="13"/>
                    </a:cubicBezTo>
                    <a:cubicBezTo>
                      <a:pt x="83" y="12"/>
                      <a:pt x="84" y="12"/>
                      <a:pt x="84" y="12"/>
                    </a:cubicBezTo>
                    <a:cubicBezTo>
                      <a:pt x="84" y="12"/>
                      <a:pt x="84" y="12"/>
                      <a:pt x="84" y="12"/>
                    </a:cubicBezTo>
                    <a:close/>
                    <a:moveTo>
                      <a:pt x="79" y="14"/>
                    </a:moveTo>
                    <a:cubicBezTo>
                      <a:pt x="79" y="14"/>
                      <a:pt x="79" y="14"/>
                      <a:pt x="79" y="14"/>
                    </a:cubicBezTo>
                    <a:cubicBezTo>
                      <a:pt x="79" y="14"/>
                      <a:pt x="79" y="14"/>
                      <a:pt x="79" y="15"/>
                    </a:cubicBezTo>
                    <a:cubicBezTo>
                      <a:pt x="79" y="15"/>
                      <a:pt x="79" y="14"/>
                      <a:pt x="79" y="14"/>
                    </a:cubicBezTo>
                    <a:close/>
                    <a:moveTo>
                      <a:pt x="84" y="18"/>
                    </a:moveTo>
                    <a:cubicBezTo>
                      <a:pt x="84" y="16"/>
                      <a:pt x="82" y="18"/>
                      <a:pt x="80" y="17"/>
                    </a:cubicBezTo>
                    <a:cubicBezTo>
                      <a:pt x="80" y="17"/>
                      <a:pt x="80" y="17"/>
                      <a:pt x="80" y="17"/>
                    </a:cubicBezTo>
                    <a:cubicBezTo>
                      <a:pt x="80" y="16"/>
                      <a:pt x="81" y="16"/>
                      <a:pt x="81" y="16"/>
                    </a:cubicBezTo>
                    <a:cubicBezTo>
                      <a:pt x="81" y="16"/>
                      <a:pt x="81" y="16"/>
                      <a:pt x="81" y="16"/>
                    </a:cubicBezTo>
                    <a:cubicBezTo>
                      <a:pt x="81" y="16"/>
                      <a:pt x="82" y="16"/>
                      <a:pt x="83" y="16"/>
                    </a:cubicBezTo>
                    <a:cubicBezTo>
                      <a:pt x="83" y="16"/>
                      <a:pt x="83" y="15"/>
                      <a:pt x="83" y="14"/>
                    </a:cubicBezTo>
                    <a:cubicBezTo>
                      <a:pt x="83" y="14"/>
                      <a:pt x="84" y="14"/>
                      <a:pt x="84" y="13"/>
                    </a:cubicBezTo>
                    <a:cubicBezTo>
                      <a:pt x="86" y="14"/>
                      <a:pt x="85" y="14"/>
                      <a:pt x="85" y="15"/>
                    </a:cubicBezTo>
                    <a:cubicBezTo>
                      <a:pt x="85" y="15"/>
                      <a:pt x="86" y="16"/>
                      <a:pt x="86" y="16"/>
                    </a:cubicBezTo>
                    <a:cubicBezTo>
                      <a:pt x="86" y="16"/>
                      <a:pt x="86" y="16"/>
                      <a:pt x="86" y="16"/>
                    </a:cubicBezTo>
                    <a:cubicBezTo>
                      <a:pt x="85" y="17"/>
                      <a:pt x="85" y="18"/>
                      <a:pt x="84" y="18"/>
                    </a:cubicBezTo>
                    <a:close/>
                    <a:moveTo>
                      <a:pt x="91" y="16"/>
                    </a:moveTo>
                    <a:cubicBezTo>
                      <a:pt x="92" y="17"/>
                      <a:pt x="91" y="18"/>
                      <a:pt x="90" y="18"/>
                    </a:cubicBezTo>
                    <a:cubicBezTo>
                      <a:pt x="90" y="18"/>
                      <a:pt x="90" y="18"/>
                      <a:pt x="90" y="17"/>
                    </a:cubicBezTo>
                    <a:cubicBezTo>
                      <a:pt x="89" y="17"/>
                      <a:pt x="89" y="17"/>
                      <a:pt x="89" y="17"/>
                    </a:cubicBezTo>
                    <a:cubicBezTo>
                      <a:pt x="89" y="17"/>
                      <a:pt x="89" y="17"/>
                      <a:pt x="89" y="16"/>
                    </a:cubicBezTo>
                    <a:cubicBezTo>
                      <a:pt x="88" y="16"/>
                      <a:pt x="87" y="17"/>
                      <a:pt x="86" y="17"/>
                    </a:cubicBezTo>
                    <a:cubicBezTo>
                      <a:pt x="86" y="17"/>
                      <a:pt x="86" y="17"/>
                      <a:pt x="86" y="16"/>
                    </a:cubicBezTo>
                    <a:cubicBezTo>
                      <a:pt x="87" y="17"/>
                      <a:pt x="87" y="16"/>
                      <a:pt x="87" y="16"/>
                    </a:cubicBezTo>
                    <a:cubicBezTo>
                      <a:pt x="89" y="15"/>
                      <a:pt x="89" y="15"/>
                      <a:pt x="89" y="15"/>
                    </a:cubicBezTo>
                    <a:cubicBezTo>
                      <a:pt x="89" y="15"/>
                      <a:pt x="89" y="15"/>
                      <a:pt x="89" y="14"/>
                    </a:cubicBezTo>
                    <a:cubicBezTo>
                      <a:pt x="90" y="14"/>
                      <a:pt x="90" y="14"/>
                      <a:pt x="90" y="14"/>
                    </a:cubicBezTo>
                    <a:cubicBezTo>
                      <a:pt x="90" y="13"/>
                      <a:pt x="91" y="13"/>
                      <a:pt x="90" y="13"/>
                    </a:cubicBezTo>
                    <a:cubicBezTo>
                      <a:pt x="91" y="12"/>
                      <a:pt x="92" y="12"/>
                      <a:pt x="93" y="12"/>
                    </a:cubicBezTo>
                    <a:cubicBezTo>
                      <a:pt x="92" y="12"/>
                      <a:pt x="93" y="14"/>
                      <a:pt x="94" y="13"/>
                    </a:cubicBezTo>
                    <a:cubicBezTo>
                      <a:pt x="95" y="12"/>
                      <a:pt x="93" y="12"/>
                      <a:pt x="93" y="12"/>
                    </a:cubicBezTo>
                    <a:cubicBezTo>
                      <a:pt x="94" y="12"/>
                      <a:pt x="94" y="12"/>
                      <a:pt x="95" y="12"/>
                    </a:cubicBezTo>
                    <a:cubicBezTo>
                      <a:pt x="94" y="13"/>
                      <a:pt x="96" y="13"/>
                      <a:pt x="97" y="13"/>
                    </a:cubicBezTo>
                    <a:cubicBezTo>
                      <a:pt x="97" y="14"/>
                      <a:pt x="97" y="14"/>
                      <a:pt x="97" y="14"/>
                    </a:cubicBezTo>
                    <a:cubicBezTo>
                      <a:pt x="97" y="14"/>
                      <a:pt x="97" y="14"/>
                      <a:pt x="97" y="14"/>
                    </a:cubicBezTo>
                    <a:cubicBezTo>
                      <a:pt x="96" y="15"/>
                      <a:pt x="96" y="16"/>
                      <a:pt x="95" y="15"/>
                    </a:cubicBezTo>
                    <a:cubicBezTo>
                      <a:pt x="95" y="15"/>
                      <a:pt x="95" y="14"/>
                      <a:pt x="95" y="14"/>
                    </a:cubicBezTo>
                    <a:cubicBezTo>
                      <a:pt x="95" y="14"/>
                      <a:pt x="95" y="14"/>
                      <a:pt x="95" y="13"/>
                    </a:cubicBezTo>
                    <a:cubicBezTo>
                      <a:pt x="94" y="13"/>
                      <a:pt x="92" y="14"/>
                      <a:pt x="92" y="13"/>
                    </a:cubicBezTo>
                    <a:cubicBezTo>
                      <a:pt x="91" y="12"/>
                      <a:pt x="91" y="14"/>
                      <a:pt x="92" y="13"/>
                    </a:cubicBezTo>
                    <a:cubicBezTo>
                      <a:pt x="92" y="15"/>
                      <a:pt x="91" y="15"/>
                      <a:pt x="92" y="16"/>
                    </a:cubicBezTo>
                    <a:cubicBezTo>
                      <a:pt x="93" y="15"/>
                      <a:pt x="94" y="15"/>
                      <a:pt x="94" y="15"/>
                    </a:cubicBezTo>
                    <a:cubicBezTo>
                      <a:pt x="94" y="17"/>
                      <a:pt x="93" y="17"/>
                      <a:pt x="91" y="16"/>
                    </a:cubicBezTo>
                    <a:close/>
                    <a:moveTo>
                      <a:pt x="95" y="19"/>
                    </a:moveTo>
                    <a:cubicBezTo>
                      <a:pt x="95" y="19"/>
                      <a:pt x="94" y="18"/>
                      <a:pt x="94" y="17"/>
                    </a:cubicBezTo>
                    <a:cubicBezTo>
                      <a:pt x="96" y="17"/>
                      <a:pt x="95" y="18"/>
                      <a:pt x="95" y="19"/>
                    </a:cubicBezTo>
                    <a:cubicBezTo>
                      <a:pt x="95" y="19"/>
                      <a:pt x="95" y="19"/>
                      <a:pt x="95" y="19"/>
                    </a:cubicBezTo>
                    <a:close/>
                    <a:moveTo>
                      <a:pt x="93" y="19"/>
                    </a:moveTo>
                    <a:cubicBezTo>
                      <a:pt x="93" y="19"/>
                      <a:pt x="93" y="19"/>
                      <a:pt x="93" y="19"/>
                    </a:cubicBezTo>
                    <a:cubicBezTo>
                      <a:pt x="93" y="19"/>
                      <a:pt x="93" y="19"/>
                      <a:pt x="93" y="19"/>
                    </a:cubicBezTo>
                    <a:cubicBezTo>
                      <a:pt x="93" y="19"/>
                      <a:pt x="93" y="19"/>
                      <a:pt x="93" y="19"/>
                    </a:cubicBezTo>
                    <a:close/>
                    <a:moveTo>
                      <a:pt x="104" y="21"/>
                    </a:moveTo>
                    <a:cubicBezTo>
                      <a:pt x="104" y="21"/>
                      <a:pt x="104" y="20"/>
                      <a:pt x="104" y="19"/>
                    </a:cubicBezTo>
                    <a:cubicBezTo>
                      <a:pt x="104" y="19"/>
                      <a:pt x="104" y="19"/>
                      <a:pt x="104" y="19"/>
                    </a:cubicBezTo>
                    <a:cubicBezTo>
                      <a:pt x="104" y="19"/>
                      <a:pt x="105" y="19"/>
                      <a:pt x="105" y="19"/>
                    </a:cubicBezTo>
                    <a:cubicBezTo>
                      <a:pt x="105" y="20"/>
                      <a:pt x="105" y="21"/>
                      <a:pt x="104" y="21"/>
                    </a:cubicBezTo>
                    <a:close/>
                    <a:moveTo>
                      <a:pt x="107" y="18"/>
                    </a:moveTo>
                    <a:cubicBezTo>
                      <a:pt x="107" y="18"/>
                      <a:pt x="107" y="18"/>
                      <a:pt x="107" y="19"/>
                    </a:cubicBezTo>
                    <a:cubicBezTo>
                      <a:pt x="106" y="19"/>
                      <a:pt x="106" y="19"/>
                      <a:pt x="106" y="18"/>
                    </a:cubicBezTo>
                    <a:cubicBezTo>
                      <a:pt x="106" y="18"/>
                      <a:pt x="106" y="18"/>
                      <a:pt x="107" y="18"/>
                    </a:cubicBezTo>
                    <a:close/>
                    <a:moveTo>
                      <a:pt x="99" y="20"/>
                    </a:moveTo>
                    <a:cubicBezTo>
                      <a:pt x="99" y="20"/>
                      <a:pt x="99" y="20"/>
                      <a:pt x="99" y="20"/>
                    </a:cubicBezTo>
                    <a:cubicBezTo>
                      <a:pt x="99" y="20"/>
                      <a:pt x="99" y="21"/>
                      <a:pt x="99" y="21"/>
                    </a:cubicBezTo>
                    <a:cubicBezTo>
                      <a:pt x="98" y="21"/>
                      <a:pt x="98" y="21"/>
                      <a:pt x="98" y="21"/>
                    </a:cubicBezTo>
                    <a:cubicBezTo>
                      <a:pt x="98" y="21"/>
                      <a:pt x="98" y="21"/>
                      <a:pt x="98" y="21"/>
                    </a:cubicBezTo>
                    <a:cubicBezTo>
                      <a:pt x="99" y="21"/>
                      <a:pt x="98" y="20"/>
                      <a:pt x="99" y="20"/>
                    </a:cubicBezTo>
                    <a:close/>
                    <a:moveTo>
                      <a:pt x="99" y="12"/>
                    </a:moveTo>
                    <a:cubicBezTo>
                      <a:pt x="99" y="12"/>
                      <a:pt x="99" y="11"/>
                      <a:pt x="99" y="11"/>
                    </a:cubicBezTo>
                    <a:cubicBezTo>
                      <a:pt x="100" y="12"/>
                      <a:pt x="99" y="12"/>
                      <a:pt x="99" y="12"/>
                    </a:cubicBezTo>
                    <a:close/>
                    <a:moveTo>
                      <a:pt x="103" y="11"/>
                    </a:moveTo>
                    <a:cubicBezTo>
                      <a:pt x="103" y="11"/>
                      <a:pt x="103" y="11"/>
                      <a:pt x="103" y="11"/>
                    </a:cubicBezTo>
                    <a:cubicBezTo>
                      <a:pt x="103" y="11"/>
                      <a:pt x="103" y="10"/>
                      <a:pt x="103" y="10"/>
                    </a:cubicBezTo>
                    <a:cubicBezTo>
                      <a:pt x="102" y="9"/>
                      <a:pt x="99" y="11"/>
                      <a:pt x="100" y="9"/>
                    </a:cubicBezTo>
                    <a:cubicBezTo>
                      <a:pt x="98" y="8"/>
                      <a:pt x="97" y="8"/>
                      <a:pt x="96" y="9"/>
                    </a:cubicBezTo>
                    <a:cubicBezTo>
                      <a:pt x="96" y="9"/>
                      <a:pt x="96" y="8"/>
                      <a:pt x="96" y="7"/>
                    </a:cubicBezTo>
                    <a:cubicBezTo>
                      <a:pt x="96" y="7"/>
                      <a:pt x="96" y="7"/>
                      <a:pt x="97" y="7"/>
                    </a:cubicBezTo>
                    <a:cubicBezTo>
                      <a:pt x="97" y="8"/>
                      <a:pt x="97" y="8"/>
                      <a:pt x="99" y="8"/>
                    </a:cubicBezTo>
                    <a:cubicBezTo>
                      <a:pt x="99" y="7"/>
                      <a:pt x="99" y="7"/>
                      <a:pt x="99" y="7"/>
                    </a:cubicBezTo>
                    <a:cubicBezTo>
                      <a:pt x="99" y="7"/>
                      <a:pt x="99" y="7"/>
                      <a:pt x="100" y="7"/>
                    </a:cubicBezTo>
                    <a:cubicBezTo>
                      <a:pt x="99" y="8"/>
                      <a:pt x="100" y="9"/>
                      <a:pt x="101" y="10"/>
                    </a:cubicBezTo>
                    <a:cubicBezTo>
                      <a:pt x="102" y="10"/>
                      <a:pt x="103" y="9"/>
                      <a:pt x="103" y="8"/>
                    </a:cubicBezTo>
                    <a:cubicBezTo>
                      <a:pt x="104" y="8"/>
                      <a:pt x="102" y="10"/>
                      <a:pt x="103" y="11"/>
                    </a:cubicBezTo>
                    <a:close/>
                    <a:moveTo>
                      <a:pt x="104" y="12"/>
                    </a:moveTo>
                    <a:cubicBezTo>
                      <a:pt x="104" y="12"/>
                      <a:pt x="104" y="12"/>
                      <a:pt x="105" y="13"/>
                    </a:cubicBezTo>
                    <a:cubicBezTo>
                      <a:pt x="105" y="13"/>
                      <a:pt x="104" y="13"/>
                      <a:pt x="104" y="13"/>
                    </a:cubicBezTo>
                    <a:cubicBezTo>
                      <a:pt x="104" y="12"/>
                      <a:pt x="104" y="12"/>
                      <a:pt x="104" y="12"/>
                    </a:cubicBezTo>
                    <a:close/>
                    <a:moveTo>
                      <a:pt x="107" y="12"/>
                    </a:moveTo>
                    <a:cubicBezTo>
                      <a:pt x="107" y="12"/>
                      <a:pt x="107" y="12"/>
                      <a:pt x="107" y="12"/>
                    </a:cubicBezTo>
                    <a:cubicBezTo>
                      <a:pt x="107" y="12"/>
                      <a:pt x="107" y="12"/>
                      <a:pt x="107" y="12"/>
                    </a:cubicBezTo>
                    <a:cubicBezTo>
                      <a:pt x="107" y="12"/>
                      <a:pt x="107" y="12"/>
                      <a:pt x="107" y="12"/>
                    </a:cubicBezTo>
                    <a:close/>
                    <a:moveTo>
                      <a:pt x="115" y="12"/>
                    </a:moveTo>
                    <a:cubicBezTo>
                      <a:pt x="115" y="12"/>
                      <a:pt x="115" y="12"/>
                      <a:pt x="115" y="12"/>
                    </a:cubicBezTo>
                    <a:cubicBezTo>
                      <a:pt x="115" y="12"/>
                      <a:pt x="115" y="12"/>
                      <a:pt x="115" y="13"/>
                    </a:cubicBezTo>
                    <a:cubicBezTo>
                      <a:pt x="116" y="13"/>
                      <a:pt x="116" y="13"/>
                      <a:pt x="115" y="13"/>
                    </a:cubicBezTo>
                    <a:cubicBezTo>
                      <a:pt x="115" y="12"/>
                      <a:pt x="115" y="12"/>
                      <a:pt x="114" y="12"/>
                    </a:cubicBezTo>
                    <a:cubicBezTo>
                      <a:pt x="114" y="12"/>
                      <a:pt x="114" y="12"/>
                      <a:pt x="114" y="12"/>
                    </a:cubicBezTo>
                    <a:cubicBezTo>
                      <a:pt x="115" y="12"/>
                      <a:pt x="115" y="12"/>
                      <a:pt x="115" y="12"/>
                    </a:cubicBezTo>
                    <a:close/>
                    <a:moveTo>
                      <a:pt x="112" y="16"/>
                    </a:moveTo>
                    <a:cubicBezTo>
                      <a:pt x="112" y="15"/>
                      <a:pt x="112" y="15"/>
                      <a:pt x="112" y="15"/>
                    </a:cubicBezTo>
                    <a:cubicBezTo>
                      <a:pt x="112" y="16"/>
                      <a:pt x="112" y="16"/>
                      <a:pt x="112" y="16"/>
                    </a:cubicBezTo>
                    <a:close/>
                    <a:moveTo>
                      <a:pt x="111" y="8"/>
                    </a:moveTo>
                    <a:cubicBezTo>
                      <a:pt x="111" y="8"/>
                      <a:pt x="111" y="9"/>
                      <a:pt x="111" y="10"/>
                    </a:cubicBezTo>
                    <a:cubicBezTo>
                      <a:pt x="111" y="10"/>
                      <a:pt x="111" y="10"/>
                      <a:pt x="110" y="10"/>
                    </a:cubicBezTo>
                    <a:cubicBezTo>
                      <a:pt x="110" y="10"/>
                      <a:pt x="110" y="10"/>
                      <a:pt x="110" y="10"/>
                    </a:cubicBezTo>
                    <a:cubicBezTo>
                      <a:pt x="110" y="10"/>
                      <a:pt x="110" y="10"/>
                      <a:pt x="110" y="10"/>
                    </a:cubicBezTo>
                    <a:cubicBezTo>
                      <a:pt x="109" y="9"/>
                      <a:pt x="111" y="9"/>
                      <a:pt x="111" y="8"/>
                    </a:cubicBezTo>
                    <a:cubicBezTo>
                      <a:pt x="109" y="8"/>
                      <a:pt x="110" y="7"/>
                      <a:pt x="109" y="6"/>
                    </a:cubicBezTo>
                    <a:cubicBezTo>
                      <a:pt x="109" y="6"/>
                      <a:pt x="110" y="6"/>
                      <a:pt x="110" y="6"/>
                    </a:cubicBezTo>
                    <a:cubicBezTo>
                      <a:pt x="110" y="7"/>
                      <a:pt x="110" y="8"/>
                      <a:pt x="111" y="8"/>
                    </a:cubicBezTo>
                    <a:close/>
                    <a:moveTo>
                      <a:pt x="119" y="18"/>
                    </a:moveTo>
                    <a:cubicBezTo>
                      <a:pt x="119" y="18"/>
                      <a:pt x="119" y="19"/>
                      <a:pt x="119" y="19"/>
                    </a:cubicBezTo>
                    <a:cubicBezTo>
                      <a:pt x="117" y="20"/>
                      <a:pt x="115" y="17"/>
                      <a:pt x="115" y="20"/>
                    </a:cubicBezTo>
                    <a:cubicBezTo>
                      <a:pt x="114" y="20"/>
                      <a:pt x="114" y="18"/>
                      <a:pt x="113" y="18"/>
                    </a:cubicBezTo>
                    <a:cubicBezTo>
                      <a:pt x="113" y="18"/>
                      <a:pt x="113" y="18"/>
                      <a:pt x="113" y="18"/>
                    </a:cubicBezTo>
                    <a:cubicBezTo>
                      <a:pt x="113" y="18"/>
                      <a:pt x="114" y="17"/>
                      <a:pt x="114" y="17"/>
                    </a:cubicBezTo>
                    <a:cubicBezTo>
                      <a:pt x="114" y="18"/>
                      <a:pt x="115" y="18"/>
                      <a:pt x="115" y="17"/>
                    </a:cubicBezTo>
                    <a:cubicBezTo>
                      <a:pt x="114" y="17"/>
                      <a:pt x="114" y="16"/>
                      <a:pt x="113" y="17"/>
                    </a:cubicBezTo>
                    <a:cubicBezTo>
                      <a:pt x="113" y="16"/>
                      <a:pt x="113" y="16"/>
                      <a:pt x="112" y="15"/>
                    </a:cubicBezTo>
                    <a:cubicBezTo>
                      <a:pt x="113" y="15"/>
                      <a:pt x="113" y="16"/>
                      <a:pt x="113" y="15"/>
                    </a:cubicBezTo>
                    <a:cubicBezTo>
                      <a:pt x="114" y="15"/>
                      <a:pt x="113" y="15"/>
                      <a:pt x="113" y="14"/>
                    </a:cubicBezTo>
                    <a:cubicBezTo>
                      <a:pt x="114" y="14"/>
                      <a:pt x="115" y="15"/>
                      <a:pt x="115" y="13"/>
                    </a:cubicBezTo>
                    <a:cubicBezTo>
                      <a:pt x="116" y="14"/>
                      <a:pt x="116" y="15"/>
                      <a:pt x="116" y="15"/>
                    </a:cubicBezTo>
                    <a:cubicBezTo>
                      <a:pt x="117" y="17"/>
                      <a:pt x="116" y="17"/>
                      <a:pt x="116" y="18"/>
                    </a:cubicBezTo>
                    <a:cubicBezTo>
                      <a:pt x="117" y="18"/>
                      <a:pt x="119" y="18"/>
                      <a:pt x="119" y="18"/>
                    </a:cubicBezTo>
                    <a:close/>
                    <a:moveTo>
                      <a:pt x="134" y="19"/>
                    </a:moveTo>
                    <a:cubicBezTo>
                      <a:pt x="134" y="18"/>
                      <a:pt x="134" y="18"/>
                      <a:pt x="134" y="19"/>
                    </a:cubicBezTo>
                    <a:cubicBezTo>
                      <a:pt x="133" y="18"/>
                      <a:pt x="134" y="17"/>
                      <a:pt x="134" y="17"/>
                    </a:cubicBezTo>
                    <a:cubicBezTo>
                      <a:pt x="134" y="18"/>
                      <a:pt x="136" y="18"/>
                      <a:pt x="134" y="19"/>
                    </a:cubicBezTo>
                    <a:close/>
                    <a:moveTo>
                      <a:pt x="134" y="15"/>
                    </a:moveTo>
                    <a:cubicBezTo>
                      <a:pt x="134" y="15"/>
                      <a:pt x="134" y="15"/>
                      <a:pt x="134" y="15"/>
                    </a:cubicBezTo>
                    <a:cubicBezTo>
                      <a:pt x="134" y="15"/>
                      <a:pt x="134" y="15"/>
                      <a:pt x="134" y="16"/>
                    </a:cubicBezTo>
                    <a:cubicBezTo>
                      <a:pt x="134" y="15"/>
                      <a:pt x="134" y="15"/>
                      <a:pt x="134" y="15"/>
                    </a:cubicBezTo>
                    <a:close/>
                    <a:moveTo>
                      <a:pt x="140" y="12"/>
                    </a:moveTo>
                    <a:cubicBezTo>
                      <a:pt x="141" y="11"/>
                      <a:pt x="141" y="11"/>
                      <a:pt x="141" y="11"/>
                    </a:cubicBezTo>
                    <a:cubicBezTo>
                      <a:pt x="141" y="11"/>
                      <a:pt x="141" y="11"/>
                      <a:pt x="140" y="11"/>
                    </a:cubicBezTo>
                    <a:cubicBezTo>
                      <a:pt x="141" y="10"/>
                      <a:pt x="141" y="10"/>
                      <a:pt x="141" y="10"/>
                    </a:cubicBezTo>
                    <a:cubicBezTo>
                      <a:pt x="141" y="11"/>
                      <a:pt x="141" y="12"/>
                      <a:pt x="140" y="12"/>
                    </a:cubicBezTo>
                    <a:close/>
                    <a:moveTo>
                      <a:pt x="145" y="9"/>
                    </a:moveTo>
                    <a:cubicBezTo>
                      <a:pt x="145" y="10"/>
                      <a:pt x="145" y="10"/>
                      <a:pt x="145" y="11"/>
                    </a:cubicBezTo>
                    <a:cubicBezTo>
                      <a:pt x="145" y="11"/>
                      <a:pt x="145" y="11"/>
                      <a:pt x="145" y="12"/>
                    </a:cubicBezTo>
                    <a:cubicBezTo>
                      <a:pt x="144" y="12"/>
                      <a:pt x="144" y="12"/>
                      <a:pt x="144" y="12"/>
                    </a:cubicBezTo>
                    <a:cubicBezTo>
                      <a:pt x="145" y="11"/>
                      <a:pt x="143" y="11"/>
                      <a:pt x="143" y="10"/>
                    </a:cubicBezTo>
                    <a:cubicBezTo>
                      <a:pt x="144" y="10"/>
                      <a:pt x="144" y="9"/>
                      <a:pt x="145" y="9"/>
                    </a:cubicBezTo>
                    <a:close/>
                    <a:moveTo>
                      <a:pt x="143" y="12"/>
                    </a:moveTo>
                    <a:cubicBezTo>
                      <a:pt x="143" y="12"/>
                      <a:pt x="142" y="12"/>
                      <a:pt x="142" y="12"/>
                    </a:cubicBezTo>
                    <a:cubicBezTo>
                      <a:pt x="142" y="11"/>
                      <a:pt x="142" y="10"/>
                      <a:pt x="142" y="10"/>
                    </a:cubicBezTo>
                    <a:cubicBezTo>
                      <a:pt x="143" y="10"/>
                      <a:pt x="143" y="10"/>
                      <a:pt x="143" y="10"/>
                    </a:cubicBezTo>
                    <a:cubicBezTo>
                      <a:pt x="143" y="11"/>
                      <a:pt x="143" y="11"/>
                      <a:pt x="143" y="12"/>
                    </a:cubicBezTo>
                    <a:close/>
                    <a:moveTo>
                      <a:pt x="136" y="5"/>
                    </a:moveTo>
                    <a:cubicBezTo>
                      <a:pt x="136" y="6"/>
                      <a:pt x="136" y="6"/>
                      <a:pt x="137" y="6"/>
                    </a:cubicBezTo>
                    <a:cubicBezTo>
                      <a:pt x="137" y="8"/>
                      <a:pt x="137" y="8"/>
                      <a:pt x="135" y="8"/>
                    </a:cubicBezTo>
                    <a:cubicBezTo>
                      <a:pt x="135" y="7"/>
                      <a:pt x="135" y="6"/>
                      <a:pt x="136" y="5"/>
                    </a:cubicBezTo>
                    <a:close/>
                    <a:moveTo>
                      <a:pt x="136" y="10"/>
                    </a:moveTo>
                    <a:cubicBezTo>
                      <a:pt x="136" y="10"/>
                      <a:pt x="137" y="10"/>
                      <a:pt x="138" y="10"/>
                    </a:cubicBezTo>
                    <a:cubicBezTo>
                      <a:pt x="137" y="10"/>
                      <a:pt x="137" y="11"/>
                      <a:pt x="136" y="12"/>
                    </a:cubicBezTo>
                    <a:cubicBezTo>
                      <a:pt x="136" y="12"/>
                      <a:pt x="136" y="11"/>
                      <a:pt x="135" y="12"/>
                    </a:cubicBezTo>
                    <a:cubicBezTo>
                      <a:pt x="135" y="11"/>
                      <a:pt x="136" y="11"/>
                      <a:pt x="136" y="10"/>
                    </a:cubicBezTo>
                    <a:close/>
                    <a:moveTo>
                      <a:pt x="122" y="8"/>
                    </a:moveTo>
                    <a:cubicBezTo>
                      <a:pt x="123" y="8"/>
                      <a:pt x="123" y="8"/>
                      <a:pt x="124" y="7"/>
                    </a:cubicBezTo>
                    <a:cubicBezTo>
                      <a:pt x="125" y="8"/>
                      <a:pt x="126" y="8"/>
                      <a:pt x="128" y="8"/>
                    </a:cubicBezTo>
                    <a:cubicBezTo>
                      <a:pt x="128" y="7"/>
                      <a:pt x="128" y="7"/>
                      <a:pt x="129" y="7"/>
                    </a:cubicBezTo>
                    <a:cubicBezTo>
                      <a:pt x="128" y="7"/>
                      <a:pt x="128" y="7"/>
                      <a:pt x="128" y="8"/>
                    </a:cubicBezTo>
                    <a:cubicBezTo>
                      <a:pt x="130" y="7"/>
                      <a:pt x="131" y="8"/>
                      <a:pt x="132" y="9"/>
                    </a:cubicBezTo>
                    <a:cubicBezTo>
                      <a:pt x="131" y="9"/>
                      <a:pt x="131" y="9"/>
                      <a:pt x="131" y="9"/>
                    </a:cubicBezTo>
                    <a:cubicBezTo>
                      <a:pt x="130" y="10"/>
                      <a:pt x="130" y="10"/>
                      <a:pt x="130" y="11"/>
                    </a:cubicBezTo>
                    <a:cubicBezTo>
                      <a:pt x="128" y="11"/>
                      <a:pt x="128" y="11"/>
                      <a:pt x="128" y="11"/>
                    </a:cubicBezTo>
                    <a:cubicBezTo>
                      <a:pt x="128" y="11"/>
                      <a:pt x="128" y="11"/>
                      <a:pt x="128" y="11"/>
                    </a:cubicBezTo>
                    <a:cubicBezTo>
                      <a:pt x="127" y="11"/>
                      <a:pt x="127" y="11"/>
                      <a:pt x="126" y="11"/>
                    </a:cubicBezTo>
                    <a:cubicBezTo>
                      <a:pt x="126" y="11"/>
                      <a:pt x="126" y="11"/>
                      <a:pt x="126" y="11"/>
                    </a:cubicBezTo>
                    <a:cubicBezTo>
                      <a:pt x="126" y="11"/>
                      <a:pt x="126" y="10"/>
                      <a:pt x="125" y="10"/>
                    </a:cubicBezTo>
                    <a:cubicBezTo>
                      <a:pt x="125" y="10"/>
                      <a:pt x="125" y="10"/>
                      <a:pt x="125" y="10"/>
                    </a:cubicBezTo>
                    <a:cubicBezTo>
                      <a:pt x="125" y="9"/>
                      <a:pt x="124" y="10"/>
                      <a:pt x="123" y="10"/>
                    </a:cubicBezTo>
                    <a:cubicBezTo>
                      <a:pt x="123" y="10"/>
                      <a:pt x="123" y="8"/>
                      <a:pt x="122" y="9"/>
                    </a:cubicBezTo>
                    <a:cubicBezTo>
                      <a:pt x="122" y="9"/>
                      <a:pt x="122" y="10"/>
                      <a:pt x="121" y="10"/>
                    </a:cubicBezTo>
                    <a:cubicBezTo>
                      <a:pt x="121" y="10"/>
                      <a:pt x="121" y="9"/>
                      <a:pt x="121" y="9"/>
                    </a:cubicBezTo>
                    <a:cubicBezTo>
                      <a:pt x="122" y="9"/>
                      <a:pt x="122" y="8"/>
                      <a:pt x="122" y="8"/>
                    </a:cubicBezTo>
                    <a:close/>
                    <a:moveTo>
                      <a:pt x="120" y="5"/>
                    </a:moveTo>
                    <a:cubicBezTo>
                      <a:pt x="120" y="6"/>
                      <a:pt x="120" y="7"/>
                      <a:pt x="119" y="7"/>
                    </a:cubicBezTo>
                    <a:cubicBezTo>
                      <a:pt x="119" y="7"/>
                      <a:pt x="119" y="7"/>
                      <a:pt x="119" y="6"/>
                    </a:cubicBezTo>
                    <a:cubicBezTo>
                      <a:pt x="119" y="6"/>
                      <a:pt x="119" y="6"/>
                      <a:pt x="119" y="6"/>
                    </a:cubicBezTo>
                    <a:cubicBezTo>
                      <a:pt x="119" y="6"/>
                      <a:pt x="120" y="5"/>
                      <a:pt x="120" y="5"/>
                    </a:cubicBezTo>
                    <a:close/>
                    <a:moveTo>
                      <a:pt x="119" y="7"/>
                    </a:moveTo>
                    <a:cubicBezTo>
                      <a:pt x="119" y="8"/>
                      <a:pt x="119" y="8"/>
                      <a:pt x="119" y="8"/>
                    </a:cubicBezTo>
                    <a:cubicBezTo>
                      <a:pt x="118" y="8"/>
                      <a:pt x="118" y="8"/>
                      <a:pt x="118" y="8"/>
                    </a:cubicBezTo>
                    <a:cubicBezTo>
                      <a:pt x="118" y="8"/>
                      <a:pt x="118" y="8"/>
                      <a:pt x="118" y="8"/>
                    </a:cubicBezTo>
                    <a:cubicBezTo>
                      <a:pt x="118" y="8"/>
                      <a:pt x="118" y="8"/>
                      <a:pt x="119" y="7"/>
                    </a:cubicBezTo>
                    <a:close/>
                    <a:moveTo>
                      <a:pt x="117" y="9"/>
                    </a:moveTo>
                    <a:cubicBezTo>
                      <a:pt x="117" y="9"/>
                      <a:pt x="117" y="9"/>
                      <a:pt x="117" y="9"/>
                    </a:cubicBezTo>
                    <a:cubicBezTo>
                      <a:pt x="116" y="9"/>
                      <a:pt x="116" y="10"/>
                      <a:pt x="116" y="11"/>
                    </a:cubicBezTo>
                    <a:cubicBezTo>
                      <a:pt x="116" y="11"/>
                      <a:pt x="115" y="11"/>
                      <a:pt x="115" y="10"/>
                    </a:cubicBezTo>
                    <a:cubicBezTo>
                      <a:pt x="115" y="10"/>
                      <a:pt x="115" y="9"/>
                      <a:pt x="114" y="9"/>
                    </a:cubicBezTo>
                    <a:cubicBezTo>
                      <a:pt x="115" y="9"/>
                      <a:pt x="117" y="8"/>
                      <a:pt x="117" y="9"/>
                    </a:cubicBezTo>
                    <a:close/>
                    <a:moveTo>
                      <a:pt x="115" y="8"/>
                    </a:moveTo>
                    <a:cubicBezTo>
                      <a:pt x="115" y="8"/>
                      <a:pt x="114" y="8"/>
                      <a:pt x="114" y="8"/>
                    </a:cubicBezTo>
                    <a:cubicBezTo>
                      <a:pt x="114" y="8"/>
                      <a:pt x="115" y="7"/>
                      <a:pt x="115" y="7"/>
                    </a:cubicBezTo>
                    <a:cubicBezTo>
                      <a:pt x="115" y="7"/>
                      <a:pt x="115" y="8"/>
                      <a:pt x="115" y="8"/>
                    </a:cubicBezTo>
                    <a:close/>
                    <a:moveTo>
                      <a:pt x="107" y="8"/>
                    </a:moveTo>
                    <a:cubicBezTo>
                      <a:pt x="107" y="7"/>
                      <a:pt x="107" y="6"/>
                      <a:pt x="108" y="6"/>
                    </a:cubicBezTo>
                    <a:cubicBezTo>
                      <a:pt x="109" y="6"/>
                      <a:pt x="109" y="6"/>
                      <a:pt x="109" y="6"/>
                    </a:cubicBezTo>
                    <a:cubicBezTo>
                      <a:pt x="109" y="7"/>
                      <a:pt x="108" y="8"/>
                      <a:pt x="107" y="8"/>
                    </a:cubicBezTo>
                    <a:cubicBezTo>
                      <a:pt x="108" y="9"/>
                      <a:pt x="107" y="10"/>
                      <a:pt x="107" y="11"/>
                    </a:cubicBezTo>
                    <a:cubicBezTo>
                      <a:pt x="106" y="12"/>
                      <a:pt x="105" y="12"/>
                      <a:pt x="105" y="12"/>
                    </a:cubicBezTo>
                    <a:cubicBezTo>
                      <a:pt x="105" y="11"/>
                      <a:pt x="105" y="11"/>
                      <a:pt x="105" y="11"/>
                    </a:cubicBezTo>
                    <a:cubicBezTo>
                      <a:pt x="106" y="12"/>
                      <a:pt x="108" y="10"/>
                      <a:pt x="106" y="10"/>
                    </a:cubicBezTo>
                    <a:cubicBezTo>
                      <a:pt x="106" y="10"/>
                      <a:pt x="106" y="10"/>
                      <a:pt x="105" y="10"/>
                    </a:cubicBezTo>
                    <a:cubicBezTo>
                      <a:pt x="105" y="10"/>
                      <a:pt x="105" y="10"/>
                      <a:pt x="105" y="10"/>
                    </a:cubicBezTo>
                    <a:cubicBezTo>
                      <a:pt x="106" y="9"/>
                      <a:pt x="106" y="10"/>
                      <a:pt x="106" y="8"/>
                    </a:cubicBezTo>
                    <a:cubicBezTo>
                      <a:pt x="106" y="8"/>
                      <a:pt x="106" y="8"/>
                      <a:pt x="106" y="8"/>
                    </a:cubicBezTo>
                    <a:cubicBezTo>
                      <a:pt x="106" y="8"/>
                      <a:pt x="106" y="8"/>
                      <a:pt x="107" y="8"/>
                    </a:cubicBezTo>
                    <a:close/>
                    <a:moveTo>
                      <a:pt x="101" y="4"/>
                    </a:moveTo>
                    <a:cubicBezTo>
                      <a:pt x="101" y="4"/>
                      <a:pt x="100" y="4"/>
                      <a:pt x="101" y="4"/>
                    </a:cubicBezTo>
                    <a:cubicBezTo>
                      <a:pt x="102" y="5"/>
                      <a:pt x="103" y="6"/>
                      <a:pt x="104" y="6"/>
                    </a:cubicBezTo>
                    <a:cubicBezTo>
                      <a:pt x="104" y="6"/>
                      <a:pt x="104" y="7"/>
                      <a:pt x="104" y="7"/>
                    </a:cubicBezTo>
                    <a:cubicBezTo>
                      <a:pt x="103" y="6"/>
                      <a:pt x="104" y="6"/>
                      <a:pt x="102" y="5"/>
                    </a:cubicBezTo>
                    <a:cubicBezTo>
                      <a:pt x="102" y="5"/>
                      <a:pt x="102" y="5"/>
                      <a:pt x="102" y="5"/>
                    </a:cubicBezTo>
                    <a:cubicBezTo>
                      <a:pt x="101" y="5"/>
                      <a:pt x="100" y="5"/>
                      <a:pt x="100" y="5"/>
                    </a:cubicBezTo>
                    <a:cubicBezTo>
                      <a:pt x="100" y="5"/>
                      <a:pt x="100" y="5"/>
                      <a:pt x="100" y="5"/>
                    </a:cubicBezTo>
                    <a:cubicBezTo>
                      <a:pt x="100" y="5"/>
                      <a:pt x="101" y="5"/>
                      <a:pt x="101" y="4"/>
                    </a:cubicBezTo>
                    <a:close/>
                    <a:moveTo>
                      <a:pt x="93" y="9"/>
                    </a:moveTo>
                    <a:cubicBezTo>
                      <a:pt x="94" y="9"/>
                      <a:pt x="94" y="9"/>
                      <a:pt x="94" y="9"/>
                    </a:cubicBezTo>
                    <a:cubicBezTo>
                      <a:pt x="94" y="9"/>
                      <a:pt x="94" y="9"/>
                      <a:pt x="94" y="9"/>
                    </a:cubicBezTo>
                    <a:cubicBezTo>
                      <a:pt x="94" y="9"/>
                      <a:pt x="95" y="10"/>
                      <a:pt x="95" y="11"/>
                    </a:cubicBezTo>
                    <a:cubicBezTo>
                      <a:pt x="94" y="10"/>
                      <a:pt x="92" y="11"/>
                      <a:pt x="92" y="10"/>
                    </a:cubicBezTo>
                    <a:cubicBezTo>
                      <a:pt x="92" y="10"/>
                      <a:pt x="92" y="10"/>
                      <a:pt x="92" y="9"/>
                    </a:cubicBezTo>
                    <a:cubicBezTo>
                      <a:pt x="92" y="9"/>
                      <a:pt x="92" y="10"/>
                      <a:pt x="92" y="10"/>
                    </a:cubicBezTo>
                    <a:cubicBezTo>
                      <a:pt x="93" y="10"/>
                      <a:pt x="93" y="9"/>
                      <a:pt x="93" y="9"/>
                    </a:cubicBezTo>
                    <a:close/>
                    <a:moveTo>
                      <a:pt x="90" y="4"/>
                    </a:moveTo>
                    <a:cubicBezTo>
                      <a:pt x="90" y="5"/>
                      <a:pt x="90" y="5"/>
                      <a:pt x="90" y="5"/>
                    </a:cubicBezTo>
                    <a:cubicBezTo>
                      <a:pt x="89" y="5"/>
                      <a:pt x="89" y="5"/>
                      <a:pt x="88" y="5"/>
                    </a:cubicBezTo>
                    <a:cubicBezTo>
                      <a:pt x="88" y="5"/>
                      <a:pt x="88" y="5"/>
                      <a:pt x="88" y="5"/>
                    </a:cubicBezTo>
                    <a:cubicBezTo>
                      <a:pt x="88" y="4"/>
                      <a:pt x="89" y="4"/>
                      <a:pt x="90" y="4"/>
                    </a:cubicBezTo>
                    <a:close/>
                    <a:moveTo>
                      <a:pt x="84" y="6"/>
                    </a:moveTo>
                    <a:cubicBezTo>
                      <a:pt x="84" y="6"/>
                      <a:pt x="84" y="6"/>
                      <a:pt x="84" y="6"/>
                    </a:cubicBezTo>
                    <a:cubicBezTo>
                      <a:pt x="84" y="6"/>
                      <a:pt x="84" y="6"/>
                      <a:pt x="84" y="6"/>
                    </a:cubicBezTo>
                    <a:cubicBezTo>
                      <a:pt x="84" y="6"/>
                      <a:pt x="84" y="6"/>
                      <a:pt x="84" y="6"/>
                    </a:cubicBezTo>
                    <a:close/>
                    <a:moveTo>
                      <a:pt x="81" y="8"/>
                    </a:moveTo>
                    <a:cubicBezTo>
                      <a:pt x="81" y="8"/>
                      <a:pt x="81" y="8"/>
                      <a:pt x="81" y="9"/>
                    </a:cubicBezTo>
                    <a:cubicBezTo>
                      <a:pt x="81" y="8"/>
                      <a:pt x="81" y="8"/>
                      <a:pt x="81" y="8"/>
                    </a:cubicBezTo>
                    <a:cubicBezTo>
                      <a:pt x="81" y="8"/>
                      <a:pt x="81" y="8"/>
                      <a:pt x="81" y="8"/>
                    </a:cubicBezTo>
                    <a:close/>
                    <a:moveTo>
                      <a:pt x="80" y="5"/>
                    </a:moveTo>
                    <a:cubicBezTo>
                      <a:pt x="80" y="5"/>
                      <a:pt x="81" y="5"/>
                      <a:pt x="81" y="6"/>
                    </a:cubicBezTo>
                    <a:cubicBezTo>
                      <a:pt x="81" y="6"/>
                      <a:pt x="81" y="7"/>
                      <a:pt x="81" y="7"/>
                    </a:cubicBezTo>
                    <a:cubicBezTo>
                      <a:pt x="80" y="6"/>
                      <a:pt x="80" y="6"/>
                      <a:pt x="80" y="5"/>
                    </a:cubicBezTo>
                    <a:cubicBezTo>
                      <a:pt x="80" y="5"/>
                      <a:pt x="80" y="5"/>
                      <a:pt x="80" y="5"/>
                    </a:cubicBezTo>
                    <a:close/>
                    <a:moveTo>
                      <a:pt x="80" y="9"/>
                    </a:moveTo>
                    <a:cubicBezTo>
                      <a:pt x="79" y="9"/>
                      <a:pt x="79" y="8"/>
                      <a:pt x="79" y="7"/>
                    </a:cubicBezTo>
                    <a:cubicBezTo>
                      <a:pt x="80" y="7"/>
                      <a:pt x="80" y="8"/>
                      <a:pt x="80" y="9"/>
                    </a:cubicBezTo>
                    <a:close/>
                    <a:moveTo>
                      <a:pt x="73" y="10"/>
                    </a:moveTo>
                    <a:cubicBezTo>
                      <a:pt x="73" y="10"/>
                      <a:pt x="74" y="11"/>
                      <a:pt x="73" y="11"/>
                    </a:cubicBezTo>
                    <a:cubicBezTo>
                      <a:pt x="72" y="11"/>
                      <a:pt x="72" y="10"/>
                      <a:pt x="72" y="10"/>
                    </a:cubicBezTo>
                    <a:cubicBezTo>
                      <a:pt x="72" y="10"/>
                      <a:pt x="73" y="10"/>
                      <a:pt x="73" y="10"/>
                    </a:cubicBezTo>
                    <a:close/>
                    <a:moveTo>
                      <a:pt x="71" y="6"/>
                    </a:moveTo>
                    <a:cubicBezTo>
                      <a:pt x="71" y="6"/>
                      <a:pt x="71" y="6"/>
                      <a:pt x="71" y="6"/>
                    </a:cubicBezTo>
                    <a:cubicBezTo>
                      <a:pt x="71" y="6"/>
                      <a:pt x="72" y="5"/>
                      <a:pt x="72" y="6"/>
                    </a:cubicBezTo>
                    <a:cubicBezTo>
                      <a:pt x="72" y="7"/>
                      <a:pt x="71" y="7"/>
                      <a:pt x="70" y="8"/>
                    </a:cubicBezTo>
                    <a:cubicBezTo>
                      <a:pt x="69" y="8"/>
                      <a:pt x="70" y="7"/>
                      <a:pt x="70" y="6"/>
                    </a:cubicBezTo>
                    <a:cubicBezTo>
                      <a:pt x="70" y="6"/>
                      <a:pt x="70" y="6"/>
                      <a:pt x="69" y="6"/>
                    </a:cubicBezTo>
                    <a:cubicBezTo>
                      <a:pt x="70" y="6"/>
                      <a:pt x="70" y="6"/>
                      <a:pt x="71" y="6"/>
                    </a:cubicBezTo>
                    <a:close/>
                    <a:moveTo>
                      <a:pt x="63" y="7"/>
                    </a:moveTo>
                    <a:cubicBezTo>
                      <a:pt x="64" y="8"/>
                      <a:pt x="64" y="9"/>
                      <a:pt x="64" y="10"/>
                    </a:cubicBezTo>
                    <a:cubicBezTo>
                      <a:pt x="63" y="10"/>
                      <a:pt x="63" y="10"/>
                      <a:pt x="63" y="10"/>
                    </a:cubicBezTo>
                    <a:cubicBezTo>
                      <a:pt x="62" y="9"/>
                      <a:pt x="62" y="9"/>
                      <a:pt x="62" y="8"/>
                    </a:cubicBezTo>
                    <a:cubicBezTo>
                      <a:pt x="62" y="8"/>
                      <a:pt x="62" y="8"/>
                      <a:pt x="62" y="8"/>
                    </a:cubicBezTo>
                    <a:cubicBezTo>
                      <a:pt x="63" y="8"/>
                      <a:pt x="63" y="8"/>
                      <a:pt x="63" y="7"/>
                    </a:cubicBezTo>
                    <a:close/>
                    <a:moveTo>
                      <a:pt x="23" y="13"/>
                    </a:moveTo>
                    <a:cubicBezTo>
                      <a:pt x="23" y="13"/>
                      <a:pt x="23" y="13"/>
                      <a:pt x="23" y="13"/>
                    </a:cubicBezTo>
                    <a:cubicBezTo>
                      <a:pt x="23" y="13"/>
                      <a:pt x="23" y="13"/>
                      <a:pt x="23" y="13"/>
                    </a:cubicBezTo>
                    <a:cubicBezTo>
                      <a:pt x="23" y="13"/>
                      <a:pt x="23" y="13"/>
                      <a:pt x="23" y="13"/>
                    </a:cubicBezTo>
                    <a:cubicBezTo>
                      <a:pt x="23" y="14"/>
                      <a:pt x="23" y="14"/>
                      <a:pt x="23" y="14"/>
                    </a:cubicBezTo>
                    <a:cubicBezTo>
                      <a:pt x="23" y="14"/>
                      <a:pt x="23" y="14"/>
                      <a:pt x="22" y="14"/>
                    </a:cubicBezTo>
                    <a:cubicBezTo>
                      <a:pt x="22" y="13"/>
                      <a:pt x="22" y="13"/>
                      <a:pt x="22" y="13"/>
                    </a:cubicBezTo>
                    <a:cubicBezTo>
                      <a:pt x="22" y="13"/>
                      <a:pt x="22" y="12"/>
                      <a:pt x="23" y="12"/>
                    </a:cubicBezTo>
                    <a:cubicBezTo>
                      <a:pt x="23" y="12"/>
                      <a:pt x="23" y="12"/>
                      <a:pt x="23" y="13"/>
                    </a:cubicBezTo>
                    <a:close/>
                    <a:moveTo>
                      <a:pt x="20" y="14"/>
                    </a:moveTo>
                    <a:cubicBezTo>
                      <a:pt x="20" y="13"/>
                      <a:pt x="19" y="13"/>
                      <a:pt x="20" y="13"/>
                    </a:cubicBezTo>
                    <a:cubicBezTo>
                      <a:pt x="20" y="13"/>
                      <a:pt x="20" y="13"/>
                      <a:pt x="20" y="13"/>
                    </a:cubicBezTo>
                    <a:cubicBezTo>
                      <a:pt x="20" y="13"/>
                      <a:pt x="20" y="13"/>
                      <a:pt x="20" y="14"/>
                    </a:cubicBezTo>
                    <a:close/>
                    <a:moveTo>
                      <a:pt x="17" y="13"/>
                    </a:moveTo>
                    <a:cubicBezTo>
                      <a:pt x="17" y="14"/>
                      <a:pt x="17" y="14"/>
                      <a:pt x="17" y="14"/>
                    </a:cubicBezTo>
                    <a:cubicBezTo>
                      <a:pt x="17" y="15"/>
                      <a:pt x="17" y="15"/>
                      <a:pt x="17" y="15"/>
                    </a:cubicBezTo>
                    <a:cubicBezTo>
                      <a:pt x="17" y="15"/>
                      <a:pt x="16" y="15"/>
                      <a:pt x="16" y="15"/>
                    </a:cubicBezTo>
                    <a:cubicBezTo>
                      <a:pt x="16" y="15"/>
                      <a:pt x="16" y="15"/>
                      <a:pt x="16" y="14"/>
                    </a:cubicBezTo>
                    <a:cubicBezTo>
                      <a:pt x="16" y="14"/>
                      <a:pt x="16" y="14"/>
                      <a:pt x="16" y="15"/>
                    </a:cubicBezTo>
                    <a:cubicBezTo>
                      <a:pt x="15" y="14"/>
                      <a:pt x="14" y="14"/>
                      <a:pt x="15" y="13"/>
                    </a:cubicBezTo>
                    <a:cubicBezTo>
                      <a:pt x="17" y="13"/>
                      <a:pt x="17" y="13"/>
                      <a:pt x="17" y="13"/>
                    </a:cubicBezTo>
                    <a:cubicBezTo>
                      <a:pt x="17" y="13"/>
                      <a:pt x="17" y="13"/>
                      <a:pt x="17" y="13"/>
                    </a:cubicBezTo>
                    <a:close/>
                    <a:moveTo>
                      <a:pt x="18" y="22"/>
                    </a:moveTo>
                    <a:cubicBezTo>
                      <a:pt x="18" y="23"/>
                      <a:pt x="18" y="24"/>
                      <a:pt x="17" y="24"/>
                    </a:cubicBezTo>
                    <a:cubicBezTo>
                      <a:pt x="16" y="22"/>
                      <a:pt x="17" y="22"/>
                      <a:pt x="18" y="22"/>
                    </a:cubicBezTo>
                    <a:close/>
                    <a:moveTo>
                      <a:pt x="22" y="18"/>
                    </a:moveTo>
                    <a:cubicBezTo>
                      <a:pt x="23" y="18"/>
                      <a:pt x="23" y="19"/>
                      <a:pt x="23" y="19"/>
                    </a:cubicBezTo>
                    <a:cubicBezTo>
                      <a:pt x="23" y="20"/>
                      <a:pt x="21" y="19"/>
                      <a:pt x="22" y="18"/>
                    </a:cubicBezTo>
                    <a:close/>
                    <a:moveTo>
                      <a:pt x="24" y="14"/>
                    </a:moveTo>
                    <a:cubicBezTo>
                      <a:pt x="24" y="14"/>
                      <a:pt x="24" y="14"/>
                      <a:pt x="24" y="14"/>
                    </a:cubicBezTo>
                    <a:cubicBezTo>
                      <a:pt x="24" y="14"/>
                      <a:pt x="24" y="14"/>
                      <a:pt x="24" y="14"/>
                    </a:cubicBezTo>
                    <a:cubicBezTo>
                      <a:pt x="24" y="14"/>
                      <a:pt x="24" y="14"/>
                      <a:pt x="24" y="14"/>
                    </a:cubicBezTo>
                    <a:close/>
                    <a:moveTo>
                      <a:pt x="27" y="19"/>
                    </a:moveTo>
                    <a:cubicBezTo>
                      <a:pt x="26" y="19"/>
                      <a:pt x="26" y="19"/>
                      <a:pt x="26" y="19"/>
                    </a:cubicBezTo>
                    <a:cubicBezTo>
                      <a:pt x="26" y="19"/>
                      <a:pt x="25" y="19"/>
                      <a:pt x="25" y="19"/>
                    </a:cubicBezTo>
                    <a:cubicBezTo>
                      <a:pt x="25" y="18"/>
                      <a:pt x="26" y="18"/>
                      <a:pt x="27" y="18"/>
                    </a:cubicBezTo>
                    <a:cubicBezTo>
                      <a:pt x="27" y="18"/>
                      <a:pt x="27" y="19"/>
                      <a:pt x="27" y="19"/>
                    </a:cubicBezTo>
                    <a:close/>
                    <a:moveTo>
                      <a:pt x="27" y="14"/>
                    </a:moveTo>
                    <a:cubicBezTo>
                      <a:pt x="27" y="15"/>
                      <a:pt x="27" y="15"/>
                      <a:pt x="27" y="15"/>
                    </a:cubicBezTo>
                    <a:cubicBezTo>
                      <a:pt x="26" y="16"/>
                      <a:pt x="27" y="17"/>
                      <a:pt x="26" y="17"/>
                    </a:cubicBezTo>
                    <a:cubicBezTo>
                      <a:pt x="26" y="16"/>
                      <a:pt x="26" y="15"/>
                      <a:pt x="25" y="15"/>
                    </a:cubicBezTo>
                    <a:cubicBezTo>
                      <a:pt x="26" y="14"/>
                      <a:pt x="28" y="15"/>
                      <a:pt x="27" y="13"/>
                    </a:cubicBezTo>
                    <a:cubicBezTo>
                      <a:pt x="27" y="13"/>
                      <a:pt x="29" y="14"/>
                      <a:pt x="29" y="14"/>
                    </a:cubicBezTo>
                    <a:cubicBezTo>
                      <a:pt x="29" y="15"/>
                      <a:pt x="29" y="15"/>
                      <a:pt x="29" y="15"/>
                    </a:cubicBezTo>
                    <a:cubicBezTo>
                      <a:pt x="28" y="15"/>
                      <a:pt x="28" y="14"/>
                      <a:pt x="27" y="14"/>
                    </a:cubicBezTo>
                    <a:close/>
                    <a:moveTo>
                      <a:pt x="34" y="12"/>
                    </a:moveTo>
                    <a:cubicBezTo>
                      <a:pt x="35" y="13"/>
                      <a:pt x="35" y="13"/>
                      <a:pt x="35" y="13"/>
                    </a:cubicBezTo>
                    <a:cubicBezTo>
                      <a:pt x="35" y="14"/>
                      <a:pt x="34" y="14"/>
                      <a:pt x="33" y="13"/>
                    </a:cubicBezTo>
                    <a:cubicBezTo>
                      <a:pt x="34" y="13"/>
                      <a:pt x="34" y="12"/>
                      <a:pt x="34" y="12"/>
                    </a:cubicBezTo>
                    <a:close/>
                    <a:moveTo>
                      <a:pt x="33" y="10"/>
                    </a:moveTo>
                    <a:cubicBezTo>
                      <a:pt x="33" y="10"/>
                      <a:pt x="33" y="10"/>
                      <a:pt x="33" y="11"/>
                    </a:cubicBezTo>
                    <a:cubicBezTo>
                      <a:pt x="32" y="11"/>
                      <a:pt x="32" y="10"/>
                      <a:pt x="32" y="10"/>
                    </a:cubicBezTo>
                    <a:cubicBezTo>
                      <a:pt x="32" y="10"/>
                      <a:pt x="33" y="10"/>
                      <a:pt x="33" y="10"/>
                    </a:cubicBezTo>
                    <a:close/>
                    <a:moveTo>
                      <a:pt x="34" y="15"/>
                    </a:moveTo>
                    <a:cubicBezTo>
                      <a:pt x="34" y="15"/>
                      <a:pt x="34" y="15"/>
                      <a:pt x="34" y="15"/>
                    </a:cubicBezTo>
                    <a:cubicBezTo>
                      <a:pt x="34" y="15"/>
                      <a:pt x="34" y="15"/>
                      <a:pt x="34" y="15"/>
                    </a:cubicBezTo>
                    <a:close/>
                    <a:moveTo>
                      <a:pt x="30" y="13"/>
                    </a:moveTo>
                    <a:cubicBezTo>
                      <a:pt x="30" y="13"/>
                      <a:pt x="30" y="13"/>
                      <a:pt x="30" y="13"/>
                    </a:cubicBezTo>
                    <a:cubicBezTo>
                      <a:pt x="30" y="13"/>
                      <a:pt x="30" y="13"/>
                      <a:pt x="30" y="13"/>
                    </a:cubicBezTo>
                    <a:cubicBezTo>
                      <a:pt x="30" y="13"/>
                      <a:pt x="30" y="12"/>
                      <a:pt x="30" y="13"/>
                    </a:cubicBezTo>
                    <a:cubicBezTo>
                      <a:pt x="31" y="13"/>
                      <a:pt x="31" y="12"/>
                      <a:pt x="31" y="13"/>
                    </a:cubicBezTo>
                    <a:cubicBezTo>
                      <a:pt x="31" y="14"/>
                      <a:pt x="30" y="13"/>
                      <a:pt x="30" y="13"/>
                    </a:cubicBezTo>
                    <a:close/>
                    <a:moveTo>
                      <a:pt x="32" y="23"/>
                    </a:moveTo>
                    <a:cubicBezTo>
                      <a:pt x="30" y="23"/>
                      <a:pt x="31" y="22"/>
                      <a:pt x="32" y="21"/>
                    </a:cubicBezTo>
                    <a:cubicBezTo>
                      <a:pt x="33" y="21"/>
                      <a:pt x="31" y="22"/>
                      <a:pt x="32" y="23"/>
                    </a:cubicBezTo>
                    <a:close/>
                    <a:moveTo>
                      <a:pt x="32" y="15"/>
                    </a:moveTo>
                    <a:cubicBezTo>
                      <a:pt x="32" y="15"/>
                      <a:pt x="32" y="15"/>
                      <a:pt x="31" y="15"/>
                    </a:cubicBezTo>
                    <a:cubicBezTo>
                      <a:pt x="31" y="15"/>
                      <a:pt x="31" y="15"/>
                      <a:pt x="31" y="14"/>
                    </a:cubicBezTo>
                    <a:cubicBezTo>
                      <a:pt x="31" y="14"/>
                      <a:pt x="32" y="14"/>
                      <a:pt x="32" y="14"/>
                    </a:cubicBezTo>
                    <a:cubicBezTo>
                      <a:pt x="32" y="14"/>
                      <a:pt x="32" y="14"/>
                      <a:pt x="32" y="14"/>
                    </a:cubicBezTo>
                    <a:cubicBezTo>
                      <a:pt x="32" y="14"/>
                      <a:pt x="32" y="15"/>
                      <a:pt x="32" y="15"/>
                    </a:cubicBezTo>
                    <a:cubicBezTo>
                      <a:pt x="32" y="15"/>
                      <a:pt x="32" y="15"/>
                      <a:pt x="32" y="15"/>
                    </a:cubicBezTo>
                    <a:close/>
                    <a:moveTo>
                      <a:pt x="36" y="17"/>
                    </a:moveTo>
                    <a:cubicBezTo>
                      <a:pt x="34" y="18"/>
                      <a:pt x="35" y="16"/>
                      <a:pt x="33" y="17"/>
                    </a:cubicBezTo>
                    <a:cubicBezTo>
                      <a:pt x="33" y="17"/>
                      <a:pt x="34" y="16"/>
                      <a:pt x="34" y="16"/>
                    </a:cubicBezTo>
                    <a:cubicBezTo>
                      <a:pt x="34" y="16"/>
                      <a:pt x="34" y="16"/>
                      <a:pt x="34" y="16"/>
                    </a:cubicBezTo>
                    <a:cubicBezTo>
                      <a:pt x="34" y="16"/>
                      <a:pt x="35" y="16"/>
                      <a:pt x="35" y="16"/>
                    </a:cubicBezTo>
                    <a:cubicBezTo>
                      <a:pt x="35" y="16"/>
                      <a:pt x="36" y="17"/>
                      <a:pt x="36" y="17"/>
                    </a:cubicBezTo>
                    <a:close/>
                    <a:moveTo>
                      <a:pt x="48" y="13"/>
                    </a:moveTo>
                    <a:cubicBezTo>
                      <a:pt x="48" y="14"/>
                      <a:pt x="48" y="14"/>
                      <a:pt x="48" y="14"/>
                    </a:cubicBezTo>
                    <a:cubicBezTo>
                      <a:pt x="47" y="14"/>
                      <a:pt x="47" y="14"/>
                      <a:pt x="46" y="13"/>
                    </a:cubicBezTo>
                    <a:cubicBezTo>
                      <a:pt x="47" y="13"/>
                      <a:pt x="47" y="13"/>
                      <a:pt x="48" y="13"/>
                    </a:cubicBezTo>
                    <a:close/>
                    <a:moveTo>
                      <a:pt x="50" y="16"/>
                    </a:moveTo>
                    <a:cubicBezTo>
                      <a:pt x="50" y="16"/>
                      <a:pt x="50" y="16"/>
                      <a:pt x="50" y="16"/>
                    </a:cubicBezTo>
                    <a:cubicBezTo>
                      <a:pt x="50" y="16"/>
                      <a:pt x="50" y="16"/>
                      <a:pt x="50" y="16"/>
                    </a:cubicBezTo>
                    <a:cubicBezTo>
                      <a:pt x="50" y="16"/>
                      <a:pt x="50" y="16"/>
                      <a:pt x="50" y="16"/>
                    </a:cubicBezTo>
                    <a:close/>
                    <a:moveTo>
                      <a:pt x="48" y="8"/>
                    </a:moveTo>
                    <a:cubicBezTo>
                      <a:pt x="48" y="8"/>
                      <a:pt x="48" y="8"/>
                      <a:pt x="48" y="9"/>
                    </a:cubicBezTo>
                    <a:cubicBezTo>
                      <a:pt x="48" y="9"/>
                      <a:pt x="48" y="9"/>
                      <a:pt x="48" y="9"/>
                    </a:cubicBezTo>
                    <a:cubicBezTo>
                      <a:pt x="48" y="8"/>
                      <a:pt x="48" y="8"/>
                      <a:pt x="48" y="8"/>
                    </a:cubicBezTo>
                    <a:close/>
                    <a:moveTo>
                      <a:pt x="42" y="10"/>
                    </a:moveTo>
                    <a:cubicBezTo>
                      <a:pt x="42" y="11"/>
                      <a:pt x="42" y="11"/>
                      <a:pt x="41" y="12"/>
                    </a:cubicBezTo>
                    <a:cubicBezTo>
                      <a:pt x="42" y="12"/>
                      <a:pt x="42" y="12"/>
                      <a:pt x="42" y="12"/>
                    </a:cubicBezTo>
                    <a:cubicBezTo>
                      <a:pt x="42" y="13"/>
                      <a:pt x="41" y="13"/>
                      <a:pt x="41" y="14"/>
                    </a:cubicBezTo>
                    <a:cubicBezTo>
                      <a:pt x="41" y="14"/>
                      <a:pt x="42" y="14"/>
                      <a:pt x="42" y="14"/>
                    </a:cubicBezTo>
                    <a:cubicBezTo>
                      <a:pt x="42" y="14"/>
                      <a:pt x="42" y="14"/>
                      <a:pt x="42" y="15"/>
                    </a:cubicBezTo>
                    <a:cubicBezTo>
                      <a:pt x="42" y="15"/>
                      <a:pt x="42" y="15"/>
                      <a:pt x="41" y="15"/>
                    </a:cubicBezTo>
                    <a:cubicBezTo>
                      <a:pt x="41" y="15"/>
                      <a:pt x="42" y="16"/>
                      <a:pt x="41" y="16"/>
                    </a:cubicBezTo>
                    <a:cubicBezTo>
                      <a:pt x="40" y="15"/>
                      <a:pt x="38" y="16"/>
                      <a:pt x="38" y="14"/>
                    </a:cubicBezTo>
                    <a:cubicBezTo>
                      <a:pt x="38" y="14"/>
                      <a:pt x="38" y="14"/>
                      <a:pt x="38" y="14"/>
                    </a:cubicBezTo>
                    <a:cubicBezTo>
                      <a:pt x="38" y="14"/>
                      <a:pt x="38" y="14"/>
                      <a:pt x="39" y="14"/>
                    </a:cubicBezTo>
                    <a:cubicBezTo>
                      <a:pt x="39" y="14"/>
                      <a:pt x="39" y="14"/>
                      <a:pt x="38" y="14"/>
                    </a:cubicBezTo>
                    <a:cubicBezTo>
                      <a:pt x="38" y="13"/>
                      <a:pt x="38" y="13"/>
                      <a:pt x="38" y="13"/>
                    </a:cubicBezTo>
                    <a:cubicBezTo>
                      <a:pt x="38" y="13"/>
                      <a:pt x="38" y="13"/>
                      <a:pt x="37" y="13"/>
                    </a:cubicBezTo>
                    <a:cubicBezTo>
                      <a:pt x="37" y="13"/>
                      <a:pt x="37" y="12"/>
                      <a:pt x="36" y="13"/>
                    </a:cubicBezTo>
                    <a:cubicBezTo>
                      <a:pt x="36" y="12"/>
                      <a:pt x="36" y="11"/>
                      <a:pt x="35" y="11"/>
                    </a:cubicBezTo>
                    <a:cubicBezTo>
                      <a:pt x="36" y="11"/>
                      <a:pt x="36" y="11"/>
                      <a:pt x="36" y="11"/>
                    </a:cubicBezTo>
                    <a:cubicBezTo>
                      <a:pt x="37" y="12"/>
                      <a:pt x="39" y="12"/>
                      <a:pt x="40" y="11"/>
                    </a:cubicBezTo>
                    <a:cubicBezTo>
                      <a:pt x="40" y="11"/>
                      <a:pt x="40" y="11"/>
                      <a:pt x="40" y="11"/>
                    </a:cubicBezTo>
                    <a:cubicBezTo>
                      <a:pt x="41" y="11"/>
                      <a:pt x="41" y="10"/>
                      <a:pt x="42" y="10"/>
                    </a:cubicBezTo>
                    <a:close/>
                    <a:moveTo>
                      <a:pt x="26" y="10"/>
                    </a:moveTo>
                    <a:cubicBezTo>
                      <a:pt x="26" y="10"/>
                      <a:pt x="26" y="10"/>
                      <a:pt x="26" y="11"/>
                    </a:cubicBezTo>
                    <a:cubicBezTo>
                      <a:pt x="26" y="11"/>
                      <a:pt x="26" y="11"/>
                      <a:pt x="26" y="11"/>
                    </a:cubicBezTo>
                    <a:cubicBezTo>
                      <a:pt x="26" y="11"/>
                      <a:pt x="27" y="12"/>
                      <a:pt x="27" y="12"/>
                    </a:cubicBezTo>
                    <a:cubicBezTo>
                      <a:pt x="27" y="13"/>
                      <a:pt x="27" y="13"/>
                      <a:pt x="27" y="14"/>
                    </a:cubicBezTo>
                    <a:cubicBezTo>
                      <a:pt x="26" y="14"/>
                      <a:pt x="25" y="14"/>
                      <a:pt x="25" y="14"/>
                    </a:cubicBezTo>
                    <a:cubicBezTo>
                      <a:pt x="25" y="14"/>
                      <a:pt x="24" y="14"/>
                      <a:pt x="24" y="14"/>
                    </a:cubicBezTo>
                    <a:cubicBezTo>
                      <a:pt x="25" y="13"/>
                      <a:pt x="25" y="13"/>
                      <a:pt x="25" y="13"/>
                    </a:cubicBezTo>
                    <a:cubicBezTo>
                      <a:pt x="24" y="13"/>
                      <a:pt x="24" y="12"/>
                      <a:pt x="24" y="12"/>
                    </a:cubicBezTo>
                    <a:cubicBezTo>
                      <a:pt x="24" y="12"/>
                      <a:pt x="24" y="12"/>
                      <a:pt x="23" y="11"/>
                    </a:cubicBezTo>
                    <a:cubicBezTo>
                      <a:pt x="24" y="11"/>
                      <a:pt x="23" y="10"/>
                      <a:pt x="25" y="11"/>
                    </a:cubicBezTo>
                    <a:cubicBezTo>
                      <a:pt x="25" y="8"/>
                      <a:pt x="23" y="11"/>
                      <a:pt x="23" y="10"/>
                    </a:cubicBezTo>
                    <a:cubicBezTo>
                      <a:pt x="24" y="9"/>
                      <a:pt x="25" y="10"/>
                      <a:pt x="26" y="10"/>
                    </a:cubicBezTo>
                    <a:close/>
                    <a:moveTo>
                      <a:pt x="21" y="11"/>
                    </a:moveTo>
                    <a:cubicBezTo>
                      <a:pt x="20" y="11"/>
                      <a:pt x="20" y="11"/>
                      <a:pt x="20" y="10"/>
                    </a:cubicBezTo>
                    <a:cubicBezTo>
                      <a:pt x="19" y="10"/>
                      <a:pt x="20" y="11"/>
                      <a:pt x="20" y="11"/>
                    </a:cubicBezTo>
                    <a:cubicBezTo>
                      <a:pt x="19" y="12"/>
                      <a:pt x="19" y="11"/>
                      <a:pt x="18" y="12"/>
                    </a:cubicBezTo>
                    <a:cubicBezTo>
                      <a:pt x="18" y="11"/>
                      <a:pt x="18" y="11"/>
                      <a:pt x="18" y="11"/>
                    </a:cubicBezTo>
                    <a:cubicBezTo>
                      <a:pt x="18" y="11"/>
                      <a:pt x="18" y="11"/>
                      <a:pt x="19" y="10"/>
                    </a:cubicBezTo>
                    <a:cubicBezTo>
                      <a:pt x="19" y="10"/>
                      <a:pt x="19" y="10"/>
                      <a:pt x="20" y="10"/>
                    </a:cubicBezTo>
                    <a:cubicBezTo>
                      <a:pt x="20" y="10"/>
                      <a:pt x="20" y="11"/>
                      <a:pt x="21" y="11"/>
                    </a:cubicBezTo>
                    <a:close/>
                    <a:moveTo>
                      <a:pt x="7" y="17"/>
                    </a:moveTo>
                    <a:cubicBezTo>
                      <a:pt x="8" y="17"/>
                      <a:pt x="8" y="18"/>
                      <a:pt x="8" y="18"/>
                    </a:cubicBezTo>
                    <a:cubicBezTo>
                      <a:pt x="8" y="18"/>
                      <a:pt x="8" y="18"/>
                      <a:pt x="7" y="18"/>
                    </a:cubicBezTo>
                    <a:lnTo>
                      <a:pt x="7" y="17"/>
                    </a:ln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2" name="Freeform 3203"/>
              <p:cNvSpPr/>
              <p:nvPr/>
            </p:nvSpPr>
            <p:spPr bwMode="auto">
              <a:xfrm>
                <a:off x="5648" y="2551"/>
                <a:ext cx="6" cy="6"/>
              </a:xfrm>
              <a:custGeom>
                <a:avLst/>
                <a:gdLst>
                  <a:gd name="T0" fmla="*/ 3 w 3"/>
                  <a:gd name="T1" fmla="*/ 1 h 3"/>
                  <a:gd name="T2" fmla="*/ 2 w 3"/>
                  <a:gd name="T3" fmla="*/ 0 h 3"/>
                  <a:gd name="T4" fmla="*/ 0 w 3"/>
                  <a:gd name="T5" fmla="*/ 0 h 3"/>
                  <a:gd name="T6" fmla="*/ 3 w 3"/>
                  <a:gd name="T7" fmla="*/ 1 h 3"/>
                </a:gdLst>
                <a:ahLst/>
                <a:cxnLst>
                  <a:cxn ang="0">
                    <a:pos x="T0" y="T1"/>
                  </a:cxn>
                  <a:cxn ang="0">
                    <a:pos x="T2" y="T3"/>
                  </a:cxn>
                  <a:cxn ang="0">
                    <a:pos x="T4" y="T5"/>
                  </a:cxn>
                  <a:cxn ang="0">
                    <a:pos x="T6" y="T7"/>
                  </a:cxn>
                </a:cxnLst>
                <a:rect l="0" t="0" r="r" b="b"/>
                <a:pathLst>
                  <a:path w="3" h="3">
                    <a:moveTo>
                      <a:pt x="3" y="1"/>
                    </a:moveTo>
                    <a:cubicBezTo>
                      <a:pt x="3" y="1"/>
                      <a:pt x="2" y="1"/>
                      <a:pt x="2" y="0"/>
                    </a:cubicBezTo>
                    <a:cubicBezTo>
                      <a:pt x="2" y="0"/>
                      <a:pt x="1" y="0"/>
                      <a:pt x="0" y="0"/>
                    </a:cubicBezTo>
                    <a:cubicBezTo>
                      <a:pt x="0" y="2"/>
                      <a:pt x="3"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3" name="Freeform 3204"/>
              <p:cNvSpPr/>
              <p:nvPr/>
            </p:nvSpPr>
            <p:spPr bwMode="auto">
              <a:xfrm>
                <a:off x="6254" y="3052"/>
                <a:ext cx="2" cy="2"/>
              </a:xfrm>
              <a:custGeom>
                <a:avLst/>
                <a:gdLst>
                  <a:gd name="T0" fmla="*/ 0 w 1"/>
                  <a:gd name="T1" fmla="*/ 0 h 1"/>
                  <a:gd name="T2" fmla="*/ 0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1"/>
                      <a:pt x="0" y="1"/>
                    </a:cubicBezTo>
                    <a:cubicBezTo>
                      <a:pt x="1" y="1"/>
                      <a:pt x="1" y="1"/>
                      <a:pt x="1"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4" name="Freeform 3205"/>
              <p:cNvSpPr/>
              <p:nvPr/>
            </p:nvSpPr>
            <p:spPr bwMode="auto">
              <a:xfrm>
                <a:off x="6065" y="3083"/>
                <a:ext cx="6" cy="4"/>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2" y="0"/>
                      <a:pt x="1" y="0"/>
                      <a:pt x="1" y="0"/>
                    </a:cubicBezTo>
                    <a:cubicBezTo>
                      <a:pt x="0" y="2"/>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5" name="Freeform 3206"/>
              <p:cNvSpPr/>
              <p:nvPr/>
            </p:nvSpPr>
            <p:spPr bwMode="auto">
              <a:xfrm>
                <a:off x="6180" y="3108"/>
                <a:ext cx="6" cy="2"/>
              </a:xfrm>
              <a:custGeom>
                <a:avLst/>
                <a:gdLst>
                  <a:gd name="T0" fmla="*/ 1 w 3"/>
                  <a:gd name="T1" fmla="*/ 1 h 1"/>
                  <a:gd name="T2" fmla="*/ 3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1"/>
                      <a:pt x="3"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6" name="Freeform 3207"/>
              <p:cNvSpPr/>
              <p:nvPr/>
            </p:nvSpPr>
            <p:spPr bwMode="auto">
              <a:xfrm>
                <a:off x="6075" y="3089"/>
                <a:ext cx="8" cy="9"/>
              </a:xfrm>
              <a:custGeom>
                <a:avLst/>
                <a:gdLst>
                  <a:gd name="T0" fmla="*/ 1 w 4"/>
                  <a:gd name="T1" fmla="*/ 4 h 4"/>
                  <a:gd name="T2" fmla="*/ 4 w 4"/>
                  <a:gd name="T3" fmla="*/ 3 h 4"/>
                  <a:gd name="T4" fmla="*/ 1 w 4"/>
                  <a:gd name="T5" fmla="*/ 0 h 4"/>
                  <a:gd name="T6" fmla="*/ 1 w 4"/>
                  <a:gd name="T7" fmla="*/ 1 h 4"/>
                  <a:gd name="T8" fmla="*/ 1 w 4"/>
                  <a:gd name="T9" fmla="*/ 2 h 4"/>
                  <a:gd name="T10" fmla="*/ 1 w 4"/>
                  <a:gd name="T11" fmla="*/ 4 h 4"/>
                </a:gdLst>
                <a:ahLst/>
                <a:cxnLst>
                  <a:cxn ang="0">
                    <a:pos x="T0" y="T1"/>
                  </a:cxn>
                  <a:cxn ang="0">
                    <a:pos x="T2" y="T3"/>
                  </a:cxn>
                  <a:cxn ang="0">
                    <a:pos x="T4" y="T5"/>
                  </a:cxn>
                  <a:cxn ang="0">
                    <a:pos x="T6" y="T7"/>
                  </a:cxn>
                  <a:cxn ang="0">
                    <a:pos x="T8" y="T9"/>
                  </a:cxn>
                  <a:cxn ang="0">
                    <a:pos x="T10" y="T11"/>
                  </a:cxn>
                </a:cxnLst>
                <a:rect l="0" t="0" r="r" b="b"/>
                <a:pathLst>
                  <a:path w="4" h="4">
                    <a:moveTo>
                      <a:pt x="1" y="4"/>
                    </a:moveTo>
                    <a:cubicBezTo>
                      <a:pt x="2" y="3"/>
                      <a:pt x="2" y="2"/>
                      <a:pt x="4" y="3"/>
                    </a:cubicBezTo>
                    <a:cubicBezTo>
                      <a:pt x="4" y="1"/>
                      <a:pt x="2" y="1"/>
                      <a:pt x="1" y="0"/>
                    </a:cubicBezTo>
                    <a:cubicBezTo>
                      <a:pt x="1" y="1"/>
                      <a:pt x="0" y="1"/>
                      <a:pt x="1" y="1"/>
                    </a:cubicBezTo>
                    <a:cubicBezTo>
                      <a:pt x="1" y="2"/>
                      <a:pt x="1" y="2"/>
                      <a:pt x="1" y="2"/>
                    </a:cubicBezTo>
                    <a:cubicBezTo>
                      <a:pt x="2" y="3"/>
                      <a:pt x="1"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7" name="Freeform 3208"/>
              <p:cNvSpPr/>
              <p:nvPr/>
            </p:nvSpPr>
            <p:spPr bwMode="auto">
              <a:xfrm>
                <a:off x="6079" y="3098"/>
                <a:ext cx="7" cy="4"/>
              </a:xfrm>
              <a:custGeom>
                <a:avLst/>
                <a:gdLst>
                  <a:gd name="T0" fmla="*/ 0 w 3"/>
                  <a:gd name="T1" fmla="*/ 0 h 2"/>
                  <a:gd name="T2" fmla="*/ 2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2" y="0"/>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8" name="Freeform 3209"/>
              <p:cNvSpPr/>
              <p:nvPr/>
            </p:nvSpPr>
            <p:spPr bwMode="auto">
              <a:xfrm>
                <a:off x="5997" y="3061"/>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9" name="Freeform 3210"/>
              <p:cNvSpPr/>
              <p:nvPr/>
            </p:nvSpPr>
            <p:spPr bwMode="auto">
              <a:xfrm>
                <a:off x="5582" y="3100"/>
                <a:ext cx="4" cy="2"/>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1" y="0"/>
                      <a:pt x="1"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0" name="Freeform 3211"/>
              <p:cNvSpPr/>
              <p:nvPr/>
            </p:nvSpPr>
            <p:spPr bwMode="auto">
              <a:xfrm>
                <a:off x="5515" y="3052"/>
                <a:ext cx="4" cy="11"/>
              </a:xfrm>
              <a:custGeom>
                <a:avLst/>
                <a:gdLst>
                  <a:gd name="T0" fmla="*/ 1 w 2"/>
                  <a:gd name="T1" fmla="*/ 1 h 5"/>
                  <a:gd name="T2" fmla="*/ 0 w 2"/>
                  <a:gd name="T3" fmla="*/ 4 h 5"/>
                  <a:gd name="T4" fmla="*/ 1 w 2"/>
                  <a:gd name="T5" fmla="*/ 5 h 5"/>
                  <a:gd name="T6" fmla="*/ 2 w 2"/>
                  <a:gd name="T7" fmla="*/ 2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0" y="1"/>
                      <a:pt x="2" y="4"/>
                      <a:pt x="0" y="4"/>
                    </a:cubicBezTo>
                    <a:cubicBezTo>
                      <a:pt x="0" y="5"/>
                      <a:pt x="1" y="5"/>
                      <a:pt x="1" y="5"/>
                    </a:cubicBezTo>
                    <a:cubicBezTo>
                      <a:pt x="2" y="4"/>
                      <a:pt x="1" y="2"/>
                      <a:pt x="2" y="2"/>
                    </a:cubicBezTo>
                    <a:cubicBezTo>
                      <a:pt x="2" y="0"/>
                      <a:pt x="1"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1" name="Freeform 3212"/>
              <p:cNvSpPr/>
              <p:nvPr/>
            </p:nvSpPr>
            <p:spPr bwMode="auto">
              <a:xfrm>
                <a:off x="6196" y="2902"/>
                <a:ext cx="5" cy="7"/>
              </a:xfrm>
              <a:custGeom>
                <a:avLst/>
                <a:gdLst>
                  <a:gd name="T0" fmla="*/ 1 w 2"/>
                  <a:gd name="T1" fmla="*/ 2 h 3"/>
                  <a:gd name="T2" fmla="*/ 2 w 2"/>
                  <a:gd name="T3" fmla="*/ 1 h 3"/>
                  <a:gd name="T4" fmla="*/ 0 w 2"/>
                  <a:gd name="T5" fmla="*/ 1 h 3"/>
                  <a:gd name="T6" fmla="*/ 0 w 2"/>
                  <a:gd name="T7" fmla="*/ 2 h 3"/>
                  <a:gd name="T8" fmla="*/ 1 w 2"/>
                  <a:gd name="T9" fmla="*/ 3 h 3"/>
                  <a:gd name="T10" fmla="*/ 1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1" y="2"/>
                    </a:moveTo>
                    <a:cubicBezTo>
                      <a:pt x="1" y="2"/>
                      <a:pt x="2" y="1"/>
                      <a:pt x="2" y="1"/>
                    </a:cubicBezTo>
                    <a:cubicBezTo>
                      <a:pt x="2" y="0"/>
                      <a:pt x="1" y="1"/>
                      <a:pt x="0" y="1"/>
                    </a:cubicBezTo>
                    <a:cubicBezTo>
                      <a:pt x="0" y="1"/>
                      <a:pt x="0" y="2"/>
                      <a:pt x="0" y="2"/>
                    </a:cubicBezTo>
                    <a:cubicBezTo>
                      <a:pt x="0" y="2"/>
                      <a:pt x="1" y="2"/>
                      <a:pt x="1" y="3"/>
                    </a:cubicBezTo>
                    <a:cubicBezTo>
                      <a:pt x="2"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2" name="Freeform 3213"/>
              <p:cNvSpPr/>
              <p:nvPr/>
            </p:nvSpPr>
            <p:spPr bwMode="auto">
              <a:xfrm>
                <a:off x="5909" y="2730"/>
                <a:ext cx="2" cy="6"/>
              </a:xfrm>
              <a:custGeom>
                <a:avLst/>
                <a:gdLst>
                  <a:gd name="T0" fmla="*/ 1 w 1"/>
                  <a:gd name="T1" fmla="*/ 2 h 3"/>
                  <a:gd name="T2" fmla="*/ 1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1"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3" name="Freeform 3214"/>
              <p:cNvSpPr/>
              <p:nvPr/>
            </p:nvSpPr>
            <p:spPr bwMode="auto">
              <a:xfrm>
                <a:off x="5919" y="2724"/>
                <a:ext cx="19" cy="14"/>
              </a:xfrm>
              <a:custGeom>
                <a:avLst/>
                <a:gdLst>
                  <a:gd name="T0" fmla="*/ 7 w 9"/>
                  <a:gd name="T1" fmla="*/ 5 h 7"/>
                  <a:gd name="T2" fmla="*/ 9 w 9"/>
                  <a:gd name="T3" fmla="*/ 5 h 7"/>
                  <a:gd name="T4" fmla="*/ 8 w 9"/>
                  <a:gd name="T5" fmla="*/ 3 h 7"/>
                  <a:gd name="T6" fmla="*/ 9 w 9"/>
                  <a:gd name="T7" fmla="*/ 3 h 7"/>
                  <a:gd name="T8" fmla="*/ 6 w 9"/>
                  <a:gd name="T9" fmla="*/ 2 h 7"/>
                  <a:gd name="T10" fmla="*/ 7 w 9"/>
                  <a:gd name="T11" fmla="*/ 3 h 7"/>
                  <a:gd name="T12" fmla="*/ 6 w 9"/>
                  <a:gd name="T13" fmla="*/ 3 h 7"/>
                  <a:gd name="T14" fmla="*/ 5 w 9"/>
                  <a:gd name="T15" fmla="*/ 3 h 7"/>
                  <a:gd name="T16" fmla="*/ 4 w 9"/>
                  <a:gd name="T17" fmla="*/ 3 h 7"/>
                  <a:gd name="T18" fmla="*/ 4 w 9"/>
                  <a:gd name="T19" fmla="*/ 4 h 7"/>
                  <a:gd name="T20" fmla="*/ 0 w 9"/>
                  <a:gd name="T21" fmla="*/ 5 h 7"/>
                  <a:gd name="T22" fmla="*/ 2 w 9"/>
                  <a:gd name="T23" fmla="*/ 6 h 7"/>
                  <a:gd name="T24" fmla="*/ 4 w 9"/>
                  <a:gd name="T25" fmla="*/ 4 h 7"/>
                  <a:gd name="T26" fmla="*/ 8 w 9"/>
                  <a:gd name="T27" fmla="*/ 4 h 7"/>
                  <a:gd name="T28" fmla="*/ 7 w 9"/>
                  <a:gd name="T2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7">
                    <a:moveTo>
                      <a:pt x="7" y="5"/>
                    </a:moveTo>
                    <a:cubicBezTo>
                      <a:pt x="7" y="6"/>
                      <a:pt x="9" y="5"/>
                      <a:pt x="9" y="5"/>
                    </a:cubicBezTo>
                    <a:cubicBezTo>
                      <a:pt x="9" y="4"/>
                      <a:pt x="9" y="4"/>
                      <a:pt x="8" y="3"/>
                    </a:cubicBezTo>
                    <a:cubicBezTo>
                      <a:pt x="8" y="3"/>
                      <a:pt x="8" y="3"/>
                      <a:pt x="9" y="3"/>
                    </a:cubicBezTo>
                    <a:cubicBezTo>
                      <a:pt x="9" y="1"/>
                      <a:pt x="7" y="0"/>
                      <a:pt x="6" y="2"/>
                    </a:cubicBezTo>
                    <a:cubicBezTo>
                      <a:pt x="7" y="2"/>
                      <a:pt x="7" y="2"/>
                      <a:pt x="7" y="3"/>
                    </a:cubicBezTo>
                    <a:cubicBezTo>
                      <a:pt x="7" y="3"/>
                      <a:pt x="7" y="3"/>
                      <a:pt x="6" y="3"/>
                    </a:cubicBezTo>
                    <a:cubicBezTo>
                      <a:pt x="5" y="4"/>
                      <a:pt x="5" y="3"/>
                      <a:pt x="5" y="3"/>
                    </a:cubicBezTo>
                    <a:cubicBezTo>
                      <a:pt x="4" y="3"/>
                      <a:pt x="5" y="3"/>
                      <a:pt x="4" y="3"/>
                    </a:cubicBezTo>
                    <a:cubicBezTo>
                      <a:pt x="2" y="2"/>
                      <a:pt x="3" y="4"/>
                      <a:pt x="4" y="4"/>
                    </a:cubicBezTo>
                    <a:cubicBezTo>
                      <a:pt x="2" y="4"/>
                      <a:pt x="1" y="5"/>
                      <a:pt x="0" y="5"/>
                    </a:cubicBezTo>
                    <a:cubicBezTo>
                      <a:pt x="0" y="7"/>
                      <a:pt x="2" y="4"/>
                      <a:pt x="2" y="6"/>
                    </a:cubicBezTo>
                    <a:cubicBezTo>
                      <a:pt x="3" y="5"/>
                      <a:pt x="4" y="5"/>
                      <a:pt x="4" y="4"/>
                    </a:cubicBezTo>
                    <a:cubicBezTo>
                      <a:pt x="5" y="5"/>
                      <a:pt x="6" y="4"/>
                      <a:pt x="8" y="4"/>
                    </a:cubicBezTo>
                    <a:cubicBezTo>
                      <a:pt x="8" y="5"/>
                      <a:pt x="7" y="5"/>
                      <a:pt x="7"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4" name="Freeform 3215"/>
              <p:cNvSpPr/>
              <p:nvPr/>
            </p:nvSpPr>
            <p:spPr bwMode="auto">
              <a:xfrm>
                <a:off x="5886" y="2732"/>
                <a:ext cx="2" cy="2"/>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1" y="0"/>
                      <a:pt x="1" y="0"/>
                      <a:pt x="0" y="0"/>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5" name="Freeform 3216"/>
              <p:cNvSpPr/>
              <p:nvPr/>
            </p:nvSpPr>
            <p:spPr bwMode="auto">
              <a:xfrm>
                <a:off x="5872" y="2726"/>
                <a:ext cx="4" cy="6"/>
              </a:xfrm>
              <a:custGeom>
                <a:avLst/>
                <a:gdLst>
                  <a:gd name="T0" fmla="*/ 0 w 2"/>
                  <a:gd name="T1" fmla="*/ 2 h 3"/>
                  <a:gd name="T2" fmla="*/ 1 w 2"/>
                  <a:gd name="T3" fmla="*/ 2 h 3"/>
                  <a:gd name="T4" fmla="*/ 2 w 2"/>
                  <a:gd name="T5" fmla="*/ 3 h 3"/>
                  <a:gd name="T6" fmla="*/ 2 w 2"/>
                  <a:gd name="T7" fmla="*/ 0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0" y="3"/>
                      <a:pt x="1" y="2"/>
                      <a:pt x="1" y="2"/>
                    </a:cubicBezTo>
                    <a:cubicBezTo>
                      <a:pt x="1" y="2"/>
                      <a:pt x="1" y="3"/>
                      <a:pt x="2" y="3"/>
                    </a:cubicBezTo>
                    <a:cubicBezTo>
                      <a:pt x="2" y="1"/>
                      <a:pt x="2" y="2"/>
                      <a:pt x="2" y="0"/>
                    </a:cubicBezTo>
                    <a:cubicBezTo>
                      <a:pt x="2"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6" name="Freeform 3217"/>
              <p:cNvSpPr/>
              <p:nvPr/>
            </p:nvSpPr>
            <p:spPr bwMode="auto">
              <a:xfrm>
                <a:off x="5888" y="2728"/>
                <a:ext cx="9" cy="6"/>
              </a:xfrm>
              <a:custGeom>
                <a:avLst/>
                <a:gdLst>
                  <a:gd name="T0" fmla="*/ 0 w 4"/>
                  <a:gd name="T1" fmla="*/ 2 h 3"/>
                  <a:gd name="T2" fmla="*/ 1 w 4"/>
                  <a:gd name="T3" fmla="*/ 3 h 3"/>
                  <a:gd name="T4" fmla="*/ 3 w 4"/>
                  <a:gd name="T5" fmla="*/ 1 h 3"/>
                  <a:gd name="T6" fmla="*/ 0 w 4"/>
                  <a:gd name="T7" fmla="*/ 2 h 3"/>
                </a:gdLst>
                <a:ahLst/>
                <a:cxnLst>
                  <a:cxn ang="0">
                    <a:pos x="T0" y="T1"/>
                  </a:cxn>
                  <a:cxn ang="0">
                    <a:pos x="T2" y="T3"/>
                  </a:cxn>
                  <a:cxn ang="0">
                    <a:pos x="T4" y="T5"/>
                  </a:cxn>
                  <a:cxn ang="0">
                    <a:pos x="T6" y="T7"/>
                  </a:cxn>
                </a:cxnLst>
                <a:rect l="0" t="0" r="r" b="b"/>
                <a:pathLst>
                  <a:path w="4" h="3">
                    <a:moveTo>
                      <a:pt x="0" y="2"/>
                    </a:moveTo>
                    <a:cubicBezTo>
                      <a:pt x="1" y="2"/>
                      <a:pt x="1" y="3"/>
                      <a:pt x="1" y="3"/>
                    </a:cubicBezTo>
                    <a:cubicBezTo>
                      <a:pt x="2" y="3"/>
                      <a:pt x="2" y="2"/>
                      <a:pt x="3" y="1"/>
                    </a:cubicBezTo>
                    <a:cubicBezTo>
                      <a:pt x="4" y="0"/>
                      <a:pt x="1"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7" name="Freeform 3218"/>
              <p:cNvSpPr/>
              <p:nvPr/>
            </p:nvSpPr>
            <p:spPr bwMode="auto">
              <a:xfrm>
                <a:off x="5991" y="2724"/>
                <a:ext cx="14" cy="12"/>
              </a:xfrm>
              <a:custGeom>
                <a:avLst/>
                <a:gdLst>
                  <a:gd name="T0" fmla="*/ 6 w 7"/>
                  <a:gd name="T1" fmla="*/ 5 h 6"/>
                  <a:gd name="T2" fmla="*/ 5 w 7"/>
                  <a:gd name="T3" fmla="*/ 3 h 6"/>
                  <a:gd name="T4" fmla="*/ 4 w 7"/>
                  <a:gd name="T5" fmla="*/ 3 h 6"/>
                  <a:gd name="T6" fmla="*/ 5 w 7"/>
                  <a:gd name="T7" fmla="*/ 1 h 6"/>
                  <a:gd name="T8" fmla="*/ 1 w 7"/>
                  <a:gd name="T9" fmla="*/ 0 h 6"/>
                  <a:gd name="T10" fmla="*/ 1 w 7"/>
                  <a:gd name="T11" fmla="*/ 2 h 6"/>
                  <a:gd name="T12" fmla="*/ 1 w 7"/>
                  <a:gd name="T13" fmla="*/ 5 h 6"/>
                  <a:gd name="T14" fmla="*/ 2 w 7"/>
                  <a:gd name="T15" fmla="*/ 4 h 6"/>
                  <a:gd name="T16" fmla="*/ 2 w 7"/>
                  <a:gd name="T17" fmla="*/ 5 h 6"/>
                  <a:gd name="T18" fmla="*/ 5 w 7"/>
                  <a:gd name="T19" fmla="*/ 6 h 6"/>
                  <a:gd name="T20" fmla="*/ 3 w 7"/>
                  <a:gd name="T21" fmla="*/ 4 h 6"/>
                  <a:gd name="T22" fmla="*/ 2 w 7"/>
                  <a:gd name="T23" fmla="*/ 3 h 6"/>
                  <a:gd name="T24" fmla="*/ 3 w 7"/>
                  <a:gd name="T25" fmla="*/ 3 h 6"/>
                  <a:gd name="T26" fmla="*/ 6 w 7"/>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6">
                    <a:moveTo>
                      <a:pt x="6" y="5"/>
                    </a:moveTo>
                    <a:cubicBezTo>
                      <a:pt x="7" y="4"/>
                      <a:pt x="5" y="3"/>
                      <a:pt x="5" y="3"/>
                    </a:cubicBezTo>
                    <a:cubicBezTo>
                      <a:pt x="6" y="2"/>
                      <a:pt x="5" y="3"/>
                      <a:pt x="4" y="3"/>
                    </a:cubicBezTo>
                    <a:cubicBezTo>
                      <a:pt x="5" y="2"/>
                      <a:pt x="6" y="2"/>
                      <a:pt x="5" y="1"/>
                    </a:cubicBezTo>
                    <a:cubicBezTo>
                      <a:pt x="4" y="1"/>
                      <a:pt x="3" y="0"/>
                      <a:pt x="1" y="0"/>
                    </a:cubicBezTo>
                    <a:cubicBezTo>
                      <a:pt x="2" y="1"/>
                      <a:pt x="1" y="2"/>
                      <a:pt x="1" y="2"/>
                    </a:cubicBezTo>
                    <a:cubicBezTo>
                      <a:pt x="0" y="3"/>
                      <a:pt x="1" y="3"/>
                      <a:pt x="1" y="5"/>
                    </a:cubicBezTo>
                    <a:cubicBezTo>
                      <a:pt x="2" y="5"/>
                      <a:pt x="2" y="4"/>
                      <a:pt x="2" y="4"/>
                    </a:cubicBezTo>
                    <a:cubicBezTo>
                      <a:pt x="3" y="5"/>
                      <a:pt x="2" y="5"/>
                      <a:pt x="2" y="5"/>
                    </a:cubicBezTo>
                    <a:cubicBezTo>
                      <a:pt x="3" y="6"/>
                      <a:pt x="4" y="5"/>
                      <a:pt x="5" y="6"/>
                    </a:cubicBezTo>
                    <a:cubicBezTo>
                      <a:pt x="5" y="5"/>
                      <a:pt x="4" y="4"/>
                      <a:pt x="3" y="4"/>
                    </a:cubicBezTo>
                    <a:cubicBezTo>
                      <a:pt x="3" y="4"/>
                      <a:pt x="3" y="3"/>
                      <a:pt x="2" y="3"/>
                    </a:cubicBezTo>
                    <a:cubicBezTo>
                      <a:pt x="2" y="3"/>
                      <a:pt x="3" y="3"/>
                      <a:pt x="3" y="3"/>
                    </a:cubicBezTo>
                    <a:cubicBezTo>
                      <a:pt x="5" y="3"/>
                      <a:pt x="4" y="5"/>
                      <a:pt x="6"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8" name="Freeform 3219"/>
              <p:cNvSpPr/>
              <p:nvPr/>
            </p:nvSpPr>
            <p:spPr bwMode="auto">
              <a:xfrm>
                <a:off x="5942" y="2732"/>
                <a:ext cx="4" cy="2"/>
              </a:xfrm>
              <a:custGeom>
                <a:avLst/>
                <a:gdLst>
                  <a:gd name="T0" fmla="*/ 1 w 2"/>
                  <a:gd name="T1" fmla="*/ 0 h 1"/>
                  <a:gd name="T2" fmla="*/ 2 w 2"/>
                  <a:gd name="T3" fmla="*/ 1 h 1"/>
                  <a:gd name="T4" fmla="*/ 2 w 2"/>
                  <a:gd name="T5" fmla="*/ 0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1" y="1"/>
                      <a:pt x="2" y="1"/>
                    </a:cubicBezTo>
                    <a:cubicBezTo>
                      <a:pt x="2" y="1"/>
                      <a:pt x="2" y="0"/>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9" name="Freeform 3220"/>
              <p:cNvSpPr/>
              <p:nvPr/>
            </p:nvSpPr>
            <p:spPr bwMode="auto">
              <a:xfrm>
                <a:off x="6018" y="2645"/>
                <a:ext cx="10" cy="11"/>
              </a:xfrm>
              <a:custGeom>
                <a:avLst/>
                <a:gdLst>
                  <a:gd name="T0" fmla="*/ 4 w 5"/>
                  <a:gd name="T1" fmla="*/ 3 h 5"/>
                  <a:gd name="T2" fmla="*/ 5 w 5"/>
                  <a:gd name="T3" fmla="*/ 2 h 5"/>
                  <a:gd name="T4" fmla="*/ 1 w 5"/>
                  <a:gd name="T5" fmla="*/ 3 h 5"/>
                  <a:gd name="T6" fmla="*/ 2 w 5"/>
                  <a:gd name="T7" fmla="*/ 4 h 5"/>
                  <a:gd name="T8" fmla="*/ 4 w 5"/>
                  <a:gd name="T9" fmla="*/ 3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5" y="3"/>
                      <a:pt x="5" y="2"/>
                      <a:pt x="5" y="2"/>
                    </a:cubicBezTo>
                    <a:cubicBezTo>
                      <a:pt x="4" y="0"/>
                      <a:pt x="3" y="5"/>
                      <a:pt x="1" y="3"/>
                    </a:cubicBezTo>
                    <a:cubicBezTo>
                      <a:pt x="0" y="3"/>
                      <a:pt x="1" y="5"/>
                      <a:pt x="2" y="4"/>
                    </a:cubicBezTo>
                    <a:cubicBezTo>
                      <a:pt x="2" y="3"/>
                      <a:pt x="3" y="4"/>
                      <a:pt x="4" y="3"/>
                    </a:cubicBezTo>
                    <a:cubicBezTo>
                      <a:pt x="4" y="3"/>
                      <a:pt x="4" y="2"/>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0" name="Freeform 3221"/>
              <p:cNvSpPr/>
              <p:nvPr/>
            </p:nvSpPr>
            <p:spPr bwMode="auto">
              <a:xfrm>
                <a:off x="6030" y="2645"/>
                <a:ext cx="12" cy="9"/>
              </a:xfrm>
              <a:custGeom>
                <a:avLst/>
                <a:gdLst>
                  <a:gd name="T0" fmla="*/ 5 w 6"/>
                  <a:gd name="T1" fmla="*/ 1 h 4"/>
                  <a:gd name="T2" fmla="*/ 1 w 6"/>
                  <a:gd name="T3" fmla="*/ 1 h 4"/>
                  <a:gd name="T4" fmla="*/ 2 w 6"/>
                  <a:gd name="T5" fmla="*/ 4 h 4"/>
                  <a:gd name="T6" fmla="*/ 6 w 6"/>
                  <a:gd name="T7" fmla="*/ 3 h 4"/>
                  <a:gd name="T8" fmla="*/ 4 w 6"/>
                  <a:gd name="T9" fmla="*/ 1 h 4"/>
                  <a:gd name="T10" fmla="*/ 5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5" y="1"/>
                    </a:moveTo>
                    <a:cubicBezTo>
                      <a:pt x="4" y="0"/>
                      <a:pt x="2" y="1"/>
                      <a:pt x="1" y="1"/>
                    </a:cubicBezTo>
                    <a:cubicBezTo>
                      <a:pt x="0" y="3"/>
                      <a:pt x="2" y="3"/>
                      <a:pt x="2" y="4"/>
                    </a:cubicBezTo>
                    <a:cubicBezTo>
                      <a:pt x="3" y="4"/>
                      <a:pt x="5" y="4"/>
                      <a:pt x="6" y="3"/>
                    </a:cubicBezTo>
                    <a:cubicBezTo>
                      <a:pt x="5" y="3"/>
                      <a:pt x="6" y="1"/>
                      <a:pt x="4" y="1"/>
                    </a:cubicBezTo>
                    <a:cubicBezTo>
                      <a:pt x="4" y="1"/>
                      <a:pt x="5" y="1"/>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1" name="Freeform 3222"/>
              <p:cNvSpPr/>
              <p:nvPr/>
            </p:nvSpPr>
            <p:spPr bwMode="auto">
              <a:xfrm>
                <a:off x="5917" y="2643"/>
                <a:ext cx="8" cy="7"/>
              </a:xfrm>
              <a:custGeom>
                <a:avLst/>
                <a:gdLst>
                  <a:gd name="T0" fmla="*/ 1 w 4"/>
                  <a:gd name="T1" fmla="*/ 3 h 3"/>
                  <a:gd name="T2" fmla="*/ 4 w 4"/>
                  <a:gd name="T3" fmla="*/ 1 h 3"/>
                  <a:gd name="T4" fmla="*/ 0 w 4"/>
                  <a:gd name="T5" fmla="*/ 2 h 3"/>
                  <a:gd name="T6" fmla="*/ 2 w 4"/>
                  <a:gd name="T7" fmla="*/ 2 h 3"/>
                  <a:gd name="T8" fmla="*/ 1 w 4"/>
                  <a:gd name="T9" fmla="*/ 3 h 3"/>
                </a:gdLst>
                <a:ahLst/>
                <a:cxnLst>
                  <a:cxn ang="0">
                    <a:pos x="T0" y="T1"/>
                  </a:cxn>
                  <a:cxn ang="0">
                    <a:pos x="T2" y="T3"/>
                  </a:cxn>
                  <a:cxn ang="0">
                    <a:pos x="T4" y="T5"/>
                  </a:cxn>
                  <a:cxn ang="0">
                    <a:pos x="T6" y="T7"/>
                  </a:cxn>
                  <a:cxn ang="0">
                    <a:pos x="T8" y="T9"/>
                  </a:cxn>
                </a:cxnLst>
                <a:rect l="0" t="0" r="r" b="b"/>
                <a:pathLst>
                  <a:path w="4" h="3">
                    <a:moveTo>
                      <a:pt x="1" y="3"/>
                    </a:moveTo>
                    <a:cubicBezTo>
                      <a:pt x="3" y="3"/>
                      <a:pt x="3" y="2"/>
                      <a:pt x="4" y="1"/>
                    </a:cubicBezTo>
                    <a:cubicBezTo>
                      <a:pt x="3" y="0"/>
                      <a:pt x="0" y="0"/>
                      <a:pt x="0" y="2"/>
                    </a:cubicBezTo>
                    <a:cubicBezTo>
                      <a:pt x="1" y="3"/>
                      <a:pt x="1" y="2"/>
                      <a:pt x="2" y="2"/>
                    </a:cubicBezTo>
                    <a:cubicBezTo>
                      <a:pt x="2" y="2"/>
                      <a:pt x="1"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2" name="Freeform 3223"/>
              <p:cNvSpPr/>
              <p:nvPr/>
            </p:nvSpPr>
            <p:spPr bwMode="auto">
              <a:xfrm>
                <a:off x="5946" y="2643"/>
                <a:ext cx="10" cy="7"/>
              </a:xfrm>
              <a:custGeom>
                <a:avLst/>
                <a:gdLst>
                  <a:gd name="T0" fmla="*/ 4 w 5"/>
                  <a:gd name="T1" fmla="*/ 2 h 3"/>
                  <a:gd name="T2" fmla="*/ 3 w 5"/>
                  <a:gd name="T3" fmla="*/ 1 h 3"/>
                  <a:gd name="T4" fmla="*/ 3 w 5"/>
                  <a:gd name="T5" fmla="*/ 0 h 3"/>
                  <a:gd name="T6" fmla="*/ 2 w 5"/>
                  <a:gd name="T7" fmla="*/ 0 h 3"/>
                  <a:gd name="T8" fmla="*/ 0 w 5"/>
                  <a:gd name="T9" fmla="*/ 1 h 3"/>
                  <a:gd name="T10" fmla="*/ 0 w 5"/>
                  <a:gd name="T11" fmla="*/ 3 h 3"/>
                  <a:gd name="T12" fmla="*/ 4 w 5"/>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4" y="2"/>
                    </a:moveTo>
                    <a:cubicBezTo>
                      <a:pt x="5" y="1"/>
                      <a:pt x="4" y="2"/>
                      <a:pt x="3" y="1"/>
                    </a:cubicBezTo>
                    <a:cubicBezTo>
                      <a:pt x="4" y="1"/>
                      <a:pt x="3" y="1"/>
                      <a:pt x="3" y="0"/>
                    </a:cubicBezTo>
                    <a:cubicBezTo>
                      <a:pt x="2" y="0"/>
                      <a:pt x="2" y="0"/>
                      <a:pt x="2" y="0"/>
                    </a:cubicBezTo>
                    <a:cubicBezTo>
                      <a:pt x="2" y="2"/>
                      <a:pt x="1" y="1"/>
                      <a:pt x="0" y="1"/>
                    </a:cubicBezTo>
                    <a:cubicBezTo>
                      <a:pt x="1" y="2"/>
                      <a:pt x="0" y="2"/>
                      <a:pt x="0" y="3"/>
                    </a:cubicBezTo>
                    <a:cubicBezTo>
                      <a:pt x="2" y="3"/>
                      <a:pt x="2"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3" name="Freeform 3224"/>
              <p:cNvSpPr/>
              <p:nvPr/>
            </p:nvSpPr>
            <p:spPr bwMode="auto">
              <a:xfrm>
                <a:off x="5849" y="2728"/>
                <a:ext cx="6" cy="6"/>
              </a:xfrm>
              <a:custGeom>
                <a:avLst/>
                <a:gdLst>
                  <a:gd name="T0" fmla="*/ 0 w 3"/>
                  <a:gd name="T1" fmla="*/ 1 h 3"/>
                  <a:gd name="T2" fmla="*/ 3 w 3"/>
                  <a:gd name="T3" fmla="*/ 1 h 3"/>
                  <a:gd name="T4" fmla="*/ 0 w 3"/>
                  <a:gd name="T5" fmla="*/ 1 h 3"/>
                </a:gdLst>
                <a:ahLst/>
                <a:cxnLst>
                  <a:cxn ang="0">
                    <a:pos x="T0" y="T1"/>
                  </a:cxn>
                  <a:cxn ang="0">
                    <a:pos x="T2" y="T3"/>
                  </a:cxn>
                  <a:cxn ang="0">
                    <a:pos x="T4" y="T5"/>
                  </a:cxn>
                </a:cxnLst>
                <a:rect l="0" t="0" r="r" b="b"/>
                <a:pathLst>
                  <a:path w="3" h="3">
                    <a:moveTo>
                      <a:pt x="0" y="1"/>
                    </a:moveTo>
                    <a:cubicBezTo>
                      <a:pt x="1" y="3"/>
                      <a:pt x="2" y="1"/>
                      <a:pt x="3" y="1"/>
                    </a:cubicBezTo>
                    <a:cubicBezTo>
                      <a:pt x="2"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4" name="Freeform 3225"/>
              <p:cNvSpPr/>
              <p:nvPr/>
            </p:nvSpPr>
            <p:spPr bwMode="auto">
              <a:xfrm>
                <a:off x="5876" y="2730"/>
                <a:ext cx="6" cy="6"/>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2" y="2"/>
                      <a:pt x="3" y="2"/>
                    </a:cubicBezTo>
                    <a:cubicBezTo>
                      <a:pt x="2" y="0"/>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5" name="Freeform 3226"/>
              <p:cNvSpPr/>
              <p:nvPr/>
            </p:nvSpPr>
            <p:spPr bwMode="auto">
              <a:xfrm>
                <a:off x="6036" y="2728"/>
                <a:ext cx="6" cy="4"/>
              </a:xfrm>
              <a:custGeom>
                <a:avLst/>
                <a:gdLst>
                  <a:gd name="T0" fmla="*/ 1 w 3"/>
                  <a:gd name="T1" fmla="*/ 2 h 2"/>
                  <a:gd name="T2" fmla="*/ 3 w 3"/>
                  <a:gd name="T3" fmla="*/ 1 h 2"/>
                  <a:gd name="T4" fmla="*/ 1 w 3"/>
                  <a:gd name="T5" fmla="*/ 2 h 2"/>
                </a:gdLst>
                <a:ahLst/>
                <a:cxnLst>
                  <a:cxn ang="0">
                    <a:pos x="T0" y="T1"/>
                  </a:cxn>
                  <a:cxn ang="0">
                    <a:pos x="T2" y="T3"/>
                  </a:cxn>
                  <a:cxn ang="0">
                    <a:pos x="T4" y="T5"/>
                  </a:cxn>
                </a:cxnLst>
                <a:rect l="0" t="0" r="r" b="b"/>
                <a:pathLst>
                  <a:path w="3" h="2">
                    <a:moveTo>
                      <a:pt x="1" y="2"/>
                    </a:moveTo>
                    <a:cubicBezTo>
                      <a:pt x="2" y="2"/>
                      <a:pt x="2" y="1"/>
                      <a:pt x="3" y="1"/>
                    </a:cubicBezTo>
                    <a:cubicBezTo>
                      <a:pt x="3" y="0"/>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6" name="Freeform 3227"/>
              <p:cNvSpPr/>
              <p:nvPr/>
            </p:nvSpPr>
            <p:spPr bwMode="auto">
              <a:xfrm>
                <a:off x="6094" y="2699"/>
                <a:ext cx="2" cy="4"/>
              </a:xfrm>
              <a:custGeom>
                <a:avLst/>
                <a:gdLst>
                  <a:gd name="T0" fmla="*/ 1 w 1"/>
                  <a:gd name="T1" fmla="*/ 2 h 2"/>
                  <a:gd name="T2" fmla="*/ 1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1"/>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7" name="Freeform 3228"/>
              <p:cNvSpPr/>
              <p:nvPr/>
            </p:nvSpPr>
            <p:spPr bwMode="auto">
              <a:xfrm>
                <a:off x="6225" y="3063"/>
                <a:ext cx="8" cy="2"/>
              </a:xfrm>
              <a:custGeom>
                <a:avLst/>
                <a:gdLst>
                  <a:gd name="T0" fmla="*/ 1 w 4"/>
                  <a:gd name="T1" fmla="*/ 0 h 1"/>
                  <a:gd name="T2" fmla="*/ 1 w 4"/>
                  <a:gd name="T3" fmla="*/ 0 h 1"/>
                  <a:gd name="T4" fmla="*/ 1 w 4"/>
                  <a:gd name="T5" fmla="*/ 0 h 1"/>
                </a:gdLst>
                <a:ahLst/>
                <a:cxnLst>
                  <a:cxn ang="0">
                    <a:pos x="T0" y="T1"/>
                  </a:cxn>
                  <a:cxn ang="0">
                    <a:pos x="T2" y="T3"/>
                  </a:cxn>
                  <a:cxn ang="0">
                    <a:pos x="T4" y="T5"/>
                  </a:cxn>
                </a:cxnLst>
                <a:rect l="0" t="0" r="r" b="b"/>
                <a:pathLst>
                  <a:path w="4" h="1">
                    <a:moveTo>
                      <a:pt x="1" y="0"/>
                    </a:moveTo>
                    <a:cubicBezTo>
                      <a:pt x="0" y="1"/>
                      <a:pt x="4" y="0"/>
                      <a:pt x="1"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8" name="Freeform 3229"/>
              <p:cNvSpPr/>
              <p:nvPr/>
            </p:nvSpPr>
            <p:spPr bwMode="auto">
              <a:xfrm>
                <a:off x="6258" y="3028"/>
                <a:ext cx="4" cy="8"/>
              </a:xfrm>
              <a:custGeom>
                <a:avLst/>
                <a:gdLst>
                  <a:gd name="T0" fmla="*/ 2 w 2"/>
                  <a:gd name="T1" fmla="*/ 1 h 4"/>
                  <a:gd name="T2" fmla="*/ 1 w 2"/>
                  <a:gd name="T3" fmla="*/ 0 h 4"/>
                  <a:gd name="T4" fmla="*/ 0 w 2"/>
                  <a:gd name="T5" fmla="*/ 2 h 4"/>
                  <a:gd name="T6" fmla="*/ 2 w 2"/>
                  <a:gd name="T7" fmla="*/ 1 h 4"/>
                </a:gdLst>
                <a:ahLst/>
                <a:cxnLst>
                  <a:cxn ang="0">
                    <a:pos x="T0" y="T1"/>
                  </a:cxn>
                  <a:cxn ang="0">
                    <a:pos x="T2" y="T3"/>
                  </a:cxn>
                  <a:cxn ang="0">
                    <a:pos x="T4" y="T5"/>
                  </a:cxn>
                  <a:cxn ang="0">
                    <a:pos x="T6" y="T7"/>
                  </a:cxn>
                </a:cxnLst>
                <a:rect l="0" t="0" r="r" b="b"/>
                <a:pathLst>
                  <a:path w="2" h="4">
                    <a:moveTo>
                      <a:pt x="2" y="1"/>
                    </a:moveTo>
                    <a:cubicBezTo>
                      <a:pt x="2" y="0"/>
                      <a:pt x="1" y="1"/>
                      <a:pt x="1" y="0"/>
                    </a:cubicBezTo>
                    <a:cubicBezTo>
                      <a:pt x="0" y="0"/>
                      <a:pt x="2" y="2"/>
                      <a:pt x="0" y="2"/>
                    </a:cubicBezTo>
                    <a:cubicBezTo>
                      <a:pt x="1" y="4"/>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9" name="Freeform 3230"/>
              <p:cNvSpPr>
                <a:spLocks noEditPoints="1"/>
              </p:cNvSpPr>
              <p:nvPr/>
            </p:nvSpPr>
            <p:spPr bwMode="auto">
              <a:xfrm>
                <a:off x="6242" y="3019"/>
                <a:ext cx="12" cy="13"/>
              </a:xfrm>
              <a:custGeom>
                <a:avLst/>
                <a:gdLst>
                  <a:gd name="T0" fmla="*/ 1 w 6"/>
                  <a:gd name="T1" fmla="*/ 4 h 6"/>
                  <a:gd name="T2" fmla="*/ 4 w 6"/>
                  <a:gd name="T3" fmla="*/ 4 h 6"/>
                  <a:gd name="T4" fmla="*/ 4 w 6"/>
                  <a:gd name="T5" fmla="*/ 2 h 6"/>
                  <a:gd name="T6" fmla="*/ 2 w 6"/>
                  <a:gd name="T7" fmla="*/ 1 h 6"/>
                  <a:gd name="T8" fmla="*/ 1 w 6"/>
                  <a:gd name="T9" fmla="*/ 1 h 6"/>
                  <a:gd name="T10" fmla="*/ 1 w 6"/>
                  <a:gd name="T11" fmla="*/ 4 h 6"/>
                  <a:gd name="T12" fmla="*/ 3 w 6"/>
                  <a:gd name="T13" fmla="*/ 3 h 6"/>
                  <a:gd name="T14" fmla="*/ 3 w 6"/>
                  <a:gd name="T15" fmla="*/ 4 h 6"/>
                  <a:gd name="T16" fmla="*/ 3 w 6"/>
                  <a:gd name="T1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1" y="4"/>
                    </a:moveTo>
                    <a:cubicBezTo>
                      <a:pt x="1" y="6"/>
                      <a:pt x="5" y="3"/>
                      <a:pt x="4" y="4"/>
                    </a:cubicBezTo>
                    <a:cubicBezTo>
                      <a:pt x="6" y="4"/>
                      <a:pt x="4" y="3"/>
                      <a:pt x="4" y="2"/>
                    </a:cubicBezTo>
                    <a:cubicBezTo>
                      <a:pt x="4" y="2"/>
                      <a:pt x="1" y="2"/>
                      <a:pt x="2" y="1"/>
                    </a:cubicBezTo>
                    <a:cubicBezTo>
                      <a:pt x="2" y="0"/>
                      <a:pt x="1" y="1"/>
                      <a:pt x="1" y="1"/>
                    </a:cubicBezTo>
                    <a:cubicBezTo>
                      <a:pt x="0" y="3"/>
                      <a:pt x="2" y="4"/>
                      <a:pt x="1" y="4"/>
                    </a:cubicBezTo>
                    <a:close/>
                    <a:moveTo>
                      <a:pt x="3" y="3"/>
                    </a:moveTo>
                    <a:cubicBezTo>
                      <a:pt x="3" y="3"/>
                      <a:pt x="3" y="4"/>
                      <a:pt x="3" y="4"/>
                    </a:cubicBezTo>
                    <a:cubicBezTo>
                      <a:pt x="2" y="5"/>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0" name="Freeform 3231"/>
              <p:cNvSpPr/>
              <p:nvPr/>
            </p:nvSpPr>
            <p:spPr bwMode="auto">
              <a:xfrm>
                <a:off x="6240" y="3028"/>
                <a:ext cx="4" cy="2"/>
              </a:xfrm>
              <a:custGeom>
                <a:avLst/>
                <a:gdLst>
                  <a:gd name="T0" fmla="*/ 2 w 2"/>
                  <a:gd name="T1" fmla="*/ 0 h 1"/>
                  <a:gd name="T2" fmla="*/ 0 w 2"/>
                  <a:gd name="T3" fmla="*/ 0 h 1"/>
                  <a:gd name="T4" fmla="*/ 2 w 2"/>
                  <a:gd name="T5" fmla="*/ 0 h 1"/>
                </a:gdLst>
                <a:ahLst/>
                <a:cxnLst>
                  <a:cxn ang="0">
                    <a:pos x="T0" y="T1"/>
                  </a:cxn>
                  <a:cxn ang="0">
                    <a:pos x="T2" y="T3"/>
                  </a:cxn>
                  <a:cxn ang="0">
                    <a:pos x="T4" y="T5"/>
                  </a:cxn>
                </a:cxnLst>
                <a:rect l="0" t="0" r="r" b="b"/>
                <a:pathLst>
                  <a:path w="2" h="1">
                    <a:moveTo>
                      <a:pt x="2" y="0"/>
                    </a:moveTo>
                    <a:cubicBezTo>
                      <a:pt x="1" y="0"/>
                      <a:pt x="1" y="0"/>
                      <a:pt x="0" y="0"/>
                    </a:cubicBezTo>
                    <a:cubicBezTo>
                      <a:pt x="0"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1" name="Freeform 3232"/>
              <p:cNvSpPr/>
              <p:nvPr/>
            </p:nvSpPr>
            <p:spPr bwMode="auto">
              <a:xfrm>
                <a:off x="6190" y="2894"/>
                <a:ext cx="6" cy="4"/>
              </a:xfrm>
              <a:custGeom>
                <a:avLst/>
                <a:gdLst>
                  <a:gd name="T0" fmla="*/ 2 w 3"/>
                  <a:gd name="T1" fmla="*/ 1 h 2"/>
                  <a:gd name="T2" fmla="*/ 1 w 3"/>
                  <a:gd name="T3" fmla="*/ 1 h 2"/>
                  <a:gd name="T4" fmla="*/ 2 w 3"/>
                  <a:gd name="T5" fmla="*/ 1 h 2"/>
                </a:gdLst>
                <a:ahLst/>
                <a:cxnLst>
                  <a:cxn ang="0">
                    <a:pos x="T0" y="T1"/>
                  </a:cxn>
                  <a:cxn ang="0">
                    <a:pos x="T2" y="T3"/>
                  </a:cxn>
                  <a:cxn ang="0">
                    <a:pos x="T4" y="T5"/>
                  </a:cxn>
                </a:cxnLst>
                <a:rect l="0" t="0" r="r" b="b"/>
                <a:pathLst>
                  <a:path w="3" h="2">
                    <a:moveTo>
                      <a:pt x="2" y="1"/>
                    </a:moveTo>
                    <a:cubicBezTo>
                      <a:pt x="2" y="0"/>
                      <a:pt x="1" y="1"/>
                      <a:pt x="1" y="1"/>
                    </a:cubicBezTo>
                    <a:cubicBezTo>
                      <a:pt x="0" y="2"/>
                      <a:pt x="3"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2" name="Freeform 3233"/>
              <p:cNvSpPr/>
              <p:nvPr/>
            </p:nvSpPr>
            <p:spPr bwMode="auto">
              <a:xfrm>
                <a:off x="6159" y="2835"/>
                <a:ext cx="7" cy="6"/>
              </a:xfrm>
              <a:custGeom>
                <a:avLst/>
                <a:gdLst>
                  <a:gd name="T0" fmla="*/ 3 w 3"/>
                  <a:gd name="T1" fmla="*/ 2 h 3"/>
                  <a:gd name="T2" fmla="*/ 2 w 3"/>
                  <a:gd name="T3" fmla="*/ 1 h 3"/>
                  <a:gd name="T4" fmla="*/ 1 w 3"/>
                  <a:gd name="T5" fmla="*/ 0 h 3"/>
                  <a:gd name="T6" fmla="*/ 1 w 3"/>
                  <a:gd name="T7" fmla="*/ 3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1"/>
                      <a:pt x="3" y="1"/>
                      <a:pt x="2" y="1"/>
                    </a:cubicBezTo>
                    <a:cubicBezTo>
                      <a:pt x="2" y="1"/>
                      <a:pt x="1" y="1"/>
                      <a:pt x="1" y="0"/>
                    </a:cubicBezTo>
                    <a:cubicBezTo>
                      <a:pt x="0" y="0"/>
                      <a:pt x="1" y="2"/>
                      <a:pt x="1" y="3"/>
                    </a:cubicBezTo>
                    <a:cubicBezTo>
                      <a:pt x="2" y="3"/>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3" name="Freeform 3234"/>
              <p:cNvSpPr/>
              <p:nvPr/>
            </p:nvSpPr>
            <p:spPr bwMode="auto">
              <a:xfrm>
                <a:off x="6281" y="3104"/>
                <a:ext cx="8" cy="4"/>
              </a:xfrm>
              <a:custGeom>
                <a:avLst/>
                <a:gdLst>
                  <a:gd name="T0" fmla="*/ 0 w 4"/>
                  <a:gd name="T1" fmla="*/ 1 h 2"/>
                  <a:gd name="T2" fmla="*/ 4 w 4"/>
                  <a:gd name="T3" fmla="*/ 0 h 2"/>
                  <a:gd name="T4" fmla="*/ 0 w 4"/>
                  <a:gd name="T5" fmla="*/ 1 h 2"/>
                </a:gdLst>
                <a:ahLst/>
                <a:cxnLst>
                  <a:cxn ang="0">
                    <a:pos x="T0" y="T1"/>
                  </a:cxn>
                  <a:cxn ang="0">
                    <a:pos x="T2" y="T3"/>
                  </a:cxn>
                  <a:cxn ang="0">
                    <a:pos x="T4" y="T5"/>
                  </a:cxn>
                </a:cxnLst>
                <a:rect l="0" t="0" r="r" b="b"/>
                <a:pathLst>
                  <a:path w="4" h="2">
                    <a:moveTo>
                      <a:pt x="0" y="1"/>
                    </a:moveTo>
                    <a:cubicBezTo>
                      <a:pt x="1" y="2"/>
                      <a:pt x="4" y="2"/>
                      <a:pt x="4" y="0"/>
                    </a:cubicBezTo>
                    <a:cubicBezTo>
                      <a:pt x="2" y="0"/>
                      <a:pt x="2" y="2"/>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 name="Freeform 3236"/>
            <p:cNvSpPr/>
            <p:nvPr/>
          </p:nvSpPr>
          <p:spPr bwMode="auto">
            <a:xfrm>
              <a:off x="9347201" y="4198938"/>
              <a:ext cx="3175" cy="11112"/>
            </a:xfrm>
            <a:custGeom>
              <a:avLst/>
              <a:gdLst>
                <a:gd name="T0" fmla="*/ 1 w 1"/>
                <a:gd name="T1" fmla="*/ 2 h 3"/>
                <a:gd name="T2" fmla="*/ 0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0"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 name="Freeform 3237"/>
            <p:cNvSpPr/>
            <p:nvPr/>
          </p:nvSpPr>
          <p:spPr bwMode="auto">
            <a:xfrm>
              <a:off x="9259888" y="3713163"/>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 name="Freeform 3238"/>
            <p:cNvSpPr/>
            <p:nvPr/>
          </p:nvSpPr>
          <p:spPr bwMode="auto">
            <a:xfrm>
              <a:off x="9318626" y="379571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 name="Freeform 3239"/>
            <p:cNvSpPr/>
            <p:nvPr/>
          </p:nvSpPr>
          <p:spPr bwMode="auto">
            <a:xfrm>
              <a:off x="9226551" y="3713163"/>
              <a:ext cx="11113"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1" y="1"/>
                    <a:pt x="3" y="2"/>
                  </a:cubicBezTo>
                  <a:cubicBezTo>
                    <a:pt x="3" y="0"/>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 name="Freeform 3240"/>
            <p:cNvSpPr/>
            <p:nvPr/>
          </p:nvSpPr>
          <p:spPr bwMode="auto">
            <a:xfrm>
              <a:off x="9253538" y="3716338"/>
              <a:ext cx="3175" cy="6350"/>
            </a:xfrm>
            <a:custGeom>
              <a:avLst/>
              <a:gdLst>
                <a:gd name="T0" fmla="*/ 1 w 1"/>
                <a:gd name="T1" fmla="*/ 1 h 2"/>
                <a:gd name="T2" fmla="*/ 0 w 1"/>
                <a:gd name="T3" fmla="*/ 1 h 2"/>
                <a:gd name="T4" fmla="*/ 0 w 1"/>
                <a:gd name="T5" fmla="*/ 2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0" y="0"/>
                    <a:pt x="0" y="1"/>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 name="Freeform 3241"/>
            <p:cNvSpPr/>
            <p:nvPr/>
          </p:nvSpPr>
          <p:spPr bwMode="auto">
            <a:xfrm>
              <a:off x="9240838" y="3722688"/>
              <a:ext cx="9525" cy="3175"/>
            </a:xfrm>
            <a:custGeom>
              <a:avLst/>
              <a:gdLst>
                <a:gd name="T0" fmla="*/ 1 w 3"/>
                <a:gd name="T1" fmla="*/ 1 h 1"/>
                <a:gd name="T2" fmla="*/ 2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0"/>
                    <a:pt x="2"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 name="Freeform 3242"/>
            <p:cNvSpPr/>
            <p:nvPr/>
          </p:nvSpPr>
          <p:spPr bwMode="auto">
            <a:xfrm>
              <a:off x="9250363" y="37226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 name="Freeform 3243"/>
            <p:cNvSpPr/>
            <p:nvPr/>
          </p:nvSpPr>
          <p:spPr bwMode="auto">
            <a:xfrm>
              <a:off x="9396413" y="3843338"/>
              <a:ext cx="6350" cy="7937"/>
            </a:xfrm>
            <a:custGeom>
              <a:avLst/>
              <a:gdLst>
                <a:gd name="T0" fmla="*/ 1 w 2"/>
                <a:gd name="T1" fmla="*/ 0 h 2"/>
                <a:gd name="T2" fmla="*/ 2 w 2"/>
                <a:gd name="T3" fmla="*/ 2 h 2"/>
                <a:gd name="T4" fmla="*/ 1 w 2"/>
                <a:gd name="T5" fmla="*/ 0 h 2"/>
              </a:gdLst>
              <a:ahLst/>
              <a:cxnLst>
                <a:cxn ang="0">
                  <a:pos x="T0" y="T1"/>
                </a:cxn>
                <a:cxn ang="0">
                  <a:pos x="T2" y="T3"/>
                </a:cxn>
                <a:cxn ang="0">
                  <a:pos x="T4" y="T5"/>
                </a:cxn>
              </a:cxnLst>
              <a:rect l="0" t="0" r="r" b="b"/>
              <a:pathLst>
                <a:path w="2" h="2">
                  <a:moveTo>
                    <a:pt x="1" y="0"/>
                  </a:moveTo>
                  <a:cubicBezTo>
                    <a:pt x="0" y="0"/>
                    <a:pt x="1" y="2"/>
                    <a:pt x="2" y="2"/>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 name="Freeform 3244"/>
            <p:cNvSpPr/>
            <p:nvPr/>
          </p:nvSpPr>
          <p:spPr bwMode="auto">
            <a:xfrm>
              <a:off x="9739313" y="4600575"/>
              <a:ext cx="9525" cy="9525"/>
            </a:xfrm>
            <a:custGeom>
              <a:avLst/>
              <a:gdLst>
                <a:gd name="T0" fmla="*/ 2 w 3"/>
                <a:gd name="T1" fmla="*/ 2 h 3"/>
                <a:gd name="T2" fmla="*/ 1 w 3"/>
                <a:gd name="T3" fmla="*/ 1 h 3"/>
                <a:gd name="T4" fmla="*/ 0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3" y="2"/>
                    <a:pt x="2" y="0"/>
                    <a:pt x="1" y="1"/>
                  </a:cubicBezTo>
                  <a:cubicBezTo>
                    <a:pt x="1" y="1"/>
                    <a:pt x="1" y="1"/>
                    <a:pt x="0" y="1"/>
                  </a:cubicBezTo>
                  <a:cubicBezTo>
                    <a:pt x="0" y="3"/>
                    <a:pt x="2" y="0"/>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 name="Freeform 3245"/>
            <p:cNvSpPr/>
            <p:nvPr/>
          </p:nvSpPr>
          <p:spPr bwMode="auto">
            <a:xfrm>
              <a:off x="9217026" y="3709988"/>
              <a:ext cx="9525" cy="12700"/>
            </a:xfrm>
            <a:custGeom>
              <a:avLst/>
              <a:gdLst>
                <a:gd name="T0" fmla="*/ 2 w 3"/>
                <a:gd name="T1" fmla="*/ 3 h 4"/>
                <a:gd name="T2" fmla="*/ 3 w 3"/>
                <a:gd name="T3" fmla="*/ 2 h 4"/>
                <a:gd name="T4" fmla="*/ 2 w 3"/>
                <a:gd name="T5" fmla="*/ 3 h 4"/>
              </a:gdLst>
              <a:ahLst/>
              <a:cxnLst>
                <a:cxn ang="0">
                  <a:pos x="T0" y="T1"/>
                </a:cxn>
                <a:cxn ang="0">
                  <a:pos x="T2" y="T3"/>
                </a:cxn>
                <a:cxn ang="0">
                  <a:pos x="T4" y="T5"/>
                </a:cxn>
              </a:cxnLst>
              <a:rect l="0" t="0" r="r" b="b"/>
              <a:pathLst>
                <a:path w="3" h="4">
                  <a:moveTo>
                    <a:pt x="2" y="3"/>
                  </a:moveTo>
                  <a:cubicBezTo>
                    <a:pt x="2" y="2"/>
                    <a:pt x="2" y="2"/>
                    <a:pt x="3" y="2"/>
                  </a:cubicBezTo>
                  <a:cubicBezTo>
                    <a:pt x="1" y="0"/>
                    <a:pt x="0"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 name="Freeform 3246"/>
            <p:cNvSpPr/>
            <p:nvPr/>
          </p:nvSpPr>
          <p:spPr bwMode="auto">
            <a:xfrm>
              <a:off x="9155113" y="4333875"/>
              <a:ext cx="6350" cy="9525"/>
            </a:xfrm>
            <a:custGeom>
              <a:avLst/>
              <a:gdLst>
                <a:gd name="T0" fmla="*/ 1 w 2"/>
                <a:gd name="T1" fmla="*/ 2 h 3"/>
                <a:gd name="T2" fmla="*/ 2 w 2"/>
                <a:gd name="T3" fmla="*/ 1 h 3"/>
                <a:gd name="T4" fmla="*/ 1 w 2"/>
                <a:gd name="T5" fmla="*/ 2 h 3"/>
              </a:gdLst>
              <a:ahLst/>
              <a:cxnLst>
                <a:cxn ang="0">
                  <a:pos x="T0" y="T1"/>
                </a:cxn>
                <a:cxn ang="0">
                  <a:pos x="T2" y="T3"/>
                </a:cxn>
                <a:cxn ang="0">
                  <a:pos x="T4" y="T5"/>
                </a:cxn>
              </a:cxnLst>
              <a:rect l="0" t="0" r="r" b="b"/>
              <a:pathLst>
                <a:path w="2" h="3">
                  <a:moveTo>
                    <a:pt x="1" y="2"/>
                  </a:moveTo>
                  <a:cubicBezTo>
                    <a:pt x="1" y="3"/>
                    <a:pt x="1" y="1"/>
                    <a:pt x="2" y="1"/>
                  </a:cubicBezTo>
                  <a:cubicBezTo>
                    <a:pt x="1"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 name="Freeform 3247"/>
            <p:cNvSpPr/>
            <p:nvPr/>
          </p:nvSpPr>
          <p:spPr bwMode="auto">
            <a:xfrm>
              <a:off x="9504363" y="4495800"/>
              <a:ext cx="3175" cy="476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0"/>
                    <a:pt x="1" y="0"/>
                  </a:cubicBezTo>
                  <a:cubicBezTo>
                    <a:pt x="0" y="0"/>
                    <a:pt x="0"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 name="Freeform 3248"/>
            <p:cNvSpPr/>
            <p:nvPr/>
          </p:nvSpPr>
          <p:spPr bwMode="auto">
            <a:xfrm>
              <a:off x="9501188" y="4486275"/>
              <a:ext cx="6350" cy="9525"/>
            </a:xfrm>
            <a:custGeom>
              <a:avLst/>
              <a:gdLst>
                <a:gd name="T0" fmla="*/ 1 w 2"/>
                <a:gd name="T1" fmla="*/ 0 h 3"/>
                <a:gd name="T2" fmla="*/ 1 w 2"/>
                <a:gd name="T3" fmla="*/ 3 h 3"/>
                <a:gd name="T4" fmla="*/ 2 w 2"/>
                <a:gd name="T5" fmla="*/ 3 h 3"/>
                <a:gd name="T6" fmla="*/ 2 w 2"/>
                <a:gd name="T7" fmla="*/ 0 h 3"/>
                <a:gd name="T8" fmla="*/ 1 w 2"/>
                <a:gd name="T9" fmla="*/ 0 h 3"/>
              </a:gdLst>
              <a:ahLst/>
              <a:cxnLst>
                <a:cxn ang="0">
                  <a:pos x="T0" y="T1"/>
                </a:cxn>
                <a:cxn ang="0">
                  <a:pos x="T2" y="T3"/>
                </a:cxn>
                <a:cxn ang="0">
                  <a:pos x="T4" y="T5"/>
                </a:cxn>
                <a:cxn ang="0">
                  <a:pos x="T6" y="T7"/>
                </a:cxn>
                <a:cxn ang="0">
                  <a:pos x="T8" y="T9"/>
                </a:cxn>
              </a:cxnLst>
              <a:rect l="0" t="0" r="r" b="b"/>
              <a:pathLst>
                <a:path w="2" h="3">
                  <a:moveTo>
                    <a:pt x="1" y="0"/>
                  </a:moveTo>
                  <a:cubicBezTo>
                    <a:pt x="0" y="0"/>
                    <a:pt x="1" y="1"/>
                    <a:pt x="1" y="3"/>
                  </a:cubicBezTo>
                  <a:cubicBezTo>
                    <a:pt x="1" y="3"/>
                    <a:pt x="2" y="3"/>
                    <a:pt x="2" y="3"/>
                  </a:cubicBezTo>
                  <a:cubicBezTo>
                    <a:pt x="2" y="1"/>
                    <a:pt x="1"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 name="Freeform 3249"/>
            <p:cNvSpPr/>
            <p:nvPr/>
          </p:nvSpPr>
          <p:spPr bwMode="auto">
            <a:xfrm>
              <a:off x="9582151" y="4489450"/>
              <a:ext cx="17463" cy="11112"/>
            </a:xfrm>
            <a:custGeom>
              <a:avLst/>
              <a:gdLst>
                <a:gd name="T0" fmla="*/ 0 w 5"/>
                <a:gd name="T1" fmla="*/ 1 h 3"/>
                <a:gd name="T2" fmla="*/ 4 w 5"/>
                <a:gd name="T3" fmla="*/ 2 h 3"/>
                <a:gd name="T4" fmla="*/ 4 w 5"/>
                <a:gd name="T5" fmla="*/ 0 h 3"/>
                <a:gd name="T6" fmla="*/ 4 w 5"/>
                <a:gd name="T7" fmla="*/ 1 h 3"/>
                <a:gd name="T8" fmla="*/ 0 w 5"/>
                <a:gd name="T9" fmla="*/ 1 h 3"/>
              </a:gdLst>
              <a:ahLst/>
              <a:cxnLst>
                <a:cxn ang="0">
                  <a:pos x="T0" y="T1"/>
                </a:cxn>
                <a:cxn ang="0">
                  <a:pos x="T2" y="T3"/>
                </a:cxn>
                <a:cxn ang="0">
                  <a:pos x="T4" y="T5"/>
                </a:cxn>
                <a:cxn ang="0">
                  <a:pos x="T6" y="T7"/>
                </a:cxn>
                <a:cxn ang="0">
                  <a:pos x="T8" y="T9"/>
                </a:cxn>
              </a:cxnLst>
              <a:rect l="0" t="0" r="r" b="b"/>
              <a:pathLst>
                <a:path w="5" h="3">
                  <a:moveTo>
                    <a:pt x="0" y="1"/>
                  </a:moveTo>
                  <a:cubicBezTo>
                    <a:pt x="2" y="2"/>
                    <a:pt x="2" y="3"/>
                    <a:pt x="4" y="2"/>
                  </a:cubicBezTo>
                  <a:cubicBezTo>
                    <a:pt x="4" y="1"/>
                    <a:pt x="5" y="1"/>
                    <a:pt x="4" y="0"/>
                  </a:cubicBezTo>
                  <a:cubicBezTo>
                    <a:pt x="2" y="0"/>
                    <a:pt x="4" y="0"/>
                    <a:pt x="4" y="1"/>
                  </a:cubicBezTo>
                  <a:cubicBezTo>
                    <a:pt x="2" y="1"/>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 name="Freeform 3250"/>
            <p:cNvSpPr/>
            <p:nvPr/>
          </p:nvSpPr>
          <p:spPr bwMode="auto">
            <a:xfrm>
              <a:off x="9536113" y="4486275"/>
              <a:ext cx="11113" cy="9525"/>
            </a:xfrm>
            <a:custGeom>
              <a:avLst/>
              <a:gdLst>
                <a:gd name="T0" fmla="*/ 3 w 3"/>
                <a:gd name="T1" fmla="*/ 1 h 3"/>
                <a:gd name="T2" fmla="*/ 0 w 3"/>
                <a:gd name="T3" fmla="*/ 3 h 3"/>
                <a:gd name="T4" fmla="*/ 2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1" y="0"/>
                    <a:pt x="0" y="2"/>
                    <a:pt x="0" y="3"/>
                  </a:cubicBezTo>
                  <a:cubicBezTo>
                    <a:pt x="1" y="3"/>
                    <a:pt x="1" y="3"/>
                    <a:pt x="2" y="3"/>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 name="Freeform 3251"/>
            <p:cNvSpPr/>
            <p:nvPr/>
          </p:nvSpPr>
          <p:spPr bwMode="auto">
            <a:xfrm>
              <a:off x="9491663" y="4486275"/>
              <a:ext cx="12700" cy="14287"/>
            </a:xfrm>
            <a:custGeom>
              <a:avLst/>
              <a:gdLst>
                <a:gd name="T0" fmla="*/ 2 w 4"/>
                <a:gd name="T1" fmla="*/ 1 h 4"/>
                <a:gd name="T2" fmla="*/ 0 w 4"/>
                <a:gd name="T3" fmla="*/ 1 h 4"/>
                <a:gd name="T4" fmla="*/ 1 w 4"/>
                <a:gd name="T5" fmla="*/ 2 h 4"/>
                <a:gd name="T6" fmla="*/ 3 w 4"/>
                <a:gd name="T7" fmla="*/ 3 h 4"/>
                <a:gd name="T8" fmla="*/ 3 w 4"/>
                <a:gd name="T9" fmla="*/ 1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1" y="0"/>
                    <a:pt x="1" y="0"/>
                    <a:pt x="0" y="1"/>
                  </a:cubicBezTo>
                  <a:cubicBezTo>
                    <a:pt x="0" y="2"/>
                    <a:pt x="0" y="2"/>
                    <a:pt x="1" y="2"/>
                  </a:cubicBezTo>
                  <a:cubicBezTo>
                    <a:pt x="1" y="3"/>
                    <a:pt x="2" y="4"/>
                    <a:pt x="3" y="3"/>
                  </a:cubicBezTo>
                  <a:cubicBezTo>
                    <a:pt x="4" y="2"/>
                    <a:pt x="2" y="1"/>
                    <a:pt x="3" y="1"/>
                  </a:cubicBezTo>
                  <a:cubicBezTo>
                    <a:pt x="3" y="0"/>
                    <a:pt x="2"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 name="Freeform 3252"/>
            <p:cNvSpPr/>
            <p:nvPr/>
          </p:nvSpPr>
          <p:spPr bwMode="auto">
            <a:xfrm>
              <a:off x="9340851" y="4492625"/>
              <a:ext cx="6350" cy="7937"/>
            </a:xfrm>
            <a:custGeom>
              <a:avLst/>
              <a:gdLst>
                <a:gd name="T0" fmla="*/ 1 w 2"/>
                <a:gd name="T1" fmla="*/ 2 h 2"/>
                <a:gd name="T2" fmla="*/ 1 w 2"/>
                <a:gd name="T3" fmla="*/ 2 h 2"/>
                <a:gd name="T4" fmla="*/ 2 w 2"/>
                <a:gd name="T5" fmla="*/ 2 h 2"/>
                <a:gd name="T6" fmla="*/ 2 w 2"/>
                <a:gd name="T7" fmla="*/ 0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2"/>
                  </a:cubicBezTo>
                  <a:cubicBezTo>
                    <a:pt x="2" y="2"/>
                    <a:pt x="2" y="2"/>
                    <a:pt x="2" y="2"/>
                  </a:cubicBezTo>
                  <a:cubicBezTo>
                    <a:pt x="2" y="2"/>
                    <a:pt x="2" y="1"/>
                    <a:pt x="2" y="0"/>
                  </a:cubicBezTo>
                  <a:cubicBezTo>
                    <a:pt x="0" y="0"/>
                    <a:pt x="2"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 name="Freeform 3253"/>
            <p:cNvSpPr/>
            <p:nvPr/>
          </p:nvSpPr>
          <p:spPr bwMode="auto">
            <a:xfrm>
              <a:off x="9383713" y="4486275"/>
              <a:ext cx="9525" cy="6350"/>
            </a:xfrm>
            <a:custGeom>
              <a:avLst/>
              <a:gdLst>
                <a:gd name="T0" fmla="*/ 3 w 3"/>
                <a:gd name="T1" fmla="*/ 0 h 2"/>
                <a:gd name="T2" fmla="*/ 1 w 3"/>
                <a:gd name="T3" fmla="*/ 0 h 2"/>
                <a:gd name="T4" fmla="*/ 1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1" y="0"/>
                    <a:pt x="1" y="0"/>
                  </a:cubicBezTo>
                  <a:cubicBezTo>
                    <a:pt x="0" y="0"/>
                    <a:pt x="2" y="1"/>
                    <a:pt x="1" y="2"/>
                  </a:cubicBezTo>
                  <a:cubicBezTo>
                    <a:pt x="3"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 name="Freeform 3254"/>
            <p:cNvSpPr/>
            <p:nvPr/>
          </p:nvSpPr>
          <p:spPr bwMode="auto">
            <a:xfrm>
              <a:off x="9485313" y="4492625"/>
              <a:ext cx="9525" cy="3175"/>
            </a:xfrm>
            <a:custGeom>
              <a:avLst/>
              <a:gdLst>
                <a:gd name="T0" fmla="*/ 0 w 3"/>
                <a:gd name="T1" fmla="*/ 0 h 1"/>
                <a:gd name="T2" fmla="*/ 2 w 3"/>
                <a:gd name="T3" fmla="*/ 0 h 1"/>
                <a:gd name="T4" fmla="*/ 0 w 3"/>
                <a:gd name="T5" fmla="*/ 0 h 1"/>
              </a:gdLst>
              <a:ahLst/>
              <a:cxnLst>
                <a:cxn ang="0">
                  <a:pos x="T0" y="T1"/>
                </a:cxn>
                <a:cxn ang="0">
                  <a:pos x="T2" y="T3"/>
                </a:cxn>
                <a:cxn ang="0">
                  <a:pos x="T4" y="T5"/>
                </a:cxn>
              </a:cxnLst>
              <a:rect l="0" t="0" r="r" b="b"/>
              <a:pathLst>
                <a:path w="3" h="1">
                  <a:moveTo>
                    <a:pt x="0" y="0"/>
                  </a:moveTo>
                  <a:cubicBezTo>
                    <a:pt x="0" y="1"/>
                    <a:pt x="3" y="0"/>
                    <a:pt x="2" y="0"/>
                  </a:cubicBezTo>
                  <a:cubicBezTo>
                    <a:pt x="2"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 name="Freeform 3255"/>
            <p:cNvSpPr/>
            <p:nvPr/>
          </p:nvSpPr>
          <p:spPr bwMode="auto">
            <a:xfrm>
              <a:off x="9213851" y="4092575"/>
              <a:ext cx="3175" cy="6350"/>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1" y="1"/>
                    <a:pt x="1" y="0"/>
                    <a:pt x="1" y="0"/>
                  </a:cubicBezTo>
                  <a:cubicBezTo>
                    <a:pt x="0" y="0"/>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 name="Freeform 3256"/>
            <p:cNvSpPr/>
            <p:nvPr/>
          </p:nvSpPr>
          <p:spPr bwMode="auto">
            <a:xfrm>
              <a:off x="9129713" y="4030663"/>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 name="Freeform 3257"/>
            <p:cNvSpPr/>
            <p:nvPr/>
          </p:nvSpPr>
          <p:spPr bwMode="auto">
            <a:xfrm>
              <a:off x="9123363" y="3957638"/>
              <a:ext cx="9525" cy="6350"/>
            </a:xfrm>
            <a:custGeom>
              <a:avLst/>
              <a:gdLst>
                <a:gd name="T0" fmla="*/ 2 w 3"/>
                <a:gd name="T1" fmla="*/ 0 h 2"/>
                <a:gd name="T2" fmla="*/ 2 w 3"/>
                <a:gd name="T3" fmla="*/ 0 h 2"/>
              </a:gdLst>
              <a:ahLst/>
              <a:cxnLst>
                <a:cxn ang="0">
                  <a:pos x="T0" y="T1"/>
                </a:cxn>
                <a:cxn ang="0">
                  <a:pos x="T2" y="T3"/>
                </a:cxn>
              </a:cxnLst>
              <a:rect l="0" t="0" r="r" b="b"/>
              <a:pathLst>
                <a:path w="3" h="2">
                  <a:moveTo>
                    <a:pt x="2" y="0"/>
                  </a:moveTo>
                  <a:cubicBezTo>
                    <a:pt x="0" y="0"/>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 name="Freeform 3258"/>
            <p:cNvSpPr/>
            <p:nvPr/>
          </p:nvSpPr>
          <p:spPr bwMode="auto">
            <a:xfrm>
              <a:off x="9132888" y="4025900"/>
              <a:ext cx="9525" cy="11112"/>
            </a:xfrm>
            <a:custGeom>
              <a:avLst/>
              <a:gdLst>
                <a:gd name="T0" fmla="*/ 2 w 3"/>
                <a:gd name="T1" fmla="*/ 3 h 3"/>
                <a:gd name="T2" fmla="*/ 1 w 3"/>
                <a:gd name="T3" fmla="*/ 0 h 3"/>
                <a:gd name="T4" fmla="*/ 1 w 3"/>
                <a:gd name="T5" fmla="*/ 1 h 3"/>
                <a:gd name="T6" fmla="*/ 0 w 3"/>
                <a:gd name="T7" fmla="*/ 2 h 3"/>
                <a:gd name="T8" fmla="*/ 2 w 3"/>
                <a:gd name="T9" fmla="*/ 3 h 3"/>
              </a:gdLst>
              <a:ahLst/>
              <a:cxnLst>
                <a:cxn ang="0">
                  <a:pos x="T0" y="T1"/>
                </a:cxn>
                <a:cxn ang="0">
                  <a:pos x="T2" y="T3"/>
                </a:cxn>
                <a:cxn ang="0">
                  <a:pos x="T4" y="T5"/>
                </a:cxn>
                <a:cxn ang="0">
                  <a:pos x="T6" y="T7"/>
                </a:cxn>
                <a:cxn ang="0">
                  <a:pos x="T8" y="T9"/>
                </a:cxn>
              </a:cxnLst>
              <a:rect l="0" t="0" r="r" b="b"/>
              <a:pathLst>
                <a:path w="3" h="3">
                  <a:moveTo>
                    <a:pt x="2" y="3"/>
                  </a:moveTo>
                  <a:cubicBezTo>
                    <a:pt x="3" y="2"/>
                    <a:pt x="2" y="1"/>
                    <a:pt x="1" y="0"/>
                  </a:cubicBezTo>
                  <a:cubicBezTo>
                    <a:pt x="0" y="0"/>
                    <a:pt x="1" y="1"/>
                    <a:pt x="1" y="1"/>
                  </a:cubicBezTo>
                  <a:cubicBezTo>
                    <a:pt x="1" y="2"/>
                    <a:pt x="0" y="2"/>
                    <a:pt x="0" y="2"/>
                  </a:cubicBezTo>
                  <a:cubicBezTo>
                    <a:pt x="0" y="3"/>
                    <a:pt x="1" y="3"/>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 name="Freeform 3259"/>
            <p:cNvSpPr/>
            <p:nvPr/>
          </p:nvSpPr>
          <p:spPr bwMode="auto">
            <a:xfrm>
              <a:off x="9142413" y="3957638"/>
              <a:ext cx="3175" cy="3175"/>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 name="Freeform 3260"/>
            <p:cNvSpPr/>
            <p:nvPr/>
          </p:nvSpPr>
          <p:spPr bwMode="auto">
            <a:xfrm>
              <a:off x="9164638" y="3954463"/>
              <a:ext cx="6350" cy="6350"/>
            </a:xfrm>
            <a:custGeom>
              <a:avLst/>
              <a:gdLst>
                <a:gd name="T0" fmla="*/ 1 w 2"/>
                <a:gd name="T1" fmla="*/ 2 h 2"/>
                <a:gd name="T2" fmla="*/ 2 w 2"/>
                <a:gd name="T3" fmla="*/ 0 h 2"/>
                <a:gd name="T4" fmla="*/ 0 w 2"/>
                <a:gd name="T5" fmla="*/ 0 h 2"/>
                <a:gd name="T6" fmla="*/ 1 w 2"/>
                <a:gd name="T7" fmla="*/ 2 h 2"/>
              </a:gdLst>
              <a:ahLst/>
              <a:cxnLst>
                <a:cxn ang="0">
                  <a:pos x="T0" y="T1"/>
                </a:cxn>
                <a:cxn ang="0">
                  <a:pos x="T2" y="T3"/>
                </a:cxn>
                <a:cxn ang="0">
                  <a:pos x="T4" y="T5"/>
                </a:cxn>
                <a:cxn ang="0">
                  <a:pos x="T6" y="T7"/>
                </a:cxn>
              </a:cxnLst>
              <a:rect l="0" t="0" r="r" b="b"/>
              <a:pathLst>
                <a:path w="2" h="2">
                  <a:moveTo>
                    <a:pt x="1" y="2"/>
                  </a:moveTo>
                  <a:cubicBezTo>
                    <a:pt x="1" y="1"/>
                    <a:pt x="2" y="1"/>
                    <a:pt x="2" y="0"/>
                  </a:cubicBezTo>
                  <a:cubicBezTo>
                    <a:pt x="1" y="0"/>
                    <a:pt x="1" y="0"/>
                    <a:pt x="0" y="0"/>
                  </a:cubicBezTo>
                  <a:cubicBezTo>
                    <a:pt x="0" y="0"/>
                    <a:pt x="1"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 name="Freeform 3261"/>
            <p:cNvSpPr/>
            <p:nvPr/>
          </p:nvSpPr>
          <p:spPr bwMode="auto">
            <a:xfrm>
              <a:off x="9117013" y="4033838"/>
              <a:ext cx="9525" cy="6350"/>
            </a:xfrm>
            <a:custGeom>
              <a:avLst/>
              <a:gdLst>
                <a:gd name="T0" fmla="*/ 0 w 3"/>
                <a:gd name="T1" fmla="*/ 1 h 2"/>
                <a:gd name="T2" fmla="*/ 0 w 3"/>
                <a:gd name="T3" fmla="*/ 1 h 2"/>
              </a:gdLst>
              <a:ahLst/>
              <a:cxnLst>
                <a:cxn ang="0">
                  <a:pos x="T0" y="T1"/>
                </a:cxn>
                <a:cxn ang="0">
                  <a:pos x="T2" y="T3"/>
                </a:cxn>
              </a:cxnLst>
              <a:rect l="0" t="0" r="r" b="b"/>
              <a:pathLst>
                <a:path w="3" h="2">
                  <a:moveTo>
                    <a:pt x="0" y="1"/>
                  </a:moveTo>
                  <a:cubicBezTo>
                    <a:pt x="1" y="2"/>
                    <a:pt x="3"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 name="Freeform 3262"/>
            <p:cNvSpPr/>
            <p:nvPr/>
          </p:nvSpPr>
          <p:spPr bwMode="auto">
            <a:xfrm>
              <a:off x="9185276" y="4127500"/>
              <a:ext cx="9525" cy="6350"/>
            </a:xfrm>
            <a:custGeom>
              <a:avLst/>
              <a:gdLst>
                <a:gd name="T0" fmla="*/ 1 w 3"/>
                <a:gd name="T1" fmla="*/ 0 h 2"/>
                <a:gd name="T2" fmla="*/ 2 w 3"/>
                <a:gd name="T3" fmla="*/ 1 h 2"/>
                <a:gd name="T4" fmla="*/ 1 w 3"/>
                <a:gd name="T5" fmla="*/ 0 h 2"/>
              </a:gdLst>
              <a:ahLst/>
              <a:cxnLst>
                <a:cxn ang="0">
                  <a:pos x="T0" y="T1"/>
                </a:cxn>
                <a:cxn ang="0">
                  <a:pos x="T2" y="T3"/>
                </a:cxn>
                <a:cxn ang="0">
                  <a:pos x="T4" y="T5"/>
                </a:cxn>
              </a:cxnLst>
              <a:rect l="0" t="0" r="r" b="b"/>
              <a:pathLst>
                <a:path w="3" h="2">
                  <a:moveTo>
                    <a:pt x="1" y="0"/>
                  </a:moveTo>
                  <a:cubicBezTo>
                    <a:pt x="0" y="1"/>
                    <a:pt x="3" y="2"/>
                    <a:pt x="2" y="1"/>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 name="Freeform 3263"/>
            <p:cNvSpPr/>
            <p:nvPr/>
          </p:nvSpPr>
          <p:spPr bwMode="auto">
            <a:xfrm>
              <a:off x="9142413" y="4133850"/>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 name="Freeform 3264"/>
            <p:cNvSpPr/>
            <p:nvPr/>
          </p:nvSpPr>
          <p:spPr bwMode="auto">
            <a:xfrm>
              <a:off x="8718551" y="4562475"/>
              <a:ext cx="12700" cy="6350"/>
            </a:xfrm>
            <a:custGeom>
              <a:avLst/>
              <a:gdLst>
                <a:gd name="T0" fmla="*/ 3 w 4"/>
                <a:gd name="T1" fmla="*/ 1 h 2"/>
                <a:gd name="T2" fmla="*/ 3 w 4"/>
                <a:gd name="T3" fmla="*/ 1 h 2"/>
                <a:gd name="T4" fmla="*/ 0 w 4"/>
                <a:gd name="T5" fmla="*/ 2 h 2"/>
                <a:gd name="T6" fmla="*/ 3 w 4"/>
                <a:gd name="T7" fmla="*/ 1 h 2"/>
              </a:gdLst>
              <a:ahLst/>
              <a:cxnLst>
                <a:cxn ang="0">
                  <a:pos x="T0" y="T1"/>
                </a:cxn>
                <a:cxn ang="0">
                  <a:pos x="T2" y="T3"/>
                </a:cxn>
                <a:cxn ang="0">
                  <a:pos x="T4" y="T5"/>
                </a:cxn>
                <a:cxn ang="0">
                  <a:pos x="T6" y="T7"/>
                </a:cxn>
              </a:cxnLst>
              <a:rect l="0" t="0" r="r" b="b"/>
              <a:pathLst>
                <a:path w="4" h="2">
                  <a:moveTo>
                    <a:pt x="3" y="1"/>
                  </a:moveTo>
                  <a:cubicBezTo>
                    <a:pt x="4" y="0"/>
                    <a:pt x="3" y="0"/>
                    <a:pt x="3" y="1"/>
                  </a:cubicBezTo>
                  <a:cubicBezTo>
                    <a:pt x="2" y="0"/>
                    <a:pt x="0" y="0"/>
                    <a:pt x="0" y="2"/>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 name="Freeform 3265"/>
            <p:cNvSpPr/>
            <p:nvPr/>
          </p:nvSpPr>
          <p:spPr bwMode="auto">
            <a:xfrm>
              <a:off x="8774113" y="4562475"/>
              <a:ext cx="9525" cy="12700"/>
            </a:xfrm>
            <a:custGeom>
              <a:avLst/>
              <a:gdLst>
                <a:gd name="T0" fmla="*/ 1 w 3"/>
                <a:gd name="T1" fmla="*/ 2 h 4"/>
                <a:gd name="T2" fmla="*/ 3 w 3"/>
                <a:gd name="T3" fmla="*/ 2 h 4"/>
                <a:gd name="T4" fmla="*/ 3 w 3"/>
                <a:gd name="T5" fmla="*/ 0 h 4"/>
                <a:gd name="T6" fmla="*/ 1 w 3"/>
                <a:gd name="T7" fmla="*/ 0 h 4"/>
                <a:gd name="T8" fmla="*/ 1 w 3"/>
                <a:gd name="T9" fmla="*/ 2 h 4"/>
                <a:gd name="T10" fmla="*/ 0 w 3"/>
                <a:gd name="T11" fmla="*/ 4 h 4"/>
                <a:gd name="T12" fmla="*/ 1 w 3"/>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1" y="2"/>
                  </a:moveTo>
                  <a:cubicBezTo>
                    <a:pt x="2" y="2"/>
                    <a:pt x="2" y="2"/>
                    <a:pt x="3" y="2"/>
                  </a:cubicBezTo>
                  <a:cubicBezTo>
                    <a:pt x="3" y="1"/>
                    <a:pt x="3" y="1"/>
                    <a:pt x="3" y="0"/>
                  </a:cubicBezTo>
                  <a:cubicBezTo>
                    <a:pt x="2" y="0"/>
                    <a:pt x="1" y="1"/>
                    <a:pt x="1" y="0"/>
                  </a:cubicBezTo>
                  <a:cubicBezTo>
                    <a:pt x="0" y="0"/>
                    <a:pt x="0" y="2"/>
                    <a:pt x="1" y="2"/>
                  </a:cubicBezTo>
                  <a:cubicBezTo>
                    <a:pt x="1" y="3"/>
                    <a:pt x="0" y="3"/>
                    <a:pt x="0" y="4"/>
                  </a:cubicBezTo>
                  <a:cubicBezTo>
                    <a:pt x="1" y="4"/>
                    <a:pt x="1"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 name="Freeform 3266"/>
            <p:cNvSpPr/>
            <p:nvPr/>
          </p:nvSpPr>
          <p:spPr bwMode="auto">
            <a:xfrm>
              <a:off x="8786813" y="4572000"/>
              <a:ext cx="30163" cy="25400"/>
            </a:xfrm>
            <a:custGeom>
              <a:avLst/>
              <a:gdLst>
                <a:gd name="T0" fmla="*/ 6 w 9"/>
                <a:gd name="T1" fmla="*/ 0 h 8"/>
                <a:gd name="T2" fmla="*/ 6 w 9"/>
                <a:gd name="T3" fmla="*/ 1 h 8"/>
                <a:gd name="T4" fmla="*/ 3 w 9"/>
                <a:gd name="T5" fmla="*/ 1 h 8"/>
                <a:gd name="T6" fmla="*/ 0 w 9"/>
                <a:gd name="T7" fmla="*/ 2 h 8"/>
                <a:gd name="T8" fmla="*/ 1 w 9"/>
                <a:gd name="T9" fmla="*/ 2 h 8"/>
                <a:gd name="T10" fmla="*/ 0 w 9"/>
                <a:gd name="T11" fmla="*/ 5 h 8"/>
                <a:gd name="T12" fmla="*/ 2 w 9"/>
                <a:gd name="T13" fmla="*/ 6 h 8"/>
                <a:gd name="T14" fmla="*/ 3 w 9"/>
                <a:gd name="T15" fmla="*/ 4 h 8"/>
                <a:gd name="T16" fmla="*/ 4 w 9"/>
                <a:gd name="T17" fmla="*/ 4 h 8"/>
                <a:gd name="T18" fmla="*/ 4 w 9"/>
                <a:gd name="T19" fmla="*/ 7 h 8"/>
                <a:gd name="T20" fmla="*/ 8 w 9"/>
                <a:gd name="T21" fmla="*/ 6 h 8"/>
                <a:gd name="T22" fmla="*/ 8 w 9"/>
                <a:gd name="T23" fmla="*/ 2 h 8"/>
                <a:gd name="T24" fmla="*/ 7 w 9"/>
                <a:gd name="T25" fmla="*/ 1 h 8"/>
                <a:gd name="T26" fmla="*/ 7 w 9"/>
                <a:gd name="T27" fmla="*/ 2 h 8"/>
                <a:gd name="T28" fmla="*/ 5 w 9"/>
                <a:gd name="T29" fmla="*/ 3 h 8"/>
                <a:gd name="T30" fmla="*/ 6 w 9"/>
                <a:gd name="T3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6" y="0"/>
                  </a:moveTo>
                  <a:cubicBezTo>
                    <a:pt x="6" y="0"/>
                    <a:pt x="6" y="0"/>
                    <a:pt x="6" y="1"/>
                  </a:cubicBezTo>
                  <a:cubicBezTo>
                    <a:pt x="5" y="0"/>
                    <a:pt x="3" y="0"/>
                    <a:pt x="3" y="1"/>
                  </a:cubicBezTo>
                  <a:cubicBezTo>
                    <a:pt x="2" y="1"/>
                    <a:pt x="2" y="2"/>
                    <a:pt x="0" y="2"/>
                  </a:cubicBezTo>
                  <a:cubicBezTo>
                    <a:pt x="0" y="2"/>
                    <a:pt x="1" y="2"/>
                    <a:pt x="1" y="2"/>
                  </a:cubicBezTo>
                  <a:cubicBezTo>
                    <a:pt x="1" y="3"/>
                    <a:pt x="0" y="4"/>
                    <a:pt x="0" y="5"/>
                  </a:cubicBezTo>
                  <a:cubicBezTo>
                    <a:pt x="1" y="4"/>
                    <a:pt x="1" y="5"/>
                    <a:pt x="2" y="6"/>
                  </a:cubicBezTo>
                  <a:cubicBezTo>
                    <a:pt x="3" y="6"/>
                    <a:pt x="2" y="4"/>
                    <a:pt x="3" y="4"/>
                  </a:cubicBezTo>
                  <a:cubicBezTo>
                    <a:pt x="4" y="4"/>
                    <a:pt x="4" y="4"/>
                    <a:pt x="4" y="4"/>
                  </a:cubicBezTo>
                  <a:cubicBezTo>
                    <a:pt x="4" y="6"/>
                    <a:pt x="4" y="6"/>
                    <a:pt x="4" y="7"/>
                  </a:cubicBezTo>
                  <a:cubicBezTo>
                    <a:pt x="5" y="8"/>
                    <a:pt x="6" y="6"/>
                    <a:pt x="8" y="6"/>
                  </a:cubicBezTo>
                  <a:cubicBezTo>
                    <a:pt x="9" y="4"/>
                    <a:pt x="7" y="3"/>
                    <a:pt x="8" y="2"/>
                  </a:cubicBezTo>
                  <a:cubicBezTo>
                    <a:pt x="9" y="2"/>
                    <a:pt x="8" y="1"/>
                    <a:pt x="7" y="1"/>
                  </a:cubicBezTo>
                  <a:cubicBezTo>
                    <a:pt x="7" y="2"/>
                    <a:pt x="8" y="2"/>
                    <a:pt x="7" y="2"/>
                  </a:cubicBezTo>
                  <a:cubicBezTo>
                    <a:pt x="7" y="3"/>
                    <a:pt x="6" y="3"/>
                    <a:pt x="5" y="3"/>
                  </a:cubicBezTo>
                  <a:cubicBezTo>
                    <a:pt x="5" y="1"/>
                    <a:pt x="7" y="2"/>
                    <a:pt x="6"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 name="Freeform 3267"/>
            <p:cNvSpPr>
              <a:spLocks noEditPoints="1"/>
            </p:cNvSpPr>
            <p:nvPr/>
          </p:nvSpPr>
          <p:spPr bwMode="auto">
            <a:xfrm>
              <a:off x="9142413" y="3670300"/>
              <a:ext cx="250825" cy="58737"/>
            </a:xfrm>
            <a:custGeom>
              <a:avLst/>
              <a:gdLst>
                <a:gd name="T0" fmla="*/ 6 w 77"/>
                <a:gd name="T1" fmla="*/ 15 h 18"/>
                <a:gd name="T2" fmla="*/ 10 w 77"/>
                <a:gd name="T3" fmla="*/ 13 h 18"/>
                <a:gd name="T4" fmla="*/ 16 w 77"/>
                <a:gd name="T5" fmla="*/ 17 h 18"/>
                <a:gd name="T6" fmla="*/ 22 w 77"/>
                <a:gd name="T7" fmla="*/ 10 h 18"/>
                <a:gd name="T8" fmla="*/ 24 w 77"/>
                <a:gd name="T9" fmla="*/ 13 h 18"/>
                <a:gd name="T10" fmla="*/ 29 w 77"/>
                <a:gd name="T11" fmla="*/ 13 h 18"/>
                <a:gd name="T12" fmla="*/ 33 w 77"/>
                <a:gd name="T13" fmla="*/ 15 h 18"/>
                <a:gd name="T14" fmla="*/ 38 w 77"/>
                <a:gd name="T15" fmla="*/ 11 h 18"/>
                <a:gd name="T16" fmla="*/ 43 w 77"/>
                <a:gd name="T17" fmla="*/ 13 h 18"/>
                <a:gd name="T18" fmla="*/ 44 w 77"/>
                <a:gd name="T19" fmla="*/ 13 h 18"/>
                <a:gd name="T20" fmla="*/ 47 w 77"/>
                <a:gd name="T21" fmla="*/ 16 h 18"/>
                <a:gd name="T22" fmla="*/ 48 w 77"/>
                <a:gd name="T23" fmla="*/ 12 h 18"/>
                <a:gd name="T24" fmla="*/ 51 w 77"/>
                <a:gd name="T25" fmla="*/ 11 h 18"/>
                <a:gd name="T26" fmla="*/ 53 w 77"/>
                <a:gd name="T27" fmla="*/ 12 h 18"/>
                <a:gd name="T28" fmla="*/ 56 w 77"/>
                <a:gd name="T29" fmla="*/ 11 h 18"/>
                <a:gd name="T30" fmla="*/ 61 w 77"/>
                <a:gd name="T31" fmla="*/ 15 h 18"/>
                <a:gd name="T32" fmla="*/ 62 w 77"/>
                <a:gd name="T33" fmla="*/ 14 h 18"/>
                <a:gd name="T34" fmla="*/ 68 w 77"/>
                <a:gd name="T35" fmla="*/ 14 h 18"/>
                <a:gd name="T36" fmla="*/ 69 w 77"/>
                <a:gd name="T37" fmla="*/ 13 h 18"/>
                <a:gd name="T38" fmla="*/ 74 w 77"/>
                <a:gd name="T39" fmla="*/ 15 h 18"/>
                <a:gd name="T40" fmla="*/ 76 w 77"/>
                <a:gd name="T41" fmla="*/ 11 h 18"/>
                <a:gd name="T42" fmla="*/ 68 w 77"/>
                <a:gd name="T43" fmla="*/ 5 h 18"/>
                <a:gd name="T44" fmla="*/ 61 w 77"/>
                <a:gd name="T45" fmla="*/ 6 h 18"/>
                <a:gd name="T46" fmla="*/ 55 w 77"/>
                <a:gd name="T47" fmla="*/ 3 h 18"/>
                <a:gd name="T48" fmla="*/ 49 w 77"/>
                <a:gd name="T49" fmla="*/ 5 h 18"/>
                <a:gd name="T50" fmla="*/ 47 w 77"/>
                <a:gd name="T51" fmla="*/ 4 h 18"/>
                <a:gd name="T52" fmla="*/ 41 w 77"/>
                <a:gd name="T53" fmla="*/ 4 h 18"/>
                <a:gd name="T54" fmla="*/ 35 w 77"/>
                <a:gd name="T55" fmla="*/ 3 h 18"/>
                <a:gd name="T56" fmla="*/ 28 w 77"/>
                <a:gd name="T57" fmla="*/ 5 h 18"/>
                <a:gd name="T58" fmla="*/ 23 w 77"/>
                <a:gd name="T59" fmla="*/ 2 h 18"/>
                <a:gd name="T60" fmla="*/ 18 w 77"/>
                <a:gd name="T61" fmla="*/ 4 h 18"/>
                <a:gd name="T62" fmla="*/ 13 w 77"/>
                <a:gd name="T63" fmla="*/ 4 h 18"/>
                <a:gd name="T64" fmla="*/ 4 w 77"/>
                <a:gd name="T65" fmla="*/ 8 h 18"/>
                <a:gd name="T66" fmla="*/ 1 w 77"/>
                <a:gd name="T67" fmla="*/ 11 h 18"/>
                <a:gd name="T68" fmla="*/ 0 w 77"/>
                <a:gd name="T69" fmla="*/ 14 h 18"/>
                <a:gd name="T70" fmla="*/ 73 w 77"/>
                <a:gd name="T71" fmla="*/ 10 h 18"/>
                <a:gd name="T72" fmla="*/ 15 w 77"/>
                <a:gd name="T73" fmla="*/ 11 h 18"/>
                <a:gd name="T74" fmla="*/ 16 w 77"/>
                <a:gd name="T75" fmla="*/ 12 h 18"/>
                <a:gd name="T76" fmla="*/ 22 w 77"/>
                <a:gd name="T77" fmla="*/ 14 h 18"/>
                <a:gd name="T78" fmla="*/ 24 w 77"/>
                <a:gd name="T79" fmla="*/ 11 h 18"/>
                <a:gd name="T80" fmla="*/ 30 w 77"/>
                <a:gd name="T81" fmla="*/ 7 h 18"/>
                <a:gd name="T82" fmla="*/ 51 w 77"/>
                <a:gd name="T83" fmla="*/ 10 h 18"/>
                <a:gd name="T84" fmla="*/ 49 w 77"/>
                <a:gd name="T85" fmla="*/ 13 h 18"/>
                <a:gd name="T86" fmla="*/ 64 w 77"/>
                <a:gd name="T87" fmla="*/ 9 h 18"/>
                <a:gd name="T88" fmla="*/ 63 w 77"/>
                <a:gd name="T89" fmla="*/ 9 h 18"/>
                <a:gd name="T90" fmla="*/ 69 w 77"/>
                <a:gd name="T91" fmla="*/ 12 h 18"/>
                <a:gd name="T92" fmla="*/ 66 w 77"/>
                <a:gd name="T93" fmla="*/ 8 h 18"/>
                <a:gd name="T94" fmla="*/ 58 w 77"/>
                <a:gd name="T95" fmla="*/ 7 h 18"/>
                <a:gd name="T96" fmla="*/ 54 w 77"/>
                <a:gd name="T97" fmla="*/ 5 h 18"/>
                <a:gd name="T98" fmla="*/ 29 w 77"/>
                <a:gd name="T99" fmla="*/ 8 h 18"/>
                <a:gd name="T100" fmla="*/ 25 w 77"/>
                <a:gd name="T101" fmla="*/ 8 h 18"/>
                <a:gd name="T102" fmla="*/ 17 w 77"/>
                <a:gd name="T103" fmla="*/ 7 h 18"/>
                <a:gd name="T104" fmla="*/ 16 w 77"/>
                <a:gd name="T105" fmla="*/ 10 h 18"/>
                <a:gd name="T106" fmla="*/ 9 w 77"/>
                <a:gd name="T107" fmla="*/ 7 h 18"/>
                <a:gd name="T108" fmla="*/ 13 w 77"/>
                <a:gd name="T109" fmla="*/ 8 h 18"/>
                <a:gd name="T110" fmla="*/ 11 w 77"/>
                <a:gd name="T111" fmla="*/ 9 h 18"/>
                <a:gd name="T112" fmla="*/ 9 w 77"/>
                <a:gd name="T113" fmla="*/ 10 h 18"/>
                <a:gd name="T114" fmla="*/ 4 w 77"/>
                <a:gd name="T115"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7" h="18">
                  <a:moveTo>
                    <a:pt x="0" y="14"/>
                  </a:moveTo>
                  <a:cubicBezTo>
                    <a:pt x="1" y="14"/>
                    <a:pt x="0" y="16"/>
                    <a:pt x="2" y="16"/>
                  </a:cubicBezTo>
                  <a:cubicBezTo>
                    <a:pt x="2" y="15"/>
                    <a:pt x="2" y="14"/>
                    <a:pt x="2" y="14"/>
                  </a:cubicBezTo>
                  <a:cubicBezTo>
                    <a:pt x="3" y="13"/>
                    <a:pt x="3" y="15"/>
                    <a:pt x="3" y="15"/>
                  </a:cubicBezTo>
                  <a:cubicBezTo>
                    <a:pt x="3" y="15"/>
                    <a:pt x="2" y="14"/>
                    <a:pt x="3" y="17"/>
                  </a:cubicBezTo>
                  <a:cubicBezTo>
                    <a:pt x="4" y="16"/>
                    <a:pt x="5" y="15"/>
                    <a:pt x="6" y="15"/>
                  </a:cubicBezTo>
                  <a:cubicBezTo>
                    <a:pt x="6" y="14"/>
                    <a:pt x="5" y="13"/>
                    <a:pt x="4" y="12"/>
                  </a:cubicBezTo>
                  <a:cubicBezTo>
                    <a:pt x="5" y="12"/>
                    <a:pt x="6" y="11"/>
                    <a:pt x="7" y="11"/>
                  </a:cubicBezTo>
                  <a:cubicBezTo>
                    <a:pt x="6" y="12"/>
                    <a:pt x="7" y="13"/>
                    <a:pt x="8" y="12"/>
                  </a:cubicBezTo>
                  <a:cubicBezTo>
                    <a:pt x="7" y="12"/>
                    <a:pt x="8" y="12"/>
                    <a:pt x="9" y="11"/>
                  </a:cubicBezTo>
                  <a:cubicBezTo>
                    <a:pt x="9" y="11"/>
                    <a:pt x="9" y="12"/>
                    <a:pt x="9" y="12"/>
                  </a:cubicBezTo>
                  <a:cubicBezTo>
                    <a:pt x="10" y="13"/>
                    <a:pt x="9" y="13"/>
                    <a:pt x="10" y="13"/>
                  </a:cubicBezTo>
                  <a:cubicBezTo>
                    <a:pt x="9" y="14"/>
                    <a:pt x="8" y="14"/>
                    <a:pt x="8" y="16"/>
                  </a:cubicBezTo>
                  <a:cubicBezTo>
                    <a:pt x="9" y="15"/>
                    <a:pt x="10" y="14"/>
                    <a:pt x="11" y="14"/>
                  </a:cubicBezTo>
                  <a:cubicBezTo>
                    <a:pt x="11" y="16"/>
                    <a:pt x="10" y="14"/>
                    <a:pt x="9" y="15"/>
                  </a:cubicBezTo>
                  <a:cubicBezTo>
                    <a:pt x="11" y="17"/>
                    <a:pt x="13" y="15"/>
                    <a:pt x="15" y="15"/>
                  </a:cubicBezTo>
                  <a:cubicBezTo>
                    <a:pt x="16" y="17"/>
                    <a:pt x="13" y="15"/>
                    <a:pt x="14" y="17"/>
                  </a:cubicBezTo>
                  <a:cubicBezTo>
                    <a:pt x="15" y="18"/>
                    <a:pt x="16" y="16"/>
                    <a:pt x="16" y="17"/>
                  </a:cubicBezTo>
                  <a:cubicBezTo>
                    <a:pt x="17" y="17"/>
                    <a:pt x="17" y="15"/>
                    <a:pt x="18" y="15"/>
                  </a:cubicBezTo>
                  <a:cubicBezTo>
                    <a:pt x="18" y="14"/>
                    <a:pt x="19" y="14"/>
                    <a:pt x="19" y="14"/>
                  </a:cubicBezTo>
                  <a:cubicBezTo>
                    <a:pt x="20" y="14"/>
                    <a:pt x="19" y="12"/>
                    <a:pt x="21" y="13"/>
                  </a:cubicBezTo>
                  <a:cubicBezTo>
                    <a:pt x="22" y="11"/>
                    <a:pt x="20" y="12"/>
                    <a:pt x="20" y="11"/>
                  </a:cubicBezTo>
                  <a:cubicBezTo>
                    <a:pt x="20" y="10"/>
                    <a:pt x="21" y="10"/>
                    <a:pt x="21" y="9"/>
                  </a:cubicBezTo>
                  <a:cubicBezTo>
                    <a:pt x="22" y="10"/>
                    <a:pt x="22" y="10"/>
                    <a:pt x="22" y="10"/>
                  </a:cubicBezTo>
                  <a:cubicBezTo>
                    <a:pt x="21" y="11"/>
                    <a:pt x="21" y="11"/>
                    <a:pt x="22" y="11"/>
                  </a:cubicBezTo>
                  <a:cubicBezTo>
                    <a:pt x="22" y="12"/>
                    <a:pt x="22" y="12"/>
                    <a:pt x="22" y="13"/>
                  </a:cubicBezTo>
                  <a:cubicBezTo>
                    <a:pt x="22" y="13"/>
                    <a:pt x="22" y="13"/>
                    <a:pt x="22" y="13"/>
                  </a:cubicBezTo>
                  <a:cubicBezTo>
                    <a:pt x="22" y="13"/>
                    <a:pt x="21" y="14"/>
                    <a:pt x="21" y="15"/>
                  </a:cubicBezTo>
                  <a:cubicBezTo>
                    <a:pt x="22" y="15"/>
                    <a:pt x="23" y="15"/>
                    <a:pt x="23" y="15"/>
                  </a:cubicBezTo>
                  <a:cubicBezTo>
                    <a:pt x="24" y="14"/>
                    <a:pt x="24" y="13"/>
                    <a:pt x="24" y="13"/>
                  </a:cubicBezTo>
                  <a:cubicBezTo>
                    <a:pt x="25" y="13"/>
                    <a:pt x="26" y="14"/>
                    <a:pt x="26" y="12"/>
                  </a:cubicBezTo>
                  <a:cubicBezTo>
                    <a:pt x="27" y="12"/>
                    <a:pt x="27" y="12"/>
                    <a:pt x="27" y="12"/>
                  </a:cubicBezTo>
                  <a:cubicBezTo>
                    <a:pt x="27" y="13"/>
                    <a:pt x="27" y="13"/>
                    <a:pt x="26" y="13"/>
                  </a:cubicBezTo>
                  <a:cubicBezTo>
                    <a:pt x="27" y="14"/>
                    <a:pt x="27" y="13"/>
                    <a:pt x="27" y="13"/>
                  </a:cubicBezTo>
                  <a:cubicBezTo>
                    <a:pt x="27" y="13"/>
                    <a:pt x="27" y="13"/>
                    <a:pt x="28" y="13"/>
                  </a:cubicBezTo>
                  <a:cubicBezTo>
                    <a:pt x="28" y="13"/>
                    <a:pt x="28" y="13"/>
                    <a:pt x="29" y="13"/>
                  </a:cubicBezTo>
                  <a:cubicBezTo>
                    <a:pt x="29" y="13"/>
                    <a:pt x="29" y="13"/>
                    <a:pt x="29" y="13"/>
                  </a:cubicBezTo>
                  <a:cubicBezTo>
                    <a:pt x="29" y="13"/>
                    <a:pt x="30" y="14"/>
                    <a:pt x="30" y="14"/>
                  </a:cubicBezTo>
                  <a:cubicBezTo>
                    <a:pt x="30" y="14"/>
                    <a:pt x="30" y="14"/>
                    <a:pt x="30" y="14"/>
                  </a:cubicBezTo>
                  <a:cubicBezTo>
                    <a:pt x="31" y="14"/>
                    <a:pt x="31" y="14"/>
                    <a:pt x="31" y="14"/>
                  </a:cubicBezTo>
                  <a:cubicBezTo>
                    <a:pt x="31" y="14"/>
                    <a:pt x="30" y="15"/>
                    <a:pt x="31" y="16"/>
                  </a:cubicBezTo>
                  <a:cubicBezTo>
                    <a:pt x="32" y="16"/>
                    <a:pt x="33" y="15"/>
                    <a:pt x="33" y="15"/>
                  </a:cubicBezTo>
                  <a:cubicBezTo>
                    <a:pt x="33" y="13"/>
                    <a:pt x="34" y="12"/>
                    <a:pt x="34" y="11"/>
                  </a:cubicBezTo>
                  <a:cubicBezTo>
                    <a:pt x="35" y="11"/>
                    <a:pt x="36" y="10"/>
                    <a:pt x="37" y="11"/>
                  </a:cubicBezTo>
                  <a:cubicBezTo>
                    <a:pt x="36" y="11"/>
                    <a:pt x="36" y="11"/>
                    <a:pt x="36" y="12"/>
                  </a:cubicBezTo>
                  <a:cubicBezTo>
                    <a:pt x="38" y="11"/>
                    <a:pt x="35" y="13"/>
                    <a:pt x="38" y="13"/>
                  </a:cubicBezTo>
                  <a:cubicBezTo>
                    <a:pt x="39" y="12"/>
                    <a:pt x="36" y="11"/>
                    <a:pt x="38" y="11"/>
                  </a:cubicBezTo>
                  <a:cubicBezTo>
                    <a:pt x="38" y="11"/>
                    <a:pt x="38" y="11"/>
                    <a:pt x="38" y="11"/>
                  </a:cubicBezTo>
                  <a:cubicBezTo>
                    <a:pt x="38" y="12"/>
                    <a:pt x="39" y="12"/>
                    <a:pt x="39" y="13"/>
                  </a:cubicBezTo>
                  <a:cubicBezTo>
                    <a:pt x="39" y="13"/>
                    <a:pt x="39" y="13"/>
                    <a:pt x="39" y="13"/>
                  </a:cubicBezTo>
                  <a:cubicBezTo>
                    <a:pt x="41" y="13"/>
                    <a:pt x="38" y="14"/>
                    <a:pt x="40" y="15"/>
                  </a:cubicBezTo>
                  <a:cubicBezTo>
                    <a:pt x="42" y="15"/>
                    <a:pt x="39" y="13"/>
                    <a:pt x="41" y="14"/>
                  </a:cubicBezTo>
                  <a:cubicBezTo>
                    <a:pt x="41" y="13"/>
                    <a:pt x="41" y="13"/>
                    <a:pt x="40" y="13"/>
                  </a:cubicBezTo>
                  <a:cubicBezTo>
                    <a:pt x="41" y="12"/>
                    <a:pt x="42" y="12"/>
                    <a:pt x="43" y="13"/>
                  </a:cubicBezTo>
                  <a:cubicBezTo>
                    <a:pt x="42" y="13"/>
                    <a:pt x="42" y="13"/>
                    <a:pt x="42" y="13"/>
                  </a:cubicBezTo>
                  <a:cubicBezTo>
                    <a:pt x="42" y="14"/>
                    <a:pt x="42" y="14"/>
                    <a:pt x="43" y="14"/>
                  </a:cubicBezTo>
                  <a:cubicBezTo>
                    <a:pt x="43" y="14"/>
                    <a:pt x="43" y="13"/>
                    <a:pt x="43" y="13"/>
                  </a:cubicBezTo>
                  <a:cubicBezTo>
                    <a:pt x="43" y="13"/>
                    <a:pt x="43" y="13"/>
                    <a:pt x="43" y="13"/>
                  </a:cubicBezTo>
                  <a:cubicBezTo>
                    <a:pt x="43" y="12"/>
                    <a:pt x="44" y="12"/>
                    <a:pt x="44" y="11"/>
                  </a:cubicBezTo>
                  <a:cubicBezTo>
                    <a:pt x="44" y="12"/>
                    <a:pt x="44" y="12"/>
                    <a:pt x="44" y="13"/>
                  </a:cubicBezTo>
                  <a:cubicBezTo>
                    <a:pt x="44" y="13"/>
                    <a:pt x="45" y="14"/>
                    <a:pt x="46" y="14"/>
                  </a:cubicBezTo>
                  <a:cubicBezTo>
                    <a:pt x="46" y="14"/>
                    <a:pt x="45" y="14"/>
                    <a:pt x="45" y="14"/>
                  </a:cubicBezTo>
                  <a:cubicBezTo>
                    <a:pt x="45" y="14"/>
                    <a:pt x="45" y="14"/>
                    <a:pt x="45" y="15"/>
                  </a:cubicBezTo>
                  <a:cubicBezTo>
                    <a:pt x="45" y="15"/>
                    <a:pt x="45" y="15"/>
                    <a:pt x="45" y="15"/>
                  </a:cubicBezTo>
                  <a:cubicBezTo>
                    <a:pt x="45" y="15"/>
                    <a:pt x="45" y="15"/>
                    <a:pt x="45" y="16"/>
                  </a:cubicBezTo>
                  <a:cubicBezTo>
                    <a:pt x="45" y="16"/>
                    <a:pt x="46" y="16"/>
                    <a:pt x="47" y="16"/>
                  </a:cubicBezTo>
                  <a:cubicBezTo>
                    <a:pt x="47" y="14"/>
                    <a:pt x="48" y="14"/>
                    <a:pt x="47" y="13"/>
                  </a:cubicBezTo>
                  <a:cubicBezTo>
                    <a:pt x="48" y="13"/>
                    <a:pt x="48" y="14"/>
                    <a:pt x="49" y="14"/>
                  </a:cubicBezTo>
                  <a:cubicBezTo>
                    <a:pt x="48" y="14"/>
                    <a:pt x="48" y="14"/>
                    <a:pt x="48" y="15"/>
                  </a:cubicBezTo>
                  <a:cubicBezTo>
                    <a:pt x="50" y="15"/>
                    <a:pt x="50" y="15"/>
                    <a:pt x="50" y="14"/>
                  </a:cubicBezTo>
                  <a:cubicBezTo>
                    <a:pt x="50" y="14"/>
                    <a:pt x="50" y="14"/>
                    <a:pt x="50" y="14"/>
                  </a:cubicBezTo>
                  <a:cubicBezTo>
                    <a:pt x="51" y="13"/>
                    <a:pt x="49" y="12"/>
                    <a:pt x="48" y="12"/>
                  </a:cubicBezTo>
                  <a:cubicBezTo>
                    <a:pt x="48" y="12"/>
                    <a:pt x="49" y="12"/>
                    <a:pt x="49" y="11"/>
                  </a:cubicBezTo>
                  <a:cubicBezTo>
                    <a:pt x="49" y="11"/>
                    <a:pt x="48" y="11"/>
                    <a:pt x="48" y="11"/>
                  </a:cubicBezTo>
                  <a:cubicBezTo>
                    <a:pt x="49" y="11"/>
                    <a:pt x="49" y="11"/>
                    <a:pt x="50" y="11"/>
                  </a:cubicBezTo>
                  <a:cubicBezTo>
                    <a:pt x="50" y="12"/>
                    <a:pt x="51" y="12"/>
                    <a:pt x="51" y="11"/>
                  </a:cubicBezTo>
                  <a:cubicBezTo>
                    <a:pt x="51" y="11"/>
                    <a:pt x="50" y="11"/>
                    <a:pt x="50" y="11"/>
                  </a:cubicBezTo>
                  <a:cubicBezTo>
                    <a:pt x="51" y="11"/>
                    <a:pt x="51" y="11"/>
                    <a:pt x="51" y="11"/>
                  </a:cubicBezTo>
                  <a:cubicBezTo>
                    <a:pt x="51" y="12"/>
                    <a:pt x="53" y="11"/>
                    <a:pt x="53" y="11"/>
                  </a:cubicBezTo>
                  <a:cubicBezTo>
                    <a:pt x="53" y="11"/>
                    <a:pt x="53" y="12"/>
                    <a:pt x="53" y="12"/>
                  </a:cubicBezTo>
                  <a:cubicBezTo>
                    <a:pt x="53" y="12"/>
                    <a:pt x="53" y="12"/>
                    <a:pt x="53" y="12"/>
                  </a:cubicBezTo>
                  <a:cubicBezTo>
                    <a:pt x="53" y="12"/>
                    <a:pt x="52" y="11"/>
                    <a:pt x="51" y="12"/>
                  </a:cubicBezTo>
                  <a:cubicBezTo>
                    <a:pt x="52" y="12"/>
                    <a:pt x="52" y="13"/>
                    <a:pt x="52" y="13"/>
                  </a:cubicBezTo>
                  <a:cubicBezTo>
                    <a:pt x="53" y="14"/>
                    <a:pt x="53" y="13"/>
                    <a:pt x="53" y="12"/>
                  </a:cubicBezTo>
                  <a:cubicBezTo>
                    <a:pt x="53" y="13"/>
                    <a:pt x="54" y="13"/>
                    <a:pt x="54" y="13"/>
                  </a:cubicBezTo>
                  <a:cubicBezTo>
                    <a:pt x="55" y="14"/>
                    <a:pt x="54" y="15"/>
                    <a:pt x="55" y="15"/>
                  </a:cubicBezTo>
                  <a:cubicBezTo>
                    <a:pt x="55" y="14"/>
                    <a:pt x="55" y="14"/>
                    <a:pt x="55" y="13"/>
                  </a:cubicBezTo>
                  <a:cubicBezTo>
                    <a:pt x="55" y="13"/>
                    <a:pt x="56" y="13"/>
                    <a:pt x="56" y="13"/>
                  </a:cubicBezTo>
                  <a:cubicBezTo>
                    <a:pt x="56" y="13"/>
                    <a:pt x="56" y="12"/>
                    <a:pt x="56" y="12"/>
                  </a:cubicBezTo>
                  <a:cubicBezTo>
                    <a:pt x="56" y="12"/>
                    <a:pt x="56" y="11"/>
                    <a:pt x="56" y="11"/>
                  </a:cubicBezTo>
                  <a:cubicBezTo>
                    <a:pt x="56" y="11"/>
                    <a:pt x="57" y="11"/>
                    <a:pt x="57" y="11"/>
                  </a:cubicBezTo>
                  <a:cubicBezTo>
                    <a:pt x="57" y="11"/>
                    <a:pt x="57" y="11"/>
                    <a:pt x="57" y="11"/>
                  </a:cubicBezTo>
                  <a:cubicBezTo>
                    <a:pt x="58" y="11"/>
                    <a:pt x="58" y="12"/>
                    <a:pt x="58" y="12"/>
                  </a:cubicBezTo>
                  <a:cubicBezTo>
                    <a:pt x="58" y="12"/>
                    <a:pt x="59" y="12"/>
                    <a:pt x="59" y="13"/>
                  </a:cubicBezTo>
                  <a:cubicBezTo>
                    <a:pt x="59" y="13"/>
                    <a:pt x="58" y="14"/>
                    <a:pt x="59" y="15"/>
                  </a:cubicBezTo>
                  <a:cubicBezTo>
                    <a:pt x="60" y="15"/>
                    <a:pt x="60" y="15"/>
                    <a:pt x="61" y="15"/>
                  </a:cubicBezTo>
                  <a:cubicBezTo>
                    <a:pt x="61" y="15"/>
                    <a:pt x="61" y="15"/>
                    <a:pt x="61" y="15"/>
                  </a:cubicBezTo>
                  <a:cubicBezTo>
                    <a:pt x="61" y="15"/>
                    <a:pt x="61" y="15"/>
                    <a:pt x="61" y="16"/>
                  </a:cubicBezTo>
                  <a:cubicBezTo>
                    <a:pt x="61" y="14"/>
                    <a:pt x="62" y="16"/>
                    <a:pt x="63" y="15"/>
                  </a:cubicBezTo>
                  <a:cubicBezTo>
                    <a:pt x="63" y="15"/>
                    <a:pt x="63" y="15"/>
                    <a:pt x="63" y="14"/>
                  </a:cubicBezTo>
                  <a:cubicBezTo>
                    <a:pt x="63" y="14"/>
                    <a:pt x="64" y="14"/>
                    <a:pt x="64" y="14"/>
                  </a:cubicBezTo>
                  <a:cubicBezTo>
                    <a:pt x="64" y="13"/>
                    <a:pt x="62" y="13"/>
                    <a:pt x="62" y="14"/>
                  </a:cubicBezTo>
                  <a:cubicBezTo>
                    <a:pt x="62" y="14"/>
                    <a:pt x="62" y="13"/>
                    <a:pt x="62" y="13"/>
                  </a:cubicBezTo>
                  <a:cubicBezTo>
                    <a:pt x="63" y="13"/>
                    <a:pt x="64" y="13"/>
                    <a:pt x="65" y="14"/>
                  </a:cubicBezTo>
                  <a:cubicBezTo>
                    <a:pt x="65" y="14"/>
                    <a:pt x="65" y="14"/>
                    <a:pt x="65" y="15"/>
                  </a:cubicBezTo>
                  <a:cubicBezTo>
                    <a:pt x="66" y="14"/>
                    <a:pt x="66" y="14"/>
                    <a:pt x="66" y="14"/>
                  </a:cubicBezTo>
                  <a:cubicBezTo>
                    <a:pt x="66" y="14"/>
                    <a:pt x="67" y="14"/>
                    <a:pt x="67" y="14"/>
                  </a:cubicBezTo>
                  <a:cubicBezTo>
                    <a:pt x="67" y="14"/>
                    <a:pt x="68" y="14"/>
                    <a:pt x="68" y="14"/>
                  </a:cubicBezTo>
                  <a:cubicBezTo>
                    <a:pt x="68" y="14"/>
                    <a:pt x="68" y="14"/>
                    <a:pt x="68" y="13"/>
                  </a:cubicBezTo>
                  <a:cubicBezTo>
                    <a:pt x="68" y="13"/>
                    <a:pt x="68" y="13"/>
                    <a:pt x="68" y="13"/>
                  </a:cubicBezTo>
                  <a:cubicBezTo>
                    <a:pt x="68" y="13"/>
                    <a:pt x="68" y="13"/>
                    <a:pt x="68" y="13"/>
                  </a:cubicBezTo>
                  <a:cubicBezTo>
                    <a:pt x="67" y="13"/>
                    <a:pt x="67" y="12"/>
                    <a:pt x="67" y="12"/>
                  </a:cubicBezTo>
                  <a:cubicBezTo>
                    <a:pt x="68" y="13"/>
                    <a:pt x="68" y="13"/>
                    <a:pt x="69" y="14"/>
                  </a:cubicBezTo>
                  <a:cubicBezTo>
                    <a:pt x="69" y="14"/>
                    <a:pt x="69" y="14"/>
                    <a:pt x="69" y="13"/>
                  </a:cubicBezTo>
                  <a:cubicBezTo>
                    <a:pt x="69" y="14"/>
                    <a:pt x="70" y="14"/>
                    <a:pt x="69" y="14"/>
                  </a:cubicBezTo>
                  <a:cubicBezTo>
                    <a:pt x="70" y="15"/>
                    <a:pt x="71" y="14"/>
                    <a:pt x="70" y="13"/>
                  </a:cubicBezTo>
                  <a:cubicBezTo>
                    <a:pt x="72" y="13"/>
                    <a:pt x="73" y="15"/>
                    <a:pt x="73" y="14"/>
                  </a:cubicBezTo>
                  <a:cubicBezTo>
                    <a:pt x="73" y="14"/>
                    <a:pt x="74" y="14"/>
                    <a:pt x="74" y="14"/>
                  </a:cubicBezTo>
                  <a:cubicBezTo>
                    <a:pt x="74" y="14"/>
                    <a:pt x="74" y="15"/>
                    <a:pt x="74" y="15"/>
                  </a:cubicBezTo>
                  <a:cubicBezTo>
                    <a:pt x="74" y="15"/>
                    <a:pt x="74" y="15"/>
                    <a:pt x="74" y="15"/>
                  </a:cubicBezTo>
                  <a:cubicBezTo>
                    <a:pt x="74" y="15"/>
                    <a:pt x="74" y="15"/>
                    <a:pt x="74" y="15"/>
                  </a:cubicBezTo>
                  <a:cubicBezTo>
                    <a:pt x="74" y="15"/>
                    <a:pt x="74" y="14"/>
                    <a:pt x="74" y="14"/>
                  </a:cubicBezTo>
                  <a:cubicBezTo>
                    <a:pt x="75" y="14"/>
                    <a:pt x="75" y="14"/>
                    <a:pt x="75" y="14"/>
                  </a:cubicBezTo>
                  <a:cubicBezTo>
                    <a:pt x="75" y="14"/>
                    <a:pt x="75" y="14"/>
                    <a:pt x="75" y="14"/>
                  </a:cubicBezTo>
                  <a:cubicBezTo>
                    <a:pt x="77" y="15"/>
                    <a:pt x="76" y="13"/>
                    <a:pt x="77" y="12"/>
                  </a:cubicBezTo>
                  <a:cubicBezTo>
                    <a:pt x="74" y="12"/>
                    <a:pt x="77" y="11"/>
                    <a:pt x="76" y="11"/>
                  </a:cubicBezTo>
                  <a:cubicBezTo>
                    <a:pt x="74" y="11"/>
                    <a:pt x="75" y="9"/>
                    <a:pt x="76" y="10"/>
                  </a:cubicBezTo>
                  <a:cubicBezTo>
                    <a:pt x="76" y="8"/>
                    <a:pt x="75" y="9"/>
                    <a:pt x="74" y="9"/>
                  </a:cubicBezTo>
                  <a:cubicBezTo>
                    <a:pt x="73" y="8"/>
                    <a:pt x="72" y="6"/>
                    <a:pt x="71" y="4"/>
                  </a:cubicBezTo>
                  <a:cubicBezTo>
                    <a:pt x="71" y="4"/>
                    <a:pt x="70" y="3"/>
                    <a:pt x="69" y="3"/>
                  </a:cubicBezTo>
                  <a:cubicBezTo>
                    <a:pt x="69" y="4"/>
                    <a:pt x="68" y="3"/>
                    <a:pt x="68" y="3"/>
                  </a:cubicBezTo>
                  <a:cubicBezTo>
                    <a:pt x="67" y="4"/>
                    <a:pt x="68" y="4"/>
                    <a:pt x="68" y="5"/>
                  </a:cubicBezTo>
                  <a:cubicBezTo>
                    <a:pt x="66" y="5"/>
                    <a:pt x="64" y="5"/>
                    <a:pt x="64" y="6"/>
                  </a:cubicBezTo>
                  <a:cubicBezTo>
                    <a:pt x="63" y="6"/>
                    <a:pt x="65" y="3"/>
                    <a:pt x="62" y="4"/>
                  </a:cubicBezTo>
                  <a:cubicBezTo>
                    <a:pt x="63" y="4"/>
                    <a:pt x="63" y="5"/>
                    <a:pt x="62" y="6"/>
                  </a:cubicBezTo>
                  <a:cubicBezTo>
                    <a:pt x="62" y="5"/>
                    <a:pt x="62" y="4"/>
                    <a:pt x="62" y="4"/>
                  </a:cubicBezTo>
                  <a:cubicBezTo>
                    <a:pt x="60" y="4"/>
                    <a:pt x="60" y="4"/>
                    <a:pt x="60" y="4"/>
                  </a:cubicBezTo>
                  <a:cubicBezTo>
                    <a:pt x="60" y="4"/>
                    <a:pt x="61" y="5"/>
                    <a:pt x="61" y="6"/>
                  </a:cubicBezTo>
                  <a:cubicBezTo>
                    <a:pt x="60" y="6"/>
                    <a:pt x="60" y="5"/>
                    <a:pt x="59" y="6"/>
                  </a:cubicBezTo>
                  <a:cubicBezTo>
                    <a:pt x="59" y="6"/>
                    <a:pt x="59" y="6"/>
                    <a:pt x="59" y="6"/>
                  </a:cubicBezTo>
                  <a:cubicBezTo>
                    <a:pt x="58" y="5"/>
                    <a:pt x="58" y="4"/>
                    <a:pt x="57" y="5"/>
                  </a:cubicBezTo>
                  <a:cubicBezTo>
                    <a:pt x="57" y="5"/>
                    <a:pt x="57" y="5"/>
                    <a:pt x="57" y="5"/>
                  </a:cubicBezTo>
                  <a:cubicBezTo>
                    <a:pt x="57" y="4"/>
                    <a:pt x="59" y="5"/>
                    <a:pt x="59" y="4"/>
                  </a:cubicBezTo>
                  <a:cubicBezTo>
                    <a:pt x="58" y="2"/>
                    <a:pt x="57" y="4"/>
                    <a:pt x="55" y="3"/>
                  </a:cubicBezTo>
                  <a:cubicBezTo>
                    <a:pt x="55" y="4"/>
                    <a:pt x="54" y="4"/>
                    <a:pt x="54" y="4"/>
                  </a:cubicBezTo>
                  <a:cubicBezTo>
                    <a:pt x="53" y="3"/>
                    <a:pt x="53" y="4"/>
                    <a:pt x="52" y="5"/>
                  </a:cubicBezTo>
                  <a:cubicBezTo>
                    <a:pt x="51" y="5"/>
                    <a:pt x="51" y="4"/>
                    <a:pt x="51" y="5"/>
                  </a:cubicBezTo>
                  <a:cubicBezTo>
                    <a:pt x="51" y="6"/>
                    <a:pt x="50" y="5"/>
                    <a:pt x="50" y="5"/>
                  </a:cubicBezTo>
                  <a:cubicBezTo>
                    <a:pt x="50" y="5"/>
                    <a:pt x="50" y="5"/>
                    <a:pt x="50" y="4"/>
                  </a:cubicBezTo>
                  <a:cubicBezTo>
                    <a:pt x="50" y="4"/>
                    <a:pt x="49" y="4"/>
                    <a:pt x="49" y="5"/>
                  </a:cubicBezTo>
                  <a:cubicBezTo>
                    <a:pt x="49" y="5"/>
                    <a:pt x="49" y="5"/>
                    <a:pt x="49" y="5"/>
                  </a:cubicBezTo>
                  <a:cubicBezTo>
                    <a:pt x="48" y="6"/>
                    <a:pt x="49" y="6"/>
                    <a:pt x="49" y="6"/>
                  </a:cubicBezTo>
                  <a:cubicBezTo>
                    <a:pt x="49" y="6"/>
                    <a:pt x="49" y="6"/>
                    <a:pt x="49" y="6"/>
                  </a:cubicBezTo>
                  <a:cubicBezTo>
                    <a:pt x="49" y="6"/>
                    <a:pt x="49" y="6"/>
                    <a:pt x="49" y="6"/>
                  </a:cubicBezTo>
                  <a:cubicBezTo>
                    <a:pt x="49" y="6"/>
                    <a:pt x="48" y="6"/>
                    <a:pt x="48" y="6"/>
                  </a:cubicBezTo>
                  <a:cubicBezTo>
                    <a:pt x="48" y="5"/>
                    <a:pt x="48" y="4"/>
                    <a:pt x="47" y="4"/>
                  </a:cubicBezTo>
                  <a:cubicBezTo>
                    <a:pt x="47" y="4"/>
                    <a:pt x="47" y="5"/>
                    <a:pt x="47" y="5"/>
                  </a:cubicBezTo>
                  <a:cubicBezTo>
                    <a:pt x="46" y="5"/>
                    <a:pt x="46" y="5"/>
                    <a:pt x="45" y="6"/>
                  </a:cubicBezTo>
                  <a:cubicBezTo>
                    <a:pt x="46" y="5"/>
                    <a:pt x="46" y="4"/>
                    <a:pt x="45" y="4"/>
                  </a:cubicBezTo>
                  <a:cubicBezTo>
                    <a:pt x="44" y="5"/>
                    <a:pt x="44" y="4"/>
                    <a:pt x="43" y="4"/>
                  </a:cubicBezTo>
                  <a:cubicBezTo>
                    <a:pt x="43" y="4"/>
                    <a:pt x="42" y="4"/>
                    <a:pt x="42" y="5"/>
                  </a:cubicBezTo>
                  <a:cubicBezTo>
                    <a:pt x="41" y="5"/>
                    <a:pt x="41" y="4"/>
                    <a:pt x="41" y="4"/>
                  </a:cubicBezTo>
                  <a:cubicBezTo>
                    <a:pt x="41" y="4"/>
                    <a:pt x="41" y="4"/>
                    <a:pt x="41" y="5"/>
                  </a:cubicBezTo>
                  <a:cubicBezTo>
                    <a:pt x="40" y="5"/>
                    <a:pt x="40" y="5"/>
                    <a:pt x="40" y="5"/>
                  </a:cubicBezTo>
                  <a:cubicBezTo>
                    <a:pt x="40" y="4"/>
                    <a:pt x="40" y="3"/>
                    <a:pt x="39" y="3"/>
                  </a:cubicBezTo>
                  <a:cubicBezTo>
                    <a:pt x="39" y="4"/>
                    <a:pt x="38" y="4"/>
                    <a:pt x="37" y="5"/>
                  </a:cubicBezTo>
                  <a:cubicBezTo>
                    <a:pt x="38" y="3"/>
                    <a:pt x="37" y="3"/>
                    <a:pt x="36" y="2"/>
                  </a:cubicBezTo>
                  <a:cubicBezTo>
                    <a:pt x="36" y="3"/>
                    <a:pt x="36" y="3"/>
                    <a:pt x="35" y="3"/>
                  </a:cubicBezTo>
                  <a:cubicBezTo>
                    <a:pt x="35" y="3"/>
                    <a:pt x="35" y="4"/>
                    <a:pt x="35" y="4"/>
                  </a:cubicBezTo>
                  <a:cubicBezTo>
                    <a:pt x="34" y="4"/>
                    <a:pt x="34" y="3"/>
                    <a:pt x="33" y="3"/>
                  </a:cubicBezTo>
                  <a:cubicBezTo>
                    <a:pt x="33" y="4"/>
                    <a:pt x="33" y="4"/>
                    <a:pt x="33" y="4"/>
                  </a:cubicBezTo>
                  <a:cubicBezTo>
                    <a:pt x="32" y="4"/>
                    <a:pt x="31" y="3"/>
                    <a:pt x="30" y="3"/>
                  </a:cubicBezTo>
                  <a:cubicBezTo>
                    <a:pt x="31" y="5"/>
                    <a:pt x="29" y="4"/>
                    <a:pt x="28" y="4"/>
                  </a:cubicBezTo>
                  <a:cubicBezTo>
                    <a:pt x="28" y="4"/>
                    <a:pt x="29" y="5"/>
                    <a:pt x="28" y="5"/>
                  </a:cubicBezTo>
                  <a:cubicBezTo>
                    <a:pt x="28" y="5"/>
                    <a:pt x="27" y="5"/>
                    <a:pt x="27" y="5"/>
                  </a:cubicBezTo>
                  <a:cubicBezTo>
                    <a:pt x="27" y="3"/>
                    <a:pt x="29" y="5"/>
                    <a:pt x="28" y="3"/>
                  </a:cubicBezTo>
                  <a:cubicBezTo>
                    <a:pt x="28" y="3"/>
                    <a:pt x="28" y="3"/>
                    <a:pt x="28" y="3"/>
                  </a:cubicBezTo>
                  <a:cubicBezTo>
                    <a:pt x="27" y="3"/>
                    <a:pt x="27" y="4"/>
                    <a:pt x="27" y="3"/>
                  </a:cubicBezTo>
                  <a:cubicBezTo>
                    <a:pt x="27" y="2"/>
                    <a:pt x="25" y="4"/>
                    <a:pt x="24" y="4"/>
                  </a:cubicBezTo>
                  <a:cubicBezTo>
                    <a:pt x="24" y="3"/>
                    <a:pt x="23" y="3"/>
                    <a:pt x="23" y="2"/>
                  </a:cubicBezTo>
                  <a:cubicBezTo>
                    <a:pt x="23" y="2"/>
                    <a:pt x="22" y="2"/>
                    <a:pt x="22" y="1"/>
                  </a:cubicBezTo>
                  <a:cubicBezTo>
                    <a:pt x="21" y="2"/>
                    <a:pt x="19" y="0"/>
                    <a:pt x="18" y="2"/>
                  </a:cubicBezTo>
                  <a:cubicBezTo>
                    <a:pt x="18" y="3"/>
                    <a:pt x="20" y="2"/>
                    <a:pt x="20" y="3"/>
                  </a:cubicBezTo>
                  <a:cubicBezTo>
                    <a:pt x="20" y="4"/>
                    <a:pt x="19" y="4"/>
                    <a:pt x="19" y="5"/>
                  </a:cubicBezTo>
                  <a:cubicBezTo>
                    <a:pt x="19" y="5"/>
                    <a:pt x="19" y="6"/>
                    <a:pt x="18" y="6"/>
                  </a:cubicBezTo>
                  <a:cubicBezTo>
                    <a:pt x="18" y="5"/>
                    <a:pt x="18" y="4"/>
                    <a:pt x="18" y="4"/>
                  </a:cubicBezTo>
                  <a:cubicBezTo>
                    <a:pt x="18" y="4"/>
                    <a:pt x="17" y="4"/>
                    <a:pt x="17" y="4"/>
                  </a:cubicBezTo>
                  <a:cubicBezTo>
                    <a:pt x="16" y="3"/>
                    <a:pt x="17" y="2"/>
                    <a:pt x="18" y="2"/>
                  </a:cubicBezTo>
                  <a:cubicBezTo>
                    <a:pt x="15" y="2"/>
                    <a:pt x="15" y="2"/>
                    <a:pt x="15" y="2"/>
                  </a:cubicBezTo>
                  <a:cubicBezTo>
                    <a:pt x="15" y="2"/>
                    <a:pt x="15" y="4"/>
                    <a:pt x="15" y="4"/>
                  </a:cubicBezTo>
                  <a:cubicBezTo>
                    <a:pt x="14" y="3"/>
                    <a:pt x="14" y="2"/>
                    <a:pt x="15" y="2"/>
                  </a:cubicBezTo>
                  <a:cubicBezTo>
                    <a:pt x="12" y="1"/>
                    <a:pt x="14" y="4"/>
                    <a:pt x="13" y="4"/>
                  </a:cubicBezTo>
                  <a:cubicBezTo>
                    <a:pt x="13" y="3"/>
                    <a:pt x="11" y="3"/>
                    <a:pt x="9" y="3"/>
                  </a:cubicBezTo>
                  <a:cubicBezTo>
                    <a:pt x="9" y="2"/>
                    <a:pt x="10" y="2"/>
                    <a:pt x="9" y="1"/>
                  </a:cubicBezTo>
                  <a:cubicBezTo>
                    <a:pt x="9" y="2"/>
                    <a:pt x="9" y="2"/>
                    <a:pt x="8" y="1"/>
                  </a:cubicBezTo>
                  <a:cubicBezTo>
                    <a:pt x="8" y="1"/>
                    <a:pt x="6" y="2"/>
                    <a:pt x="6" y="3"/>
                  </a:cubicBezTo>
                  <a:cubicBezTo>
                    <a:pt x="5" y="4"/>
                    <a:pt x="4" y="6"/>
                    <a:pt x="3" y="7"/>
                  </a:cubicBezTo>
                  <a:cubicBezTo>
                    <a:pt x="3" y="8"/>
                    <a:pt x="3" y="8"/>
                    <a:pt x="4" y="8"/>
                  </a:cubicBezTo>
                  <a:cubicBezTo>
                    <a:pt x="4" y="8"/>
                    <a:pt x="5" y="8"/>
                    <a:pt x="5" y="8"/>
                  </a:cubicBezTo>
                  <a:cubicBezTo>
                    <a:pt x="5" y="8"/>
                    <a:pt x="5" y="8"/>
                    <a:pt x="5" y="8"/>
                  </a:cubicBezTo>
                  <a:cubicBezTo>
                    <a:pt x="4" y="8"/>
                    <a:pt x="3" y="8"/>
                    <a:pt x="2" y="8"/>
                  </a:cubicBezTo>
                  <a:cubicBezTo>
                    <a:pt x="2" y="8"/>
                    <a:pt x="2" y="9"/>
                    <a:pt x="2" y="9"/>
                  </a:cubicBezTo>
                  <a:cubicBezTo>
                    <a:pt x="2" y="10"/>
                    <a:pt x="2" y="11"/>
                    <a:pt x="1" y="11"/>
                  </a:cubicBezTo>
                  <a:cubicBezTo>
                    <a:pt x="1" y="11"/>
                    <a:pt x="1" y="11"/>
                    <a:pt x="1" y="11"/>
                  </a:cubicBezTo>
                  <a:cubicBezTo>
                    <a:pt x="1" y="11"/>
                    <a:pt x="1" y="12"/>
                    <a:pt x="1" y="12"/>
                  </a:cubicBezTo>
                  <a:cubicBezTo>
                    <a:pt x="1" y="12"/>
                    <a:pt x="1" y="12"/>
                    <a:pt x="1" y="12"/>
                  </a:cubicBezTo>
                  <a:cubicBezTo>
                    <a:pt x="2" y="12"/>
                    <a:pt x="2" y="12"/>
                    <a:pt x="2" y="12"/>
                  </a:cubicBezTo>
                  <a:cubicBezTo>
                    <a:pt x="2" y="12"/>
                    <a:pt x="2" y="12"/>
                    <a:pt x="2" y="12"/>
                  </a:cubicBezTo>
                  <a:cubicBezTo>
                    <a:pt x="2" y="12"/>
                    <a:pt x="2" y="13"/>
                    <a:pt x="1" y="13"/>
                  </a:cubicBezTo>
                  <a:cubicBezTo>
                    <a:pt x="0" y="13"/>
                    <a:pt x="3" y="14"/>
                    <a:pt x="0" y="14"/>
                  </a:cubicBezTo>
                  <a:close/>
                  <a:moveTo>
                    <a:pt x="75" y="12"/>
                  </a:moveTo>
                  <a:cubicBezTo>
                    <a:pt x="75" y="12"/>
                    <a:pt x="75" y="12"/>
                    <a:pt x="75" y="12"/>
                  </a:cubicBezTo>
                  <a:cubicBezTo>
                    <a:pt x="75" y="12"/>
                    <a:pt x="75" y="12"/>
                    <a:pt x="75" y="12"/>
                  </a:cubicBezTo>
                  <a:cubicBezTo>
                    <a:pt x="75" y="12"/>
                    <a:pt x="75" y="12"/>
                    <a:pt x="75" y="12"/>
                  </a:cubicBezTo>
                  <a:close/>
                  <a:moveTo>
                    <a:pt x="73" y="10"/>
                  </a:moveTo>
                  <a:cubicBezTo>
                    <a:pt x="73" y="10"/>
                    <a:pt x="73" y="10"/>
                    <a:pt x="73" y="10"/>
                  </a:cubicBezTo>
                  <a:cubicBezTo>
                    <a:pt x="73" y="10"/>
                    <a:pt x="73" y="11"/>
                    <a:pt x="72" y="11"/>
                  </a:cubicBezTo>
                  <a:cubicBezTo>
                    <a:pt x="72" y="11"/>
                    <a:pt x="72" y="10"/>
                    <a:pt x="73" y="10"/>
                  </a:cubicBezTo>
                  <a:close/>
                  <a:moveTo>
                    <a:pt x="15" y="13"/>
                  </a:moveTo>
                  <a:cubicBezTo>
                    <a:pt x="15" y="13"/>
                    <a:pt x="15" y="13"/>
                    <a:pt x="15" y="13"/>
                  </a:cubicBezTo>
                  <a:cubicBezTo>
                    <a:pt x="15" y="12"/>
                    <a:pt x="15" y="12"/>
                    <a:pt x="15" y="12"/>
                  </a:cubicBezTo>
                  <a:cubicBezTo>
                    <a:pt x="15" y="12"/>
                    <a:pt x="15" y="11"/>
                    <a:pt x="15" y="11"/>
                  </a:cubicBezTo>
                  <a:cubicBezTo>
                    <a:pt x="14" y="11"/>
                    <a:pt x="14" y="11"/>
                    <a:pt x="14" y="11"/>
                  </a:cubicBezTo>
                  <a:cubicBezTo>
                    <a:pt x="14" y="11"/>
                    <a:pt x="14" y="12"/>
                    <a:pt x="14" y="12"/>
                  </a:cubicBezTo>
                  <a:cubicBezTo>
                    <a:pt x="13" y="12"/>
                    <a:pt x="13" y="12"/>
                    <a:pt x="13" y="12"/>
                  </a:cubicBezTo>
                  <a:cubicBezTo>
                    <a:pt x="14" y="12"/>
                    <a:pt x="14" y="13"/>
                    <a:pt x="14" y="13"/>
                  </a:cubicBezTo>
                  <a:cubicBezTo>
                    <a:pt x="13" y="13"/>
                    <a:pt x="13" y="12"/>
                    <a:pt x="13" y="11"/>
                  </a:cubicBezTo>
                  <a:cubicBezTo>
                    <a:pt x="14" y="11"/>
                    <a:pt x="15" y="11"/>
                    <a:pt x="16" y="12"/>
                  </a:cubicBezTo>
                  <a:cubicBezTo>
                    <a:pt x="15" y="12"/>
                    <a:pt x="15" y="12"/>
                    <a:pt x="15" y="13"/>
                  </a:cubicBezTo>
                  <a:close/>
                  <a:moveTo>
                    <a:pt x="18" y="9"/>
                  </a:moveTo>
                  <a:cubicBezTo>
                    <a:pt x="18" y="9"/>
                    <a:pt x="18" y="8"/>
                    <a:pt x="19" y="8"/>
                  </a:cubicBezTo>
                  <a:cubicBezTo>
                    <a:pt x="19" y="8"/>
                    <a:pt x="19" y="8"/>
                    <a:pt x="19" y="8"/>
                  </a:cubicBezTo>
                  <a:cubicBezTo>
                    <a:pt x="19" y="9"/>
                    <a:pt x="18" y="10"/>
                    <a:pt x="18" y="9"/>
                  </a:cubicBezTo>
                  <a:close/>
                  <a:moveTo>
                    <a:pt x="22" y="14"/>
                  </a:moveTo>
                  <a:cubicBezTo>
                    <a:pt x="22" y="14"/>
                    <a:pt x="23" y="13"/>
                    <a:pt x="23" y="13"/>
                  </a:cubicBezTo>
                  <a:cubicBezTo>
                    <a:pt x="23" y="13"/>
                    <a:pt x="23" y="15"/>
                    <a:pt x="22" y="14"/>
                  </a:cubicBezTo>
                  <a:close/>
                  <a:moveTo>
                    <a:pt x="24" y="11"/>
                  </a:moveTo>
                  <a:cubicBezTo>
                    <a:pt x="24" y="11"/>
                    <a:pt x="24" y="10"/>
                    <a:pt x="25" y="10"/>
                  </a:cubicBezTo>
                  <a:cubicBezTo>
                    <a:pt x="25" y="10"/>
                    <a:pt x="26" y="10"/>
                    <a:pt x="26" y="11"/>
                  </a:cubicBezTo>
                  <a:cubicBezTo>
                    <a:pt x="25" y="10"/>
                    <a:pt x="24" y="12"/>
                    <a:pt x="24" y="11"/>
                  </a:cubicBezTo>
                  <a:close/>
                  <a:moveTo>
                    <a:pt x="30" y="7"/>
                  </a:moveTo>
                  <a:cubicBezTo>
                    <a:pt x="31" y="8"/>
                    <a:pt x="31" y="8"/>
                    <a:pt x="32" y="8"/>
                  </a:cubicBezTo>
                  <a:cubicBezTo>
                    <a:pt x="32" y="8"/>
                    <a:pt x="31" y="8"/>
                    <a:pt x="31" y="8"/>
                  </a:cubicBezTo>
                  <a:cubicBezTo>
                    <a:pt x="31" y="8"/>
                    <a:pt x="31" y="8"/>
                    <a:pt x="31" y="8"/>
                  </a:cubicBezTo>
                  <a:cubicBezTo>
                    <a:pt x="31" y="8"/>
                    <a:pt x="30" y="8"/>
                    <a:pt x="30" y="8"/>
                  </a:cubicBezTo>
                  <a:cubicBezTo>
                    <a:pt x="30" y="8"/>
                    <a:pt x="30" y="8"/>
                    <a:pt x="30" y="7"/>
                  </a:cubicBezTo>
                  <a:close/>
                  <a:moveTo>
                    <a:pt x="33" y="9"/>
                  </a:moveTo>
                  <a:cubicBezTo>
                    <a:pt x="33" y="9"/>
                    <a:pt x="33" y="10"/>
                    <a:pt x="33" y="10"/>
                  </a:cubicBezTo>
                  <a:cubicBezTo>
                    <a:pt x="33" y="11"/>
                    <a:pt x="33" y="11"/>
                    <a:pt x="33" y="11"/>
                  </a:cubicBezTo>
                  <a:cubicBezTo>
                    <a:pt x="32" y="11"/>
                    <a:pt x="32" y="9"/>
                    <a:pt x="33" y="9"/>
                  </a:cubicBezTo>
                  <a:close/>
                  <a:moveTo>
                    <a:pt x="51" y="10"/>
                  </a:moveTo>
                  <a:cubicBezTo>
                    <a:pt x="51" y="10"/>
                    <a:pt x="51" y="10"/>
                    <a:pt x="51" y="10"/>
                  </a:cubicBezTo>
                  <a:cubicBezTo>
                    <a:pt x="51" y="10"/>
                    <a:pt x="51" y="10"/>
                    <a:pt x="51" y="10"/>
                  </a:cubicBezTo>
                  <a:cubicBezTo>
                    <a:pt x="51" y="10"/>
                    <a:pt x="51" y="10"/>
                    <a:pt x="51" y="10"/>
                  </a:cubicBezTo>
                  <a:close/>
                  <a:moveTo>
                    <a:pt x="49" y="13"/>
                  </a:moveTo>
                  <a:cubicBezTo>
                    <a:pt x="49" y="13"/>
                    <a:pt x="48" y="13"/>
                    <a:pt x="48" y="13"/>
                  </a:cubicBezTo>
                  <a:cubicBezTo>
                    <a:pt x="48" y="13"/>
                    <a:pt x="48" y="13"/>
                    <a:pt x="48" y="13"/>
                  </a:cubicBezTo>
                  <a:cubicBezTo>
                    <a:pt x="49" y="12"/>
                    <a:pt x="49" y="13"/>
                    <a:pt x="49" y="13"/>
                  </a:cubicBezTo>
                  <a:close/>
                  <a:moveTo>
                    <a:pt x="62" y="11"/>
                  </a:moveTo>
                  <a:cubicBezTo>
                    <a:pt x="62" y="11"/>
                    <a:pt x="62" y="11"/>
                    <a:pt x="62" y="11"/>
                  </a:cubicBezTo>
                  <a:cubicBezTo>
                    <a:pt x="62" y="11"/>
                    <a:pt x="62" y="11"/>
                    <a:pt x="62" y="11"/>
                  </a:cubicBezTo>
                  <a:cubicBezTo>
                    <a:pt x="62" y="11"/>
                    <a:pt x="62" y="11"/>
                    <a:pt x="62" y="11"/>
                  </a:cubicBezTo>
                  <a:cubicBezTo>
                    <a:pt x="62" y="11"/>
                    <a:pt x="62" y="11"/>
                    <a:pt x="62" y="11"/>
                  </a:cubicBezTo>
                  <a:close/>
                  <a:moveTo>
                    <a:pt x="64" y="9"/>
                  </a:moveTo>
                  <a:cubicBezTo>
                    <a:pt x="64" y="10"/>
                    <a:pt x="64" y="10"/>
                    <a:pt x="64" y="10"/>
                  </a:cubicBezTo>
                  <a:cubicBezTo>
                    <a:pt x="64" y="10"/>
                    <a:pt x="64" y="10"/>
                    <a:pt x="63" y="10"/>
                  </a:cubicBezTo>
                  <a:cubicBezTo>
                    <a:pt x="63" y="10"/>
                    <a:pt x="63" y="10"/>
                    <a:pt x="63" y="9"/>
                  </a:cubicBezTo>
                  <a:cubicBezTo>
                    <a:pt x="63" y="9"/>
                    <a:pt x="63" y="9"/>
                    <a:pt x="63" y="9"/>
                  </a:cubicBezTo>
                  <a:cubicBezTo>
                    <a:pt x="63" y="9"/>
                    <a:pt x="63" y="9"/>
                    <a:pt x="63" y="9"/>
                  </a:cubicBezTo>
                  <a:cubicBezTo>
                    <a:pt x="63" y="9"/>
                    <a:pt x="63" y="9"/>
                    <a:pt x="63" y="9"/>
                  </a:cubicBezTo>
                  <a:cubicBezTo>
                    <a:pt x="63" y="9"/>
                    <a:pt x="64" y="9"/>
                    <a:pt x="64" y="9"/>
                  </a:cubicBezTo>
                  <a:close/>
                  <a:moveTo>
                    <a:pt x="67" y="13"/>
                  </a:moveTo>
                  <a:cubicBezTo>
                    <a:pt x="67" y="13"/>
                    <a:pt x="67" y="12"/>
                    <a:pt x="67" y="12"/>
                  </a:cubicBezTo>
                  <a:cubicBezTo>
                    <a:pt x="67" y="12"/>
                    <a:pt x="67" y="12"/>
                    <a:pt x="67" y="12"/>
                  </a:cubicBezTo>
                  <a:cubicBezTo>
                    <a:pt x="67" y="12"/>
                    <a:pt x="67" y="12"/>
                    <a:pt x="67" y="13"/>
                  </a:cubicBezTo>
                  <a:close/>
                  <a:moveTo>
                    <a:pt x="69" y="12"/>
                  </a:moveTo>
                  <a:cubicBezTo>
                    <a:pt x="68" y="12"/>
                    <a:pt x="68" y="12"/>
                    <a:pt x="68" y="11"/>
                  </a:cubicBezTo>
                  <a:cubicBezTo>
                    <a:pt x="68" y="11"/>
                    <a:pt x="67" y="11"/>
                    <a:pt x="68" y="10"/>
                  </a:cubicBezTo>
                  <a:cubicBezTo>
                    <a:pt x="68" y="10"/>
                    <a:pt x="68" y="9"/>
                    <a:pt x="68" y="9"/>
                  </a:cubicBezTo>
                  <a:cubicBezTo>
                    <a:pt x="69" y="10"/>
                    <a:pt x="70" y="12"/>
                    <a:pt x="69" y="12"/>
                  </a:cubicBezTo>
                  <a:close/>
                  <a:moveTo>
                    <a:pt x="65" y="8"/>
                  </a:moveTo>
                  <a:cubicBezTo>
                    <a:pt x="65" y="8"/>
                    <a:pt x="66" y="8"/>
                    <a:pt x="66" y="8"/>
                  </a:cubicBezTo>
                  <a:cubicBezTo>
                    <a:pt x="66" y="8"/>
                    <a:pt x="65" y="8"/>
                    <a:pt x="65" y="8"/>
                  </a:cubicBezTo>
                  <a:cubicBezTo>
                    <a:pt x="65" y="8"/>
                    <a:pt x="65" y="8"/>
                    <a:pt x="65" y="8"/>
                  </a:cubicBezTo>
                  <a:cubicBezTo>
                    <a:pt x="65" y="8"/>
                    <a:pt x="65" y="8"/>
                    <a:pt x="65" y="8"/>
                  </a:cubicBezTo>
                  <a:close/>
                  <a:moveTo>
                    <a:pt x="59" y="7"/>
                  </a:moveTo>
                  <a:cubicBezTo>
                    <a:pt x="59" y="7"/>
                    <a:pt x="59" y="7"/>
                    <a:pt x="59" y="7"/>
                  </a:cubicBezTo>
                  <a:cubicBezTo>
                    <a:pt x="59" y="7"/>
                    <a:pt x="59" y="7"/>
                    <a:pt x="58" y="7"/>
                  </a:cubicBezTo>
                  <a:cubicBezTo>
                    <a:pt x="58" y="7"/>
                    <a:pt x="58" y="7"/>
                    <a:pt x="58" y="7"/>
                  </a:cubicBezTo>
                  <a:cubicBezTo>
                    <a:pt x="58" y="6"/>
                    <a:pt x="58" y="6"/>
                    <a:pt x="58" y="6"/>
                  </a:cubicBezTo>
                  <a:cubicBezTo>
                    <a:pt x="58" y="6"/>
                    <a:pt x="58" y="6"/>
                    <a:pt x="58" y="6"/>
                  </a:cubicBezTo>
                  <a:cubicBezTo>
                    <a:pt x="59" y="6"/>
                    <a:pt x="59" y="6"/>
                    <a:pt x="59" y="7"/>
                  </a:cubicBezTo>
                  <a:close/>
                  <a:moveTo>
                    <a:pt x="53" y="5"/>
                  </a:moveTo>
                  <a:cubicBezTo>
                    <a:pt x="53" y="5"/>
                    <a:pt x="53" y="5"/>
                    <a:pt x="54" y="5"/>
                  </a:cubicBezTo>
                  <a:cubicBezTo>
                    <a:pt x="54" y="5"/>
                    <a:pt x="53" y="5"/>
                    <a:pt x="53" y="6"/>
                  </a:cubicBezTo>
                  <a:cubicBezTo>
                    <a:pt x="53" y="6"/>
                    <a:pt x="53" y="6"/>
                    <a:pt x="53" y="6"/>
                  </a:cubicBezTo>
                  <a:cubicBezTo>
                    <a:pt x="53" y="5"/>
                    <a:pt x="53" y="5"/>
                    <a:pt x="53" y="5"/>
                  </a:cubicBezTo>
                  <a:close/>
                  <a:moveTo>
                    <a:pt x="29" y="7"/>
                  </a:moveTo>
                  <a:cubicBezTo>
                    <a:pt x="29" y="7"/>
                    <a:pt x="29" y="7"/>
                    <a:pt x="29" y="7"/>
                  </a:cubicBezTo>
                  <a:cubicBezTo>
                    <a:pt x="29" y="7"/>
                    <a:pt x="29" y="8"/>
                    <a:pt x="29" y="8"/>
                  </a:cubicBezTo>
                  <a:cubicBezTo>
                    <a:pt x="29" y="8"/>
                    <a:pt x="29" y="9"/>
                    <a:pt x="29" y="9"/>
                  </a:cubicBezTo>
                  <a:cubicBezTo>
                    <a:pt x="29" y="9"/>
                    <a:pt x="28" y="8"/>
                    <a:pt x="28" y="8"/>
                  </a:cubicBezTo>
                  <a:cubicBezTo>
                    <a:pt x="29" y="7"/>
                    <a:pt x="29" y="7"/>
                    <a:pt x="29" y="7"/>
                  </a:cubicBezTo>
                  <a:close/>
                  <a:moveTo>
                    <a:pt x="27" y="7"/>
                  </a:moveTo>
                  <a:cubicBezTo>
                    <a:pt x="27" y="8"/>
                    <a:pt x="26" y="8"/>
                    <a:pt x="25" y="8"/>
                  </a:cubicBezTo>
                  <a:cubicBezTo>
                    <a:pt x="25" y="8"/>
                    <a:pt x="25" y="8"/>
                    <a:pt x="25" y="8"/>
                  </a:cubicBezTo>
                  <a:cubicBezTo>
                    <a:pt x="26" y="8"/>
                    <a:pt x="26" y="7"/>
                    <a:pt x="27" y="7"/>
                  </a:cubicBezTo>
                  <a:close/>
                  <a:moveTo>
                    <a:pt x="20" y="8"/>
                  </a:moveTo>
                  <a:cubicBezTo>
                    <a:pt x="20" y="8"/>
                    <a:pt x="20" y="8"/>
                    <a:pt x="20" y="8"/>
                  </a:cubicBezTo>
                  <a:cubicBezTo>
                    <a:pt x="20" y="8"/>
                    <a:pt x="20" y="8"/>
                    <a:pt x="20" y="8"/>
                  </a:cubicBezTo>
                  <a:cubicBezTo>
                    <a:pt x="20" y="8"/>
                    <a:pt x="20" y="8"/>
                    <a:pt x="20" y="8"/>
                  </a:cubicBezTo>
                  <a:close/>
                  <a:moveTo>
                    <a:pt x="17" y="7"/>
                  </a:moveTo>
                  <a:cubicBezTo>
                    <a:pt x="18" y="7"/>
                    <a:pt x="18" y="7"/>
                    <a:pt x="18" y="8"/>
                  </a:cubicBezTo>
                  <a:cubicBezTo>
                    <a:pt x="18" y="8"/>
                    <a:pt x="18" y="8"/>
                    <a:pt x="18" y="8"/>
                  </a:cubicBezTo>
                  <a:cubicBezTo>
                    <a:pt x="18" y="8"/>
                    <a:pt x="17" y="8"/>
                    <a:pt x="17" y="8"/>
                  </a:cubicBezTo>
                  <a:cubicBezTo>
                    <a:pt x="17" y="8"/>
                    <a:pt x="16" y="7"/>
                    <a:pt x="17" y="7"/>
                  </a:cubicBezTo>
                  <a:close/>
                  <a:moveTo>
                    <a:pt x="16" y="8"/>
                  </a:moveTo>
                  <a:cubicBezTo>
                    <a:pt x="16" y="9"/>
                    <a:pt x="16" y="9"/>
                    <a:pt x="16" y="10"/>
                  </a:cubicBezTo>
                  <a:cubicBezTo>
                    <a:pt x="16" y="9"/>
                    <a:pt x="15" y="9"/>
                    <a:pt x="15" y="9"/>
                  </a:cubicBezTo>
                  <a:cubicBezTo>
                    <a:pt x="15" y="9"/>
                    <a:pt x="15" y="9"/>
                    <a:pt x="15" y="9"/>
                  </a:cubicBezTo>
                  <a:cubicBezTo>
                    <a:pt x="15" y="9"/>
                    <a:pt x="15" y="9"/>
                    <a:pt x="15" y="9"/>
                  </a:cubicBezTo>
                  <a:cubicBezTo>
                    <a:pt x="15" y="9"/>
                    <a:pt x="15" y="9"/>
                    <a:pt x="15" y="9"/>
                  </a:cubicBezTo>
                  <a:cubicBezTo>
                    <a:pt x="15" y="9"/>
                    <a:pt x="15" y="8"/>
                    <a:pt x="16" y="8"/>
                  </a:cubicBezTo>
                  <a:close/>
                  <a:moveTo>
                    <a:pt x="9" y="7"/>
                  </a:moveTo>
                  <a:cubicBezTo>
                    <a:pt x="9" y="8"/>
                    <a:pt x="11" y="8"/>
                    <a:pt x="10" y="7"/>
                  </a:cubicBezTo>
                  <a:cubicBezTo>
                    <a:pt x="11" y="8"/>
                    <a:pt x="10" y="6"/>
                    <a:pt x="12" y="6"/>
                  </a:cubicBezTo>
                  <a:cubicBezTo>
                    <a:pt x="12" y="6"/>
                    <a:pt x="12" y="7"/>
                    <a:pt x="13" y="7"/>
                  </a:cubicBezTo>
                  <a:cubicBezTo>
                    <a:pt x="13" y="7"/>
                    <a:pt x="13" y="6"/>
                    <a:pt x="14" y="7"/>
                  </a:cubicBezTo>
                  <a:cubicBezTo>
                    <a:pt x="14" y="7"/>
                    <a:pt x="14" y="7"/>
                    <a:pt x="14" y="7"/>
                  </a:cubicBezTo>
                  <a:cubicBezTo>
                    <a:pt x="14" y="8"/>
                    <a:pt x="13" y="8"/>
                    <a:pt x="13" y="8"/>
                  </a:cubicBezTo>
                  <a:cubicBezTo>
                    <a:pt x="13" y="9"/>
                    <a:pt x="13" y="9"/>
                    <a:pt x="13" y="9"/>
                  </a:cubicBezTo>
                  <a:cubicBezTo>
                    <a:pt x="12" y="10"/>
                    <a:pt x="12" y="10"/>
                    <a:pt x="13" y="10"/>
                  </a:cubicBezTo>
                  <a:cubicBezTo>
                    <a:pt x="12" y="10"/>
                    <a:pt x="12" y="10"/>
                    <a:pt x="12" y="10"/>
                  </a:cubicBezTo>
                  <a:cubicBezTo>
                    <a:pt x="12" y="10"/>
                    <a:pt x="12" y="10"/>
                    <a:pt x="12" y="10"/>
                  </a:cubicBezTo>
                  <a:cubicBezTo>
                    <a:pt x="12" y="10"/>
                    <a:pt x="12" y="9"/>
                    <a:pt x="11" y="9"/>
                  </a:cubicBezTo>
                  <a:cubicBezTo>
                    <a:pt x="11" y="9"/>
                    <a:pt x="11" y="9"/>
                    <a:pt x="11" y="9"/>
                  </a:cubicBezTo>
                  <a:cubicBezTo>
                    <a:pt x="11" y="9"/>
                    <a:pt x="10" y="9"/>
                    <a:pt x="10" y="8"/>
                  </a:cubicBezTo>
                  <a:cubicBezTo>
                    <a:pt x="8" y="8"/>
                    <a:pt x="8" y="8"/>
                    <a:pt x="8" y="8"/>
                  </a:cubicBezTo>
                  <a:cubicBezTo>
                    <a:pt x="8" y="8"/>
                    <a:pt x="9" y="7"/>
                    <a:pt x="9" y="7"/>
                  </a:cubicBezTo>
                  <a:close/>
                  <a:moveTo>
                    <a:pt x="8" y="9"/>
                  </a:moveTo>
                  <a:cubicBezTo>
                    <a:pt x="8" y="9"/>
                    <a:pt x="9" y="9"/>
                    <a:pt x="9" y="9"/>
                  </a:cubicBezTo>
                  <a:cubicBezTo>
                    <a:pt x="9" y="9"/>
                    <a:pt x="9" y="10"/>
                    <a:pt x="9" y="10"/>
                  </a:cubicBezTo>
                  <a:cubicBezTo>
                    <a:pt x="8" y="10"/>
                    <a:pt x="8" y="9"/>
                    <a:pt x="8" y="9"/>
                  </a:cubicBezTo>
                  <a:close/>
                  <a:moveTo>
                    <a:pt x="4" y="11"/>
                  </a:moveTo>
                  <a:cubicBezTo>
                    <a:pt x="4" y="11"/>
                    <a:pt x="4" y="11"/>
                    <a:pt x="4" y="12"/>
                  </a:cubicBezTo>
                  <a:cubicBezTo>
                    <a:pt x="4" y="12"/>
                    <a:pt x="4" y="12"/>
                    <a:pt x="4" y="12"/>
                  </a:cubicBezTo>
                  <a:cubicBezTo>
                    <a:pt x="4" y="12"/>
                    <a:pt x="4" y="11"/>
                    <a:pt x="4" y="11"/>
                  </a:cubicBezTo>
                  <a:close/>
                  <a:moveTo>
                    <a:pt x="4" y="9"/>
                  </a:moveTo>
                  <a:cubicBezTo>
                    <a:pt x="5" y="9"/>
                    <a:pt x="4" y="10"/>
                    <a:pt x="4" y="11"/>
                  </a:cubicBezTo>
                  <a:cubicBezTo>
                    <a:pt x="4" y="10"/>
                    <a:pt x="4" y="10"/>
                    <a:pt x="4" y="10"/>
                  </a:cubicBezTo>
                  <a:cubicBezTo>
                    <a:pt x="4" y="9"/>
                    <a:pt x="4" y="9"/>
                    <a:pt x="3" y="9"/>
                  </a:cubicBezTo>
                  <a:cubicBezTo>
                    <a:pt x="3" y="9"/>
                    <a:pt x="4" y="9"/>
                    <a:pt x="4"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 name="Freeform 3268"/>
            <p:cNvSpPr/>
            <p:nvPr/>
          </p:nvSpPr>
          <p:spPr bwMode="auto">
            <a:xfrm>
              <a:off x="9305926" y="4721225"/>
              <a:ext cx="9525"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1" y="3"/>
                    <a:pt x="3" y="3"/>
                    <a:pt x="3" y="2"/>
                  </a:cubicBezTo>
                  <a:cubicBezTo>
                    <a:pt x="3" y="0"/>
                    <a:pt x="0" y="0"/>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 name="Freeform 3269"/>
            <p:cNvSpPr/>
            <p:nvPr/>
          </p:nvSpPr>
          <p:spPr bwMode="auto">
            <a:xfrm>
              <a:off x="9112251" y="4724400"/>
              <a:ext cx="11113" cy="14287"/>
            </a:xfrm>
            <a:custGeom>
              <a:avLst/>
              <a:gdLst>
                <a:gd name="T0" fmla="*/ 0 w 3"/>
                <a:gd name="T1" fmla="*/ 2 h 4"/>
                <a:gd name="T2" fmla="*/ 2 w 3"/>
                <a:gd name="T3" fmla="*/ 1 h 4"/>
                <a:gd name="T4" fmla="*/ 0 w 3"/>
                <a:gd name="T5" fmla="*/ 2 h 4"/>
              </a:gdLst>
              <a:ahLst/>
              <a:cxnLst>
                <a:cxn ang="0">
                  <a:pos x="T0" y="T1"/>
                </a:cxn>
                <a:cxn ang="0">
                  <a:pos x="T2" y="T3"/>
                </a:cxn>
                <a:cxn ang="0">
                  <a:pos x="T4" y="T5"/>
                </a:cxn>
              </a:cxnLst>
              <a:rect l="0" t="0" r="r" b="b"/>
              <a:pathLst>
                <a:path w="3" h="4">
                  <a:moveTo>
                    <a:pt x="0" y="2"/>
                  </a:moveTo>
                  <a:cubicBezTo>
                    <a:pt x="0" y="4"/>
                    <a:pt x="3" y="2"/>
                    <a:pt x="2" y="1"/>
                  </a:cubicBezTo>
                  <a:cubicBezTo>
                    <a:pt x="1"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 name="Freeform 3270"/>
            <p:cNvSpPr/>
            <p:nvPr/>
          </p:nvSpPr>
          <p:spPr bwMode="auto">
            <a:xfrm>
              <a:off x="9253538" y="4643438"/>
              <a:ext cx="15875" cy="9525"/>
            </a:xfrm>
            <a:custGeom>
              <a:avLst/>
              <a:gdLst>
                <a:gd name="T0" fmla="*/ 5 w 5"/>
                <a:gd name="T1" fmla="*/ 0 h 3"/>
                <a:gd name="T2" fmla="*/ 3 w 5"/>
                <a:gd name="T3" fmla="*/ 0 h 3"/>
                <a:gd name="T4" fmla="*/ 5 w 5"/>
                <a:gd name="T5" fmla="*/ 0 h 3"/>
              </a:gdLst>
              <a:ahLst/>
              <a:cxnLst>
                <a:cxn ang="0">
                  <a:pos x="T0" y="T1"/>
                </a:cxn>
                <a:cxn ang="0">
                  <a:pos x="T2" y="T3"/>
                </a:cxn>
                <a:cxn ang="0">
                  <a:pos x="T4" y="T5"/>
                </a:cxn>
              </a:cxnLst>
              <a:rect l="0" t="0" r="r" b="b"/>
              <a:pathLst>
                <a:path w="5" h="3">
                  <a:moveTo>
                    <a:pt x="5" y="0"/>
                  </a:moveTo>
                  <a:cubicBezTo>
                    <a:pt x="4" y="1"/>
                    <a:pt x="3" y="1"/>
                    <a:pt x="3" y="0"/>
                  </a:cubicBezTo>
                  <a:cubicBezTo>
                    <a:pt x="0" y="1"/>
                    <a:pt x="5" y="3"/>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 name="Freeform 3271"/>
            <p:cNvSpPr/>
            <p:nvPr/>
          </p:nvSpPr>
          <p:spPr bwMode="auto">
            <a:xfrm>
              <a:off x="9471026" y="4656138"/>
              <a:ext cx="11113" cy="6350"/>
            </a:xfrm>
            <a:custGeom>
              <a:avLst/>
              <a:gdLst>
                <a:gd name="T0" fmla="*/ 0 w 3"/>
                <a:gd name="T1" fmla="*/ 1 h 2"/>
                <a:gd name="T2" fmla="*/ 1 w 3"/>
                <a:gd name="T3" fmla="*/ 2 h 2"/>
                <a:gd name="T4" fmla="*/ 2 w 3"/>
                <a:gd name="T5" fmla="*/ 1 h 2"/>
                <a:gd name="T6" fmla="*/ 3 w 3"/>
                <a:gd name="T7" fmla="*/ 0 h 2"/>
                <a:gd name="T8" fmla="*/ 1 w 3"/>
                <a:gd name="T9" fmla="*/ 0 h 2"/>
                <a:gd name="T10" fmla="*/ 0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0" y="1"/>
                  </a:moveTo>
                  <a:cubicBezTo>
                    <a:pt x="0" y="2"/>
                    <a:pt x="1" y="1"/>
                    <a:pt x="1" y="2"/>
                  </a:cubicBezTo>
                  <a:cubicBezTo>
                    <a:pt x="1" y="2"/>
                    <a:pt x="2" y="1"/>
                    <a:pt x="2" y="1"/>
                  </a:cubicBezTo>
                  <a:cubicBezTo>
                    <a:pt x="2" y="1"/>
                    <a:pt x="3" y="0"/>
                    <a:pt x="3" y="0"/>
                  </a:cubicBezTo>
                  <a:cubicBezTo>
                    <a:pt x="2" y="0"/>
                    <a:pt x="2"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 name="Freeform 3272"/>
            <p:cNvSpPr/>
            <p:nvPr/>
          </p:nvSpPr>
          <p:spPr bwMode="auto">
            <a:xfrm>
              <a:off x="9432926" y="4652963"/>
              <a:ext cx="6350" cy="9525"/>
            </a:xfrm>
            <a:custGeom>
              <a:avLst/>
              <a:gdLst>
                <a:gd name="T0" fmla="*/ 0 w 2"/>
                <a:gd name="T1" fmla="*/ 3 h 3"/>
                <a:gd name="T2" fmla="*/ 0 w 2"/>
                <a:gd name="T3" fmla="*/ 0 h 3"/>
                <a:gd name="T4" fmla="*/ 1 w 2"/>
                <a:gd name="T5" fmla="*/ 1 h 3"/>
                <a:gd name="T6" fmla="*/ 0 w 2"/>
                <a:gd name="T7" fmla="*/ 3 h 3"/>
              </a:gdLst>
              <a:ahLst/>
              <a:cxnLst>
                <a:cxn ang="0">
                  <a:pos x="T0" y="T1"/>
                </a:cxn>
                <a:cxn ang="0">
                  <a:pos x="T2" y="T3"/>
                </a:cxn>
                <a:cxn ang="0">
                  <a:pos x="T4" y="T5"/>
                </a:cxn>
                <a:cxn ang="0">
                  <a:pos x="T6" y="T7"/>
                </a:cxn>
              </a:cxnLst>
              <a:rect l="0" t="0" r="r" b="b"/>
              <a:pathLst>
                <a:path w="2" h="3">
                  <a:moveTo>
                    <a:pt x="0" y="3"/>
                  </a:moveTo>
                  <a:cubicBezTo>
                    <a:pt x="1" y="3"/>
                    <a:pt x="2" y="0"/>
                    <a:pt x="0" y="0"/>
                  </a:cubicBezTo>
                  <a:cubicBezTo>
                    <a:pt x="0" y="1"/>
                    <a:pt x="0" y="1"/>
                    <a:pt x="1" y="1"/>
                  </a:cubicBezTo>
                  <a:cubicBezTo>
                    <a:pt x="0" y="2"/>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1" name="Freeform 3273"/>
            <p:cNvSpPr/>
            <p:nvPr/>
          </p:nvSpPr>
          <p:spPr bwMode="auto">
            <a:xfrm>
              <a:off x="9074151" y="4724400"/>
              <a:ext cx="3175" cy="11112"/>
            </a:xfrm>
            <a:custGeom>
              <a:avLst/>
              <a:gdLst>
                <a:gd name="T0" fmla="*/ 0 w 1"/>
                <a:gd name="T1" fmla="*/ 2 h 3"/>
                <a:gd name="T2" fmla="*/ 0 w 1"/>
                <a:gd name="T3" fmla="*/ 2 h 3"/>
              </a:gdLst>
              <a:ahLst/>
              <a:cxnLst>
                <a:cxn ang="0">
                  <a:pos x="T0" y="T1"/>
                </a:cxn>
                <a:cxn ang="0">
                  <a:pos x="T2" y="T3"/>
                </a:cxn>
              </a:cxnLst>
              <a:rect l="0" t="0" r="r" b="b"/>
              <a:pathLst>
                <a:path w="1" h="3">
                  <a:moveTo>
                    <a:pt x="0" y="2"/>
                  </a:moveTo>
                  <a:cubicBezTo>
                    <a:pt x="1" y="3"/>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2" name="Freeform 3274"/>
            <p:cNvSpPr/>
            <p:nvPr/>
          </p:nvSpPr>
          <p:spPr bwMode="auto">
            <a:xfrm>
              <a:off x="8988426" y="4621213"/>
              <a:ext cx="3175" cy="6350"/>
            </a:xfrm>
            <a:custGeom>
              <a:avLst/>
              <a:gdLst>
                <a:gd name="T0" fmla="*/ 1 w 1"/>
                <a:gd name="T1" fmla="*/ 0 h 2"/>
                <a:gd name="T2" fmla="*/ 1 w 1"/>
                <a:gd name="T3" fmla="*/ 2 h 2"/>
                <a:gd name="T4" fmla="*/ 1 w 1"/>
                <a:gd name="T5" fmla="*/ 1 h 2"/>
                <a:gd name="T6" fmla="*/ 1 w 1"/>
                <a:gd name="T7" fmla="*/ 0 h 2"/>
              </a:gdLst>
              <a:ahLst/>
              <a:cxnLst>
                <a:cxn ang="0">
                  <a:pos x="T0" y="T1"/>
                </a:cxn>
                <a:cxn ang="0">
                  <a:pos x="T2" y="T3"/>
                </a:cxn>
                <a:cxn ang="0">
                  <a:pos x="T4" y="T5"/>
                </a:cxn>
                <a:cxn ang="0">
                  <a:pos x="T6" y="T7"/>
                </a:cxn>
              </a:cxnLst>
              <a:rect l="0" t="0" r="r" b="b"/>
              <a:pathLst>
                <a:path w="1" h="2">
                  <a:moveTo>
                    <a:pt x="1" y="0"/>
                  </a:moveTo>
                  <a:cubicBezTo>
                    <a:pt x="0" y="0"/>
                    <a:pt x="0" y="2"/>
                    <a:pt x="1" y="2"/>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3" name="Freeform 3275"/>
            <p:cNvSpPr>
              <a:spLocks noEditPoints="1"/>
            </p:cNvSpPr>
            <p:nvPr/>
          </p:nvSpPr>
          <p:spPr bwMode="auto">
            <a:xfrm>
              <a:off x="8758238" y="4559300"/>
              <a:ext cx="1019175" cy="112712"/>
            </a:xfrm>
            <a:custGeom>
              <a:avLst/>
              <a:gdLst>
                <a:gd name="T0" fmla="*/ 302 w 313"/>
                <a:gd name="T1" fmla="*/ 18 h 35"/>
                <a:gd name="T2" fmla="*/ 279 w 313"/>
                <a:gd name="T3" fmla="*/ 15 h 35"/>
                <a:gd name="T4" fmla="*/ 272 w 313"/>
                <a:gd name="T5" fmla="*/ 8 h 35"/>
                <a:gd name="T6" fmla="*/ 260 w 313"/>
                <a:gd name="T7" fmla="*/ 10 h 35"/>
                <a:gd name="T8" fmla="*/ 240 w 313"/>
                <a:gd name="T9" fmla="*/ 4 h 35"/>
                <a:gd name="T10" fmla="*/ 229 w 313"/>
                <a:gd name="T11" fmla="*/ 11 h 35"/>
                <a:gd name="T12" fmla="*/ 222 w 313"/>
                <a:gd name="T13" fmla="*/ 12 h 35"/>
                <a:gd name="T14" fmla="*/ 211 w 313"/>
                <a:gd name="T15" fmla="*/ 4 h 35"/>
                <a:gd name="T16" fmla="*/ 192 w 313"/>
                <a:gd name="T17" fmla="*/ 8 h 35"/>
                <a:gd name="T18" fmla="*/ 156 w 313"/>
                <a:gd name="T19" fmla="*/ 5 h 35"/>
                <a:gd name="T20" fmla="*/ 148 w 313"/>
                <a:gd name="T21" fmla="*/ 7 h 35"/>
                <a:gd name="T22" fmla="*/ 133 w 313"/>
                <a:gd name="T23" fmla="*/ 11 h 35"/>
                <a:gd name="T24" fmla="*/ 106 w 313"/>
                <a:gd name="T25" fmla="*/ 9 h 35"/>
                <a:gd name="T26" fmla="*/ 84 w 313"/>
                <a:gd name="T27" fmla="*/ 9 h 35"/>
                <a:gd name="T28" fmla="*/ 56 w 313"/>
                <a:gd name="T29" fmla="*/ 10 h 35"/>
                <a:gd name="T30" fmla="*/ 48 w 313"/>
                <a:gd name="T31" fmla="*/ 13 h 35"/>
                <a:gd name="T32" fmla="*/ 43 w 313"/>
                <a:gd name="T33" fmla="*/ 15 h 35"/>
                <a:gd name="T34" fmla="*/ 28 w 313"/>
                <a:gd name="T35" fmla="*/ 1 h 35"/>
                <a:gd name="T36" fmla="*/ 16 w 313"/>
                <a:gd name="T37" fmla="*/ 16 h 35"/>
                <a:gd name="T38" fmla="*/ 1 w 313"/>
                <a:gd name="T39" fmla="*/ 20 h 35"/>
                <a:gd name="T40" fmla="*/ 22 w 313"/>
                <a:gd name="T41" fmla="*/ 18 h 35"/>
                <a:gd name="T42" fmla="*/ 47 w 313"/>
                <a:gd name="T43" fmla="*/ 28 h 35"/>
                <a:gd name="T44" fmla="*/ 74 w 313"/>
                <a:gd name="T45" fmla="*/ 27 h 35"/>
                <a:gd name="T46" fmla="*/ 117 w 313"/>
                <a:gd name="T47" fmla="*/ 26 h 35"/>
                <a:gd name="T48" fmla="*/ 130 w 313"/>
                <a:gd name="T49" fmla="*/ 27 h 35"/>
                <a:gd name="T50" fmla="*/ 148 w 313"/>
                <a:gd name="T51" fmla="*/ 24 h 35"/>
                <a:gd name="T52" fmla="*/ 164 w 313"/>
                <a:gd name="T53" fmla="*/ 25 h 35"/>
                <a:gd name="T54" fmla="*/ 182 w 313"/>
                <a:gd name="T55" fmla="*/ 24 h 35"/>
                <a:gd name="T56" fmla="*/ 194 w 313"/>
                <a:gd name="T57" fmla="*/ 24 h 35"/>
                <a:gd name="T58" fmla="*/ 232 w 313"/>
                <a:gd name="T59" fmla="*/ 29 h 35"/>
                <a:gd name="T60" fmla="*/ 260 w 313"/>
                <a:gd name="T61" fmla="*/ 27 h 35"/>
                <a:gd name="T62" fmla="*/ 284 w 313"/>
                <a:gd name="T63" fmla="*/ 19 h 35"/>
                <a:gd name="T64" fmla="*/ 10 w 313"/>
                <a:gd name="T65" fmla="*/ 18 h 35"/>
                <a:gd name="T66" fmla="*/ 251 w 313"/>
                <a:gd name="T67" fmla="*/ 6 h 35"/>
                <a:gd name="T68" fmla="*/ 234 w 313"/>
                <a:gd name="T69" fmla="*/ 13 h 35"/>
                <a:gd name="T70" fmla="*/ 211 w 313"/>
                <a:gd name="T71" fmla="*/ 15 h 35"/>
                <a:gd name="T72" fmla="*/ 187 w 313"/>
                <a:gd name="T73" fmla="*/ 18 h 35"/>
                <a:gd name="T74" fmla="*/ 177 w 313"/>
                <a:gd name="T75" fmla="*/ 10 h 35"/>
                <a:gd name="T76" fmla="*/ 200 w 313"/>
                <a:gd name="T77" fmla="*/ 13 h 35"/>
                <a:gd name="T78" fmla="*/ 183 w 313"/>
                <a:gd name="T79" fmla="*/ 8 h 35"/>
                <a:gd name="T80" fmla="*/ 170 w 313"/>
                <a:gd name="T81" fmla="*/ 9 h 35"/>
                <a:gd name="T82" fmla="*/ 158 w 313"/>
                <a:gd name="T83" fmla="*/ 14 h 35"/>
                <a:gd name="T84" fmla="*/ 139 w 313"/>
                <a:gd name="T85" fmla="*/ 20 h 35"/>
                <a:gd name="T86" fmla="*/ 149 w 313"/>
                <a:gd name="T87" fmla="*/ 16 h 35"/>
                <a:gd name="T88" fmla="*/ 139 w 313"/>
                <a:gd name="T89" fmla="*/ 10 h 35"/>
                <a:gd name="T90" fmla="*/ 127 w 313"/>
                <a:gd name="T91" fmla="*/ 8 h 35"/>
                <a:gd name="T92" fmla="*/ 114 w 313"/>
                <a:gd name="T93" fmla="*/ 11 h 35"/>
                <a:gd name="T94" fmla="*/ 112 w 313"/>
                <a:gd name="T95" fmla="*/ 11 h 35"/>
                <a:gd name="T96" fmla="*/ 95 w 313"/>
                <a:gd name="T97" fmla="*/ 9 h 35"/>
                <a:gd name="T98" fmla="*/ 69 w 313"/>
                <a:gd name="T99" fmla="*/ 14 h 35"/>
                <a:gd name="T100" fmla="*/ 64 w 313"/>
                <a:gd name="T101" fmla="*/ 8 h 35"/>
                <a:gd name="T102" fmla="*/ 59 w 313"/>
                <a:gd name="T103" fmla="*/ 18 h 35"/>
                <a:gd name="T104" fmla="*/ 77 w 313"/>
                <a:gd name="T105" fmla="*/ 21 h 35"/>
                <a:gd name="T106" fmla="*/ 89 w 313"/>
                <a:gd name="T107" fmla="*/ 23 h 35"/>
                <a:gd name="T108" fmla="*/ 107 w 313"/>
                <a:gd name="T109" fmla="*/ 23 h 35"/>
                <a:gd name="T110" fmla="*/ 128 w 313"/>
                <a:gd name="T111" fmla="*/ 20 h 35"/>
                <a:gd name="T112" fmla="*/ 204 w 313"/>
                <a:gd name="T113" fmla="*/ 17 h 35"/>
                <a:gd name="T114" fmla="*/ 214 w 313"/>
                <a:gd name="T115" fmla="*/ 25 h 35"/>
                <a:gd name="T116" fmla="*/ 228 w 313"/>
                <a:gd name="T117" fmla="*/ 17 h 35"/>
                <a:gd name="T118" fmla="*/ 251 w 313"/>
                <a:gd name="T119" fmla="*/ 17 h 35"/>
                <a:gd name="T120" fmla="*/ 255 w 313"/>
                <a:gd name="T121" fmla="*/ 2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 h="35">
                  <a:moveTo>
                    <a:pt x="284" y="28"/>
                  </a:moveTo>
                  <a:cubicBezTo>
                    <a:pt x="285" y="29"/>
                    <a:pt x="285" y="28"/>
                    <a:pt x="286" y="28"/>
                  </a:cubicBezTo>
                  <a:cubicBezTo>
                    <a:pt x="288" y="28"/>
                    <a:pt x="285" y="29"/>
                    <a:pt x="286" y="30"/>
                  </a:cubicBezTo>
                  <a:cubicBezTo>
                    <a:pt x="287" y="30"/>
                    <a:pt x="287" y="29"/>
                    <a:pt x="288" y="29"/>
                  </a:cubicBezTo>
                  <a:cubicBezTo>
                    <a:pt x="289" y="28"/>
                    <a:pt x="287" y="28"/>
                    <a:pt x="290" y="28"/>
                  </a:cubicBezTo>
                  <a:cubicBezTo>
                    <a:pt x="290" y="26"/>
                    <a:pt x="290" y="26"/>
                    <a:pt x="290" y="26"/>
                  </a:cubicBezTo>
                  <a:cubicBezTo>
                    <a:pt x="291" y="26"/>
                    <a:pt x="291" y="27"/>
                    <a:pt x="291" y="27"/>
                  </a:cubicBezTo>
                  <a:cubicBezTo>
                    <a:pt x="291" y="27"/>
                    <a:pt x="291" y="27"/>
                    <a:pt x="292" y="27"/>
                  </a:cubicBezTo>
                  <a:cubicBezTo>
                    <a:pt x="292" y="28"/>
                    <a:pt x="293" y="28"/>
                    <a:pt x="293" y="28"/>
                  </a:cubicBezTo>
                  <a:cubicBezTo>
                    <a:pt x="294" y="29"/>
                    <a:pt x="293" y="28"/>
                    <a:pt x="294" y="28"/>
                  </a:cubicBezTo>
                  <a:cubicBezTo>
                    <a:pt x="294" y="28"/>
                    <a:pt x="294" y="28"/>
                    <a:pt x="294" y="28"/>
                  </a:cubicBezTo>
                  <a:cubicBezTo>
                    <a:pt x="295" y="28"/>
                    <a:pt x="296" y="27"/>
                    <a:pt x="297" y="27"/>
                  </a:cubicBezTo>
                  <a:cubicBezTo>
                    <a:pt x="297" y="26"/>
                    <a:pt x="297" y="25"/>
                    <a:pt x="296" y="25"/>
                  </a:cubicBezTo>
                  <a:cubicBezTo>
                    <a:pt x="298" y="24"/>
                    <a:pt x="298" y="22"/>
                    <a:pt x="300" y="21"/>
                  </a:cubicBezTo>
                  <a:cubicBezTo>
                    <a:pt x="300" y="20"/>
                    <a:pt x="299" y="20"/>
                    <a:pt x="301" y="19"/>
                  </a:cubicBezTo>
                  <a:cubicBezTo>
                    <a:pt x="302" y="20"/>
                    <a:pt x="300" y="20"/>
                    <a:pt x="301" y="21"/>
                  </a:cubicBezTo>
                  <a:cubicBezTo>
                    <a:pt x="303" y="21"/>
                    <a:pt x="305" y="22"/>
                    <a:pt x="306" y="20"/>
                  </a:cubicBezTo>
                  <a:cubicBezTo>
                    <a:pt x="307" y="20"/>
                    <a:pt x="308" y="22"/>
                    <a:pt x="307" y="23"/>
                  </a:cubicBezTo>
                  <a:cubicBezTo>
                    <a:pt x="307" y="23"/>
                    <a:pt x="309" y="23"/>
                    <a:pt x="309" y="24"/>
                  </a:cubicBezTo>
                  <a:cubicBezTo>
                    <a:pt x="309" y="24"/>
                    <a:pt x="309" y="23"/>
                    <a:pt x="310" y="23"/>
                  </a:cubicBezTo>
                  <a:cubicBezTo>
                    <a:pt x="311" y="22"/>
                    <a:pt x="312" y="23"/>
                    <a:pt x="311" y="21"/>
                  </a:cubicBezTo>
                  <a:cubicBezTo>
                    <a:pt x="312" y="21"/>
                    <a:pt x="312" y="22"/>
                    <a:pt x="313" y="22"/>
                  </a:cubicBezTo>
                  <a:cubicBezTo>
                    <a:pt x="313" y="20"/>
                    <a:pt x="311" y="19"/>
                    <a:pt x="312" y="18"/>
                  </a:cubicBezTo>
                  <a:cubicBezTo>
                    <a:pt x="311" y="17"/>
                    <a:pt x="310" y="18"/>
                    <a:pt x="311" y="16"/>
                  </a:cubicBezTo>
                  <a:cubicBezTo>
                    <a:pt x="310" y="16"/>
                    <a:pt x="309" y="16"/>
                    <a:pt x="309" y="15"/>
                  </a:cubicBezTo>
                  <a:cubicBezTo>
                    <a:pt x="309" y="16"/>
                    <a:pt x="308" y="16"/>
                    <a:pt x="308" y="17"/>
                  </a:cubicBezTo>
                  <a:cubicBezTo>
                    <a:pt x="307" y="17"/>
                    <a:pt x="307" y="18"/>
                    <a:pt x="306" y="18"/>
                  </a:cubicBezTo>
                  <a:cubicBezTo>
                    <a:pt x="306" y="18"/>
                    <a:pt x="304" y="18"/>
                    <a:pt x="304" y="18"/>
                  </a:cubicBezTo>
                  <a:cubicBezTo>
                    <a:pt x="303" y="17"/>
                    <a:pt x="303" y="18"/>
                    <a:pt x="302" y="18"/>
                  </a:cubicBezTo>
                  <a:cubicBezTo>
                    <a:pt x="301" y="18"/>
                    <a:pt x="301" y="17"/>
                    <a:pt x="299" y="17"/>
                  </a:cubicBezTo>
                  <a:cubicBezTo>
                    <a:pt x="300" y="18"/>
                    <a:pt x="299" y="18"/>
                    <a:pt x="298" y="19"/>
                  </a:cubicBezTo>
                  <a:cubicBezTo>
                    <a:pt x="297" y="18"/>
                    <a:pt x="299" y="18"/>
                    <a:pt x="298" y="17"/>
                  </a:cubicBezTo>
                  <a:cubicBezTo>
                    <a:pt x="297" y="17"/>
                    <a:pt x="297" y="15"/>
                    <a:pt x="296" y="15"/>
                  </a:cubicBezTo>
                  <a:cubicBezTo>
                    <a:pt x="296" y="14"/>
                    <a:pt x="296" y="14"/>
                    <a:pt x="295" y="14"/>
                  </a:cubicBezTo>
                  <a:cubicBezTo>
                    <a:pt x="296" y="14"/>
                    <a:pt x="296" y="14"/>
                    <a:pt x="297" y="14"/>
                  </a:cubicBezTo>
                  <a:cubicBezTo>
                    <a:pt x="297" y="14"/>
                    <a:pt x="297" y="15"/>
                    <a:pt x="298" y="14"/>
                  </a:cubicBezTo>
                  <a:cubicBezTo>
                    <a:pt x="297" y="13"/>
                    <a:pt x="298" y="13"/>
                    <a:pt x="297" y="13"/>
                  </a:cubicBezTo>
                  <a:cubicBezTo>
                    <a:pt x="297" y="14"/>
                    <a:pt x="296" y="11"/>
                    <a:pt x="295" y="12"/>
                  </a:cubicBezTo>
                  <a:cubicBezTo>
                    <a:pt x="295" y="13"/>
                    <a:pt x="294" y="12"/>
                    <a:pt x="294" y="14"/>
                  </a:cubicBezTo>
                  <a:cubicBezTo>
                    <a:pt x="295" y="14"/>
                    <a:pt x="295" y="14"/>
                    <a:pt x="295" y="14"/>
                  </a:cubicBezTo>
                  <a:cubicBezTo>
                    <a:pt x="294" y="15"/>
                    <a:pt x="295" y="15"/>
                    <a:pt x="295" y="17"/>
                  </a:cubicBezTo>
                  <a:cubicBezTo>
                    <a:pt x="296" y="17"/>
                    <a:pt x="296" y="17"/>
                    <a:pt x="297" y="17"/>
                  </a:cubicBezTo>
                  <a:cubicBezTo>
                    <a:pt x="297" y="19"/>
                    <a:pt x="295" y="16"/>
                    <a:pt x="295" y="18"/>
                  </a:cubicBezTo>
                  <a:cubicBezTo>
                    <a:pt x="294" y="18"/>
                    <a:pt x="293" y="18"/>
                    <a:pt x="293" y="17"/>
                  </a:cubicBezTo>
                  <a:cubicBezTo>
                    <a:pt x="292" y="17"/>
                    <a:pt x="292" y="18"/>
                    <a:pt x="292" y="19"/>
                  </a:cubicBezTo>
                  <a:cubicBezTo>
                    <a:pt x="290" y="18"/>
                    <a:pt x="290" y="17"/>
                    <a:pt x="287" y="17"/>
                  </a:cubicBezTo>
                  <a:cubicBezTo>
                    <a:pt x="288" y="17"/>
                    <a:pt x="288" y="18"/>
                    <a:pt x="289" y="18"/>
                  </a:cubicBezTo>
                  <a:cubicBezTo>
                    <a:pt x="288" y="19"/>
                    <a:pt x="287" y="19"/>
                    <a:pt x="286" y="18"/>
                  </a:cubicBezTo>
                  <a:cubicBezTo>
                    <a:pt x="287" y="18"/>
                    <a:pt x="287" y="17"/>
                    <a:pt x="287" y="16"/>
                  </a:cubicBezTo>
                  <a:cubicBezTo>
                    <a:pt x="287" y="15"/>
                    <a:pt x="288" y="16"/>
                    <a:pt x="288" y="15"/>
                  </a:cubicBezTo>
                  <a:cubicBezTo>
                    <a:pt x="288" y="15"/>
                    <a:pt x="288" y="15"/>
                    <a:pt x="288" y="14"/>
                  </a:cubicBezTo>
                  <a:cubicBezTo>
                    <a:pt x="288" y="14"/>
                    <a:pt x="289" y="14"/>
                    <a:pt x="289" y="14"/>
                  </a:cubicBezTo>
                  <a:cubicBezTo>
                    <a:pt x="287" y="15"/>
                    <a:pt x="288" y="13"/>
                    <a:pt x="285" y="13"/>
                  </a:cubicBezTo>
                  <a:cubicBezTo>
                    <a:pt x="285" y="15"/>
                    <a:pt x="286" y="15"/>
                    <a:pt x="286" y="17"/>
                  </a:cubicBezTo>
                  <a:cubicBezTo>
                    <a:pt x="286" y="18"/>
                    <a:pt x="284" y="18"/>
                    <a:pt x="283" y="18"/>
                  </a:cubicBezTo>
                  <a:cubicBezTo>
                    <a:pt x="281" y="18"/>
                    <a:pt x="282" y="17"/>
                    <a:pt x="282" y="15"/>
                  </a:cubicBezTo>
                  <a:cubicBezTo>
                    <a:pt x="281" y="15"/>
                    <a:pt x="281" y="14"/>
                    <a:pt x="279" y="14"/>
                  </a:cubicBezTo>
                  <a:cubicBezTo>
                    <a:pt x="279" y="14"/>
                    <a:pt x="279" y="14"/>
                    <a:pt x="279" y="15"/>
                  </a:cubicBezTo>
                  <a:cubicBezTo>
                    <a:pt x="279" y="14"/>
                    <a:pt x="278" y="14"/>
                    <a:pt x="278" y="14"/>
                  </a:cubicBezTo>
                  <a:cubicBezTo>
                    <a:pt x="278" y="13"/>
                    <a:pt x="280" y="14"/>
                    <a:pt x="280" y="13"/>
                  </a:cubicBezTo>
                  <a:cubicBezTo>
                    <a:pt x="279" y="13"/>
                    <a:pt x="279" y="13"/>
                    <a:pt x="279" y="13"/>
                  </a:cubicBezTo>
                  <a:cubicBezTo>
                    <a:pt x="279" y="13"/>
                    <a:pt x="280" y="12"/>
                    <a:pt x="280" y="12"/>
                  </a:cubicBezTo>
                  <a:cubicBezTo>
                    <a:pt x="280" y="13"/>
                    <a:pt x="280" y="14"/>
                    <a:pt x="281" y="14"/>
                  </a:cubicBezTo>
                  <a:cubicBezTo>
                    <a:pt x="282" y="13"/>
                    <a:pt x="280" y="12"/>
                    <a:pt x="281" y="12"/>
                  </a:cubicBezTo>
                  <a:cubicBezTo>
                    <a:pt x="281" y="11"/>
                    <a:pt x="281" y="11"/>
                    <a:pt x="281" y="11"/>
                  </a:cubicBezTo>
                  <a:cubicBezTo>
                    <a:pt x="281" y="10"/>
                    <a:pt x="279" y="10"/>
                    <a:pt x="280" y="9"/>
                  </a:cubicBezTo>
                  <a:cubicBezTo>
                    <a:pt x="280" y="9"/>
                    <a:pt x="281" y="9"/>
                    <a:pt x="281" y="8"/>
                  </a:cubicBezTo>
                  <a:cubicBezTo>
                    <a:pt x="279" y="8"/>
                    <a:pt x="279" y="8"/>
                    <a:pt x="278" y="9"/>
                  </a:cubicBezTo>
                  <a:cubicBezTo>
                    <a:pt x="278" y="9"/>
                    <a:pt x="278" y="10"/>
                    <a:pt x="277" y="10"/>
                  </a:cubicBezTo>
                  <a:cubicBezTo>
                    <a:pt x="276" y="10"/>
                    <a:pt x="277" y="14"/>
                    <a:pt x="277" y="15"/>
                  </a:cubicBezTo>
                  <a:cubicBezTo>
                    <a:pt x="277" y="15"/>
                    <a:pt x="278" y="15"/>
                    <a:pt x="278" y="15"/>
                  </a:cubicBezTo>
                  <a:cubicBezTo>
                    <a:pt x="278" y="16"/>
                    <a:pt x="278" y="16"/>
                    <a:pt x="277" y="16"/>
                  </a:cubicBezTo>
                  <a:cubicBezTo>
                    <a:pt x="277" y="17"/>
                    <a:pt x="278" y="18"/>
                    <a:pt x="276" y="18"/>
                  </a:cubicBezTo>
                  <a:cubicBezTo>
                    <a:pt x="275" y="19"/>
                    <a:pt x="276" y="17"/>
                    <a:pt x="275" y="17"/>
                  </a:cubicBezTo>
                  <a:cubicBezTo>
                    <a:pt x="273" y="17"/>
                    <a:pt x="273" y="19"/>
                    <a:pt x="272" y="19"/>
                  </a:cubicBezTo>
                  <a:cubicBezTo>
                    <a:pt x="272" y="19"/>
                    <a:pt x="272" y="19"/>
                    <a:pt x="271" y="19"/>
                  </a:cubicBezTo>
                  <a:cubicBezTo>
                    <a:pt x="271" y="18"/>
                    <a:pt x="272" y="18"/>
                    <a:pt x="272" y="17"/>
                  </a:cubicBezTo>
                  <a:cubicBezTo>
                    <a:pt x="271" y="17"/>
                    <a:pt x="270" y="18"/>
                    <a:pt x="270" y="17"/>
                  </a:cubicBezTo>
                  <a:cubicBezTo>
                    <a:pt x="271" y="16"/>
                    <a:pt x="272" y="17"/>
                    <a:pt x="273" y="16"/>
                  </a:cubicBezTo>
                  <a:cubicBezTo>
                    <a:pt x="273" y="16"/>
                    <a:pt x="273" y="15"/>
                    <a:pt x="274" y="15"/>
                  </a:cubicBezTo>
                  <a:cubicBezTo>
                    <a:pt x="274" y="15"/>
                    <a:pt x="275" y="15"/>
                    <a:pt x="275" y="14"/>
                  </a:cubicBezTo>
                  <a:cubicBezTo>
                    <a:pt x="275" y="14"/>
                    <a:pt x="274" y="13"/>
                    <a:pt x="274" y="13"/>
                  </a:cubicBezTo>
                  <a:cubicBezTo>
                    <a:pt x="274" y="13"/>
                    <a:pt x="273" y="12"/>
                    <a:pt x="273" y="13"/>
                  </a:cubicBezTo>
                  <a:cubicBezTo>
                    <a:pt x="272" y="12"/>
                    <a:pt x="272" y="14"/>
                    <a:pt x="272" y="13"/>
                  </a:cubicBezTo>
                  <a:cubicBezTo>
                    <a:pt x="272" y="12"/>
                    <a:pt x="271" y="11"/>
                    <a:pt x="271" y="11"/>
                  </a:cubicBezTo>
                  <a:cubicBezTo>
                    <a:pt x="271" y="11"/>
                    <a:pt x="272" y="11"/>
                    <a:pt x="272" y="11"/>
                  </a:cubicBezTo>
                  <a:cubicBezTo>
                    <a:pt x="272" y="10"/>
                    <a:pt x="271" y="8"/>
                    <a:pt x="272" y="8"/>
                  </a:cubicBezTo>
                  <a:cubicBezTo>
                    <a:pt x="273" y="8"/>
                    <a:pt x="273" y="8"/>
                    <a:pt x="274" y="8"/>
                  </a:cubicBezTo>
                  <a:cubicBezTo>
                    <a:pt x="273" y="6"/>
                    <a:pt x="275" y="6"/>
                    <a:pt x="275" y="5"/>
                  </a:cubicBezTo>
                  <a:cubicBezTo>
                    <a:pt x="274" y="5"/>
                    <a:pt x="274" y="5"/>
                    <a:pt x="274" y="4"/>
                  </a:cubicBezTo>
                  <a:cubicBezTo>
                    <a:pt x="273" y="5"/>
                    <a:pt x="274" y="3"/>
                    <a:pt x="273" y="3"/>
                  </a:cubicBezTo>
                  <a:cubicBezTo>
                    <a:pt x="273" y="2"/>
                    <a:pt x="273" y="3"/>
                    <a:pt x="272" y="3"/>
                  </a:cubicBezTo>
                  <a:cubicBezTo>
                    <a:pt x="272" y="2"/>
                    <a:pt x="271" y="2"/>
                    <a:pt x="270" y="2"/>
                  </a:cubicBezTo>
                  <a:cubicBezTo>
                    <a:pt x="270" y="2"/>
                    <a:pt x="271" y="1"/>
                    <a:pt x="271" y="1"/>
                  </a:cubicBezTo>
                  <a:cubicBezTo>
                    <a:pt x="269" y="1"/>
                    <a:pt x="269" y="2"/>
                    <a:pt x="269" y="3"/>
                  </a:cubicBezTo>
                  <a:cubicBezTo>
                    <a:pt x="268" y="3"/>
                    <a:pt x="268" y="2"/>
                    <a:pt x="268" y="2"/>
                  </a:cubicBezTo>
                  <a:cubicBezTo>
                    <a:pt x="268" y="3"/>
                    <a:pt x="268" y="3"/>
                    <a:pt x="268" y="3"/>
                  </a:cubicBezTo>
                  <a:cubicBezTo>
                    <a:pt x="266" y="4"/>
                    <a:pt x="269" y="4"/>
                    <a:pt x="269" y="6"/>
                  </a:cubicBezTo>
                  <a:cubicBezTo>
                    <a:pt x="268" y="6"/>
                    <a:pt x="267" y="6"/>
                    <a:pt x="267" y="6"/>
                  </a:cubicBezTo>
                  <a:cubicBezTo>
                    <a:pt x="266" y="8"/>
                    <a:pt x="269" y="7"/>
                    <a:pt x="268" y="9"/>
                  </a:cubicBezTo>
                  <a:cubicBezTo>
                    <a:pt x="269" y="10"/>
                    <a:pt x="270" y="9"/>
                    <a:pt x="270" y="11"/>
                  </a:cubicBezTo>
                  <a:cubicBezTo>
                    <a:pt x="268" y="10"/>
                    <a:pt x="270" y="12"/>
                    <a:pt x="269" y="13"/>
                  </a:cubicBezTo>
                  <a:cubicBezTo>
                    <a:pt x="269" y="13"/>
                    <a:pt x="268" y="12"/>
                    <a:pt x="268" y="12"/>
                  </a:cubicBezTo>
                  <a:cubicBezTo>
                    <a:pt x="268" y="12"/>
                    <a:pt x="268" y="13"/>
                    <a:pt x="267" y="13"/>
                  </a:cubicBezTo>
                  <a:cubicBezTo>
                    <a:pt x="267" y="13"/>
                    <a:pt x="269" y="14"/>
                    <a:pt x="267" y="14"/>
                  </a:cubicBezTo>
                  <a:cubicBezTo>
                    <a:pt x="267" y="15"/>
                    <a:pt x="267" y="14"/>
                    <a:pt x="267" y="14"/>
                  </a:cubicBezTo>
                  <a:cubicBezTo>
                    <a:pt x="266" y="13"/>
                    <a:pt x="266" y="12"/>
                    <a:pt x="266" y="11"/>
                  </a:cubicBezTo>
                  <a:cubicBezTo>
                    <a:pt x="265" y="11"/>
                    <a:pt x="265" y="10"/>
                    <a:pt x="265" y="10"/>
                  </a:cubicBezTo>
                  <a:cubicBezTo>
                    <a:pt x="265" y="10"/>
                    <a:pt x="264" y="10"/>
                    <a:pt x="264" y="9"/>
                  </a:cubicBezTo>
                  <a:cubicBezTo>
                    <a:pt x="263" y="8"/>
                    <a:pt x="264" y="8"/>
                    <a:pt x="264" y="7"/>
                  </a:cubicBezTo>
                  <a:cubicBezTo>
                    <a:pt x="263" y="7"/>
                    <a:pt x="262" y="7"/>
                    <a:pt x="262" y="6"/>
                  </a:cubicBezTo>
                  <a:cubicBezTo>
                    <a:pt x="263" y="6"/>
                    <a:pt x="263" y="6"/>
                    <a:pt x="264" y="6"/>
                  </a:cubicBezTo>
                  <a:cubicBezTo>
                    <a:pt x="264" y="5"/>
                    <a:pt x="262" y="6"/>
                    <a:pt x="264" y="4"/>
                  </a:cubicBezTo>
                  <a:cubicBezTo>
                    <a:pt x="263" y="3"/>
                    <a:pt x="262" y="4"/>
                    <a:pt x="261" y="5"/>
                  </a:cubicBezTo>
                  <a:cubicBezTo>
                    <a:pt x="261" y="6"/>
                    <a:pt x="261" y="7"/>
                    <a:pt x="261" y="8"/>
                  </a:cubicBezTo>
                  <a:cubicBezTo>
                    <a:pt x="260" y="8"/>
                    <a:pt x="260" y="9"/>
                    <a:pt x="260" y="10"/>
                  </a:cubicBezTo>
                  <a:cubicBezTo>
                    <a:pt x="261" y="10"/>
                    <a:pt x="261" y="11"/>
                    <a:pt x="261" y="11"/>
                  </a:cubicBezTo>
                  <a:cubicBezTo>
                    <a:pt x="263" y="11"/>
                    <a:pt x="264" y="11"/>
                    <a:pt x="264" y="12"/>
                  </a:cubicBezTo>
                  <a:cubicBezTo>
                    <a:pt x="263" y="12"/>
                    <a:pt x="263" y="12"/>
                    <a:pt x="263" y="13"/>
                  </a:cubicBezTo>
                  <a:cubicBezTo>
                    <a:pt x="262" y="14"/>
                    <a:pt x="261" y="13"/>
                    <a:pt x="261" y="14"/>
                  </a:cubicBezTo>
                  <a:cubicBezTo>
                    <a:pt x="262" y="14"/>
                    <a:pt x="263" y="15"/>
                    <a:pt x="263" y="15"/>
                  </a:cubicBezTo>
                  <a:cubicBezTo>
                    <a:pt x="263" y="15"/>
                    <a:pt x="263" y="16"/>
                    <a:pt x="264" y="16"/>
                  </a:cubicBezTo>
                  <a:cubicBezTo>
                    <a:pt x="264" y="18"/>
                    <a:pt x="262" y="16"/>
                    <a:pt x="261" y="16"/>
                  </a:cubicBezTo>
                  <a:cubicBezTo>
                    <a:pt x="260" y="17"/>
                    <a:pt x="261" y="18"/>
                    <a:pt x="261" y="18"/>
                  </a:cubicBezTo>
                  <a:cubicBezTo>
                    <a:pt x="259" y="19"/>
                    <a:pt x="257" y="17"/>
                    <a:pt x="257" y="19"/>
                  </a:cubicBezTo>
                  <a:cubicBezTo>
                    <a:pt x="256" y="19"/>
                    <a:pt x="257" y="18"/>
                    <a:pt x="256" y="17"/>
                  </a:cubicBezTo>
                  <a:cubicBezTo>
                    <a:pt x="255" y="17"/>
                    <a:pt x="254" y="17"/>
                    <a:pt x="253" y="16"/>
                  </a:cubicBezTo>
                  <a:cubicBezTo>
                    <a:pt x="254" y="17"/>
                    <a:pt x="254" y="17"/>
                    <a:pt x="255" y="16"/>
                  </a:cubicBezTo>
                  <a:cubicBezTo>
                    <a:pt x="256" y="16"/>
                    <a:pt x="257" y="16"/>
                    <a:pt x="258" y="15"/>
                  </a:cubicBezTo>
                  <a:cubicBezTo>
                    <a:pt x="258" y="15"/>
                    <a:pt x="259" y="14"/>
                    <a:pt x="259" y="14"/>
                  </a:cubicBezTo>
                  <a:cubicBezTo>
                    <a:pt x="259" y="14"/>
                    <a:pt x="259" y="14"/>
                    <a:pt x="259" y="14"/>
                  </a:cubicBezTo>
                  <a:cubicBezTo>
                    <a:pt x="259" y="13"/>
                    <a:pt x="260" y="13"/>
                    <a:pt x="260" y="13"/>
                  </a:cubicBezTo>
                  <a:cubicBezTo>
                    <a:pt x="260" y="12"/>
                    <a:pt x="261" y="11"/>
                    <a:pt x="260" y="11"/>
                  </a:cubicBezTo>
                  <a:cubicBezTo>
                    <a:pt x="260" y="12"/>
                    <a:pt x="257" y="11"/>
                    <a:pt x="256" y="12"/>
                  </a:cubicBezTo>
                  <a:cubicBezTo>
                    <a:pt x="256" y="11"/>
                    <a:pt x="256" y="10"/>
                    <a:pt x="256" y="10"/>
                  </a:cubicBezTo>
                  <a:cubicBezTo>
                    <a:pt x="257" y="10"/>
                    <a:pt x="256" y="7"/>
                    <a:pt x="258" y="8"/>
                  </a:cubicBezTo>
                  <a:cubicBezTo>
                    <a:pt x="258" y="6"/>
                    <a:pt x="256" y="6"/>
                    <a:pt x="255" y="5"/>
                  </a:cubicBezTo>
                  <a:cubicBezTo>
                    <a:pt x="256" y="5"/>
                    <a:pt x="256" y="4"/>
                    <a:pt x="256" y="3"/>
                  </a:cubicBezTo>
                  <a:cubicBezTo>
                    <a:pt x="253" y="3"/>
                    <a:pt x="255" y="5"/>
                    <a:pt x="254" y="5"/>
                  </a:cubicBezTo>
                  <a:cubicBezTo>
                    <a:pt x="253" y="5"/>
                    <a:pt x="253" y="4"/>
                    <a:pt x="252" y="4"/>
                  </a:cubicBezTo>
                  <a:cubicBezTo>
                    <a:pt x="250" y="5"/>
                    <a:pt x="250" y="4"/>
                    <a:pt x="248" y="4"/>
                  </a:cubicBezTo>
                  <a:cubicBezTo>
                    <a:pt x="248" y="6"/>
                    <a:pt x="247" y="6"/>
                    <a:pt x="246" y="6"/>
                  </a:cubicBezTo>
                  <a:cubicBezTo>
                    <a:pt x="244" y="5"/>
                    <a:pt x="244" y="4"/>
                    <a:pt x="242" y="5"/>
                  </a:cubicBezTo>
                  <a:cubicBezTo>
                    <a:pt x="242" y="4"/>
                    <a:pt x="242" y="4"/>
                    <a:pt x="242" y="3"/>
                  </a:cubicBezTo>
                  <a:cubicBezTo>
                    <a:pt x="241" y="2"/>
                    <a:pt x="242" y="5"/>
                    <a:pt x="240" y="4"/>
                  </a:cubicBezTo>
                  <a:cubicBezTo>
                    <a:pt x="240" y="4"/>
                    <a:pt x="239" y="3"/>
                    <a:pt x="238" y="3"/>
                  </a:cubicBezTo>
                  <a:cubicBezTo>
                    <a:pt x="237" y="3"/>
                    <a:pt x="238" y="4"/>
                    <a:pt x="237" y="4"/>
                  </a:cubicBezTo>
                  <a:cubicBezTo>
                    <a:pt x="237" y="4"/>
                    <a:pt x="236" y="4"/>
                    <a:pt x="235" y="4"/>
                  </a:cubicBezTo>
                  <a:cubicBezTo>
                    <a:pt x="235" y="5"/>
                    <a:pt x="236" y="5"/>
                    <a:pt x="236" y="6"/>
                  </a:cubicBezTo>
                  <a:cubicBezTo>
                    <a:pt x="236" y="6"/>
                    <a:pt x="234" y="7"/>
                    <a:pt x="235" y="8"/>
                  </a:cubicBezTo>
                  <a:cubicBezTo>
                    <a:pt x="236" y="8"/>
                    <a:pt x="236" y="8"/>
                    <a:pt x="236" y="8"/>
                  </a:cubicBezTo>
                  <a:cubicBezTo>
                    <a:pt x="237" y="9"/>
                    <a:pt x="238" y="8"/>
                    <a:pt x="239" y="9"/>
                  </a:cubicBezTo>
                  <a:cubicBezTo>
                    <a:pt x="239" y="9"/>
                    <a:pt x="238" y="10"/>
                    <a:pt x="239" y="10"/>
                  </a:cubicBezTo>
                  <a:cubicBezTo>
                    <a:pt x="239" y="10"/>
                    <a:pt x="241" y="9"/>
                    <a:pt x="241" y="11"/>
                  </a:cubicBezTo>
                  <a:cubicBezTo>
                    <a:pt x="241" y="11"/>
                    <a:pt x="240" y="11"/>
                    <a:pt x="240" y="11"/>
                  </a:cubicBezTo>
                  <a:cubicBezTo>
                    <a:pt x="240" y="11"/>
                    <a:pt x="240" y="11"/>
                    <a:pt x="240" y="11"/>
                  </a:cubicBezTo>
                  <a:cubicBezTo>
                    <a:pt x="239" y="11"/>
                    <a:pt x="240" y="13"/>
                    <a:pt x="239" y="13"/>
                  </a:cubicBezTo>
                  <a:cubicBezTo>
                    <a:pt x="239" y="14"/>
                    <a:pt x="240" y="15"/>
                    <a:pt x="241" y="15"/>
                  </a:cubicBezTo>
                  <a:cubicBezTo>
                    <a:pt x="240" y="16"/>
                    <a:pt x="240" y="16"/>
                    <a:pt x="240" y="16"/>
                  </a:cubicBezTo>
                  <a:cubicBezTo>
                    <a:pt x="239" y="17"/>
                    <a:pt x="239" y="16"/>
                    <a:pt x="238" y="16"/>
                  </a:cubicBezTo>
                  <a:cubicBezTo>
                    <a:pt x="239" y="16"/>
                    <a:pt x="240" y="16"/>
                    <a:pt x="240" y="15"/>
                  </a:cubicBezTo>
                  <a:cubicBezTo>
                    <a:pt x="239" y="15"/>
                    <a:pt x="239" y="14"/>
                    <a:pt x="238" y="14"/>
                  </a:cubicBezTo>
                  <a:cubicBezTo>
                    <a:pt x="238" y="14"/>
                    <a:pt x="238" y="15"/>
                    <a:pt x="238" y="15"/>
                  </a:cubicBezTo>
                  <a:cubicBezTo>
                    <a:pt x="237" y="15"/>
                    <a:pt x="236" y="15"/>
                    <a:pt x="236" y="14"/>
                  </a:cubicBezTo>
                  <a:cubicBezTo>
                    <a:pt x="236" y="14"/>
                    <a:pt x="236" y="14"/>
                    <a:pt x="236" y="14"/>
                  </a:cubicBezTo>
                  <a:cubicBezTo>
                    <a:pt x="237" y="14"/>
                    <a:pt x="238" y="14"/>
                    <a:pt x="238" y="14"/>
                  </a:cubicBezTo>
                  <a:cubicBezTo>
                    <a:pt x="238" y="13"/>
                    <a:pt x="238" y="13"/>
                    <a:pt x="238" y="13"/>
                  </a:cubicBezTo>
                  <a:cubicBezTo>
                    <a:pt x="238" y="12"/>
                    <a:pt x="237" y="12"/>
                    <a:pt x="237" y="13"/>
                  </a:cubicBezTo>
                  <a:cubicBezTo>
                    <a:pt x="236" y="13"/>
                    <a:pt x="236" y="13"/>
                    <a:pt x="236" y="13"/>
                  </a:cubicBezTo>
                  <a:cubicBezTo>
                    <a:pt x="236" y="11"/>
                    <a:pt x="234" y="10"/>
                    <a:pt x="234" y="9"/>
                  </a:cubicBezTo>
                  <a:cubicBezTo>
                    <a:pt x="232" y="9"/>
                    <a:pt x="232" y="11"/>
                    <a:pt x="230" y="11"/>
                  </a:cubicBezTo>
                  <a:cubicBezTo>
                    <a:pt x="230" y="11"/>
                    <a:pt x="230" y="11"/>
                    <a:pt x="230" y="12"/>
                  </a:cubicBezTo>
                  <a:cubicBezTo>
                    <a:pt x="230" y="12"/>
                    <a:pt x="230" y="12"/>
                    <a:pt x="230" y="12"/>
                  </a:cubicBezTo>
                  <a:cubicBezTo>
                    <a:pt x="229" y="12"/>
                    <a:pt x="229" y="12"/>
                    <a:pt x="229" y="11"/>
                  </a:cubicBezTo>
                  <a:cubicBezTo>
                    <a:pt x="229" y="11"/>
                    <a:pt x="229" y="11"/>
                    <a:pt x="229" y="11"/>
                  </a:cubicBezTo>
                  <a:cubicBezTo>
                    <a:pt x="229" y="11"/>
                    <a:pt x="229" y="11"/>
                    <a:pt x="229" y="11"/>
                  </a:cubicBezTo>
                  <a:cubicBezTo>
                    <a:pt x="229" y="11"/>
                    <a:pt x="229" y="11"/>
                    <a:pt x="229" y="10"/>
                  </a:cubicBezTo>
                  <a:cubicBezTo>
                    <a:pt x="228" y="10"/>
                    <a:pt x="228" y="10"/>
                    <a:pt x="228" y="10"/>
                  </a:cubicBezTo>
                  <a:cubicBezTo>
                    <a:pt x="228" y="10"/>
                    <a:pt x="228" y="9"/>
                    <a:pt x="228" y="8"/>
                  </a:cubicBezTo>
                  <a:cubicBezTo>
                    <a:pt x="229" y="7"/>
                    <a:pt x="230" y="8"/>
                    <a:pt x="230" y="7"/>
                  </a:cubicBezTo>
                  <a:cubicBezTo>
                    <a:pt x="230" y="7"/>
                    <a:pt x="230" y="7"/>
                    <a:pt x="230" y="7"/>
                  </a:cubicBezTo>
                  <a:cubicBezTo>
                    <a:pt x="232" y="7"/>
                    <a:pt x="232" y="8"/>
                    <a:pt x="234" y="8"/>
                  </a:cubicBezTo>
                  <a:cubicBezTo>
                    <a:pt x="234" y="8"/>
                    <a:pt x="234" y="7"/>
                    <a:pt x="234" y="6"/>
                  </a:cubicBezTo>
                  <a:cubicBezTo>
                    <a:pt x="233" y="5"/>
                    <a:pt x="231" y="5"/>
                    <a:pt x="229" y="5"/>
                  </a:cubicBezTo>
                  <a:cubicBezTo>
                    <a:pt x="229" y="6"/>
                    <a:pt x="229" y="7"/>
                    <a:pt x="228" y="7"/>
                  </a:cubicBezTo>
                  <a:cubicBezTo>
                    <a:pt x="228" y="6"/>
                    <a:pt x="227" y="6"/>
                    <a:pt x="229" y="4"/>
                  </a:cubicBezTo>
                  <a:cubicBezTo>
                    <a:pt x="228" y="4"/>
                    <a:pt x="228" y="4"/>
                    <a:pt x="228" y="3"/>
                  </a:cubicBezTo>
                  <a:cubicBezTo>
                    <a:pt x="227" y="3"/>
                    <a:pt x="226" y="3"/>
                    <a:pt x="227" y="2"/>
                  </a:cubicBezTo>
                  <a:cubicBezTo>
                    <a:pt x="226" y="2"/>
                    <a:pt x="224" y="1"/>
                    <a:pt x="224" y="3"/>
                  </a:cubicBezTo>
                  <a:cubicBezTo>
                    <a:pt x="224" y="3"/>
                    <a:pt x="224" y="3"/>
                    <a:pt x="225" y="3"/>
                  </a:cubicBezTo>
                  <a:cubicBezTo>
                    <a:pt x="224" y="3"/>
                    <a:pt x="224" y="3"/>
                    <a:pt x="223" y="4"/>
                  </a:cubicBezTo>
                  <a:cubicBezTo>
                    <a:pt x="225" y="6"/>
                    <a:pt x="221" y="5"/>
                    <a:pt x="221" y="7"/>
                  </a:cubicBezTo>
                  <a:cubicBezTo>
                    <a:pt x="223" y="7"/>
                    <a:pt x="221" y="8"/>
                    <a:pt x="221" y="9"/>
                  </a:cubicBezTo>
                  <a:cubicBezTo>
                    <a:pt x="221" y="9"/>
                    <a:pt x="222" y="9"/>
                    <a:pt x="222" y="9"/>
                  </a:cubicBezTo>
                  <a:cubicBezTo>
                    <a:pt x="222" y="11"/>
                    <a:pt x="223" y="11"/>
                    <a:pt x="223" y="11"/>
                  </a:cubicBezTo>
                  <a:cubicBezTo>
                    <a:pt x="223" y="11"/>
                    <a:pt x="223" y="12"/>
                    <a:pt x="223" y="12"/>
                  </a:cubicBezTo>
                  <a:cubicBezTo>
                    <a:pt x="223" y="12"/>
                    <a:pt x="223" y="12"/>
                    <a:pt x="223" y="12"/>
                  </a:cubicBezTo>
                  <a:cubicBezTo>
                    <a:pt x="223" y="12"/>
                    <a:pt x="223" y="12"/>
                    <a:pt x="223" y="12"/>
                  </a:cubicBezTo>
                  <a:cubicBezTo>
                    <a:pt x="223" y="12"/>
                    <a:pt x="223" y="13"/>
                    <a:pt x="222" y="13"/>
                  </a:cubicBezTo>
                  <a:cubicBezTo>
                    <a:pt x="222" y="13"/>
                    <a:pt x="222" y="13"/>
                    <a:pt x="222" y="13"/>
                  </a:cubicBezTo>
                  <a:cubicBezTo>
                    <a:pt x="222" y="13"/>
                    <a:pt x="222" y="13"/>
                    <a:pt x="222" y="13"/>
                  </a:cubicBezTo>
                  <a:cubicBezTo>
                    <a:pt x="222" y="12"/>
                    <a:pt x="222" y="11"/>
                    <a:pt x="222" y="11"/>
                  </a:cubicBezTo>
                  <a:cubicBezTo>
                    <a:pt x="222" y="10"/>
                    <a:pt x="221" y="11"/>
                    <a:pt x="222" y="12"/>
                  </a:cubicBezTo>
                  <a:cubicBezTo>
                    <a:pt x="221" y="12"/>
                    <a:pt x="221" y="12"/>
                    <a:pt x="221" y="12"/>
                  </a:cubicBezTo>
                  <a:cubicBezTo>
                    <a:pt x="221" y="12"/>
                    <a:pt x="221" y="12"/>
                    <a:pt x="221" y="12"/>
                  </a:cubicBezTo>
                  <a:cubicBezTo>
                    <a:pt x="221" y="11"/>
                    <a:pt x="221" y="10"/>
                    <a:pt x="221" y="10"/>
                  </a:cubicBezTo>
                  <a:cubicBezTo>
                    <a:pt x="220" y="10"/>
                    <a:pt x="220" y="10"/>
                    <a:pt x="220" y="11"/>
                  </a:cubicBezTo>
                  <a:cubicBezTo>
                    <a:pt x="220" y="10"/>
                    <a:pt x="220" y="10"/>
                    <a:pt x="220" y="10"/>
                  </a:cubicBezTo>
                  <a:cubicBezTo>
                    <a:pt x="219" y="10"/>
                    <a:pt x="219" y="9"/>
                    <a:pt x="219" y="9"/>
                  </a:cubicBezTo>
                  <a:cubicBezTo>
                    <a:pt x="218" y="9"/>
                    <a:pt x="218" y="9"/>
                    <a:pt x="218" y="9"/>
                  </a:cubicBezTo>
                  <a:cubicBezTo>
                    <a:pt x="217" y="11"/>
                    <a:pt x="218" y="10"/>
                    <a:pt x="218" y="12"/>
                  </a:cubicBezTo>
                  <a:cubicBezTo>
                    <a:pt x="218" y="12"/>
                    <a:pt x="218" y="12"/>
                    <a:pt x="217" y="12"/>
                  </a:cubicBezTo>
                  <a:cubicBezTo>
                    <a:pt x="217" y="11"/>
                    <a:pt x="217" y="11"/>
                    <a:pt x="216" y="10"/>
                  </a:cubicBezTo>
                  <a:cubicBezTo>
                    <a:pt x="216" y="10"/>
                    <a:pt x="217" y="10"/>
                    <a:pt x="217" y="10"/>
                  </a:cubicBezTo>
                  <a:cubicBezTo>
                    <a:pt x="216" y="10"/>
                    <a:pt x="216" y="10"/>
                    <a:pt x="216" y="10"/>
                  </a:cubicBezTo>
                  <a:cubicBezTo>
                    <a:pt x="215" y="10"/>
                    <a:pt x="215" y="9"/>
                    <a:pt x="215" y="9"/>
                  </a:cubicBezTo>
                  <a:cubicBezTo>
                    <a:pt x="214" y="9"/>
                    <a:pt x="214" y="10"/>
                    <a:pt x="214" y="10"/>
                  </a:cubicBezTo>
                  <a:cubicBezTo>
                    <a:pt x="214" y="10"/>
                    <a:pt x="213" y="10"/>
                    <a:pt x="213" y="11"/>
                  </a:cubicBezTo>
                  <a:cubicBezTo>
                    <a:pt x="212" y="11"/>
                    <a:pt x="212" y="10"/>
                    <a:pt x="212" y="10"/>
                  </a:cubicBezTo>
                  <a:cubicBezTo>
                    <a:pt x="213" y="10"/>
                    <a:pt x="213" y="9"/>
                    <a:pt x="213" y="9"/>
                  </a:cubicBezTo>
                  <a:cubicBezTo>
                    <a:pt x="213" y="9"/>
                    <a:pt x="212" y="9"/>
                    <a:pt x="212" y="8"/>
                  </a:cubicBezTo>
                  <a:cubicBezTo>
                    <a:pt x="213" y="7"/>
                    <a:pt x="214" y="8"/>
                    <a:pt x="215" y="7"/>
                  </a:cubicBezTo>
                  <a:cubicBezTo>
                    <a:pt x="216" y="7"/>
                    <a:pt x="215" y="7"/>
                    <a:pt x="217" y="7"/>
                  </a:cubicBezTo>
                  <a:cubicBezTo>
                    <a:pt x="217" y="7"/>
                    <a:pt x="218" y="6"/>
                    <a:pt x="219" y="7"/>
                  </a:cubicBezTo>
                  <a:cubicBezTo>
                    <a:pt x="219" y="6"/>
                    <a:pt x="220" y="6"/>
                    <a:pt x="220" y="6"/>
                  </a:cubicBezTo>
                  <a:cubicBezTo>
                    <a:pt x="220" y="6"/>
                    <a:pt x="220" y="4"/>
                    <a:pt x="219" y="4"/>
                  </a:cubicBezTo>
                  <a:cubicBezTo>
                    <a:pt x="218" y="5"/>
                    <a:pt x="218" y="5"/>
                    <a:pt x="216" y="4"/>
                  </a:cubicBezTo>
                  <a:cubicBezTo>
                    <a:pt x="216" y="5"/>
                    <a:pt x="217" y="7"/>
                    <a:pt x="215" y="6"/>
                  </a:cubicBezTo>
                  <a:cubicBezTo>
                    <a:pt x="216" y="5"/>
                    <a:pt x="215" y="5"/>
                    <a:pt x="216" y="4"/>
                  </a:cubicBezTo>
                  <a:cubicBezTo>
                    <a:pt x="215" y="4"/>
                    <a:pt x="214" y="5"/>
                    <a:pt x="214" y="5"/>
                  </a:cubicBezTo>
                  <a:cubicBezTo>
                    <a:pt x="214" y="4"/>
                    <a:pt x="214" y="4"/>
                    <a:pt x="214" y="4"/>
                  </a:cubicBezTo>
                  <a:cubicBezTo>
                    <a:pt x="213" y="3"/>
                    <a:pt x="212" y="5"/>
                    <a:pt x="211" y="4"/>
                  </a:cubicBezTo>
                  <a:cubicBezTo>
                    <a:pt x="211" y="3"/>
                    <a:pt x="212" y="2"/>
                    <a:pt x="212" y="1"/>
                  </a:cubicBezTo>
                  <a:cubicBezTo>
                    <a:pt x="212" y="2"/>
                    <a:pt x="212" y="2"/>
                    <a:pt x="211" y="2"/>
                  </a:cubicBezTo>
                  <a:cubicBezTo>
                    <a:pt x="211" y="2"/>
                    <a:pt x="211" y="2"/>
                    <a:pt x="211" y="2"/>
                  </a:cubicBezTo>
                  <a:cubicBezTo>
                    <a:pt x="210" y="2"/>
                    <a:pt x="210" y="3"/>
                    <a:pt x="210" y="3"/>
                  </a:cubicBezTo>
                  <a:cubicBezTo>
                    <a:pt x="209" y="5"/>
                    <a:pt x="209" y="5"/>
                    <a:pt x="208" y="7"/>
                  </a:cubicBezTo>
                  <a:cubicBezTo>
                    <a:pt x="209" y="8"/>
                    <a:pt x="209" y="8"/>
                    <a:pt x="209" y="9"/>
                  </a:cubicBezTo>
                  <a:cubicBezTo>
                    <a:pt x="210" y="10"/>
                    <a:pt x="210" y="10"/>
                    <a:pt x="210" y="11"/>
                  </a:cubicBezTo>
                  <a:cubicBezTo>
                    <a:pt x="209" y="10"/>
                    <a:pt x="209" y="11"/>
                    <a:pt x="208" y="12"/>
                  </a:cubicBezTo>
                  <a:cubicBezTo>
                    <a:pt x="208" y="12"/>
                    <a:pt x="208" y="11"/>
                    <a:pt x="207" y="11"/>
                  </a:cubicBezTo>
                  <a:cubicBezTo>
                    <a:pt x="207" y="10"/>
                    <a:pt x="206" y="11"/>
                    <a:pt x="206" y="11"/>
                  </a:cubicBezTo>
                  <a:cubicBezTo>
                    <a:pt x="206" y="11"/>
                    <a:pt x="206" y="11"/>
                    <a:pt x="206" y="11"/>
                  </a:cubicBezTo>
                  <a:cubicBezTo>
                    <a:pt x="205" y="8"/>
                    <a:pt x="207" y="8"/>
                    <a:pt x="206" y="7"/>
                  </a:cubicBezTo>
                  <a:cubicBezTo>
                    <a:pt x="208" y="7"/>
                    <a:pt x="208" y="7"/>
                    <a:pt x="208" y="7"/>
                  </a:cubicBezTo>
                  <a:cubicBezTo>
                    <a:pt x="207" y="6"/>
                    <a:pt x="207" y="5"/>
                    <a:pt x="207" y="5"/>
                  </a:cubicBezTo>
                  <a:cubicBezTo>
                    <a:pt x="207" y="5"/>
                    <a:pt x="206" y="5"/>
                    <a:pt x="206" y="4"/>
                  </a:cubicBezTo>
                  <a:cubicBezTo>
                    <a:pt x="205" y="4"/>
                    <a:pt x="205" y="5"/>
                    <a:pt x="204" y="5"/>
                  </a:cubicBezTo>
                  <a:cubicBezTo>
                    <a:pt x="203" y="5"/>
                    <a:pt x="203" y="4"/>
                    <a:pt x="203" y="4"/>
                  </a:cubicBezTo>
                  <a:cubicBezTo>
                    <a:pt x="203" y="4"/>
                    <a:pt x="202" y="5"/>
                    <a:pt x="202" y="5"/>
                  </a:cubicBezTo>
                  <a:cubicBezTo>
                    <a:pt x="201" y="6"/>
                    <a:pt x="200" y="5"/>
                    <a:pt x="200" y="6"/>
                  </a:cubicBezTo>
                  <a:cubicBezTo>
                    <a:pt x="200" y="4"/>
                    <a:pt x="200" y="4"/>
                    <a:pt x="200" y="4"/>
                  </a:cubicBezTo>
                  <a:cubicBezTo>
                    <a:pt x="198" y="4"/>
                    <a:pt x="198" y="4"/>
                    <a:pt x="198" y="5"/>
                  </a:cubicBezTo>
                  <a:cubicBezTo>
                    <a:pt x="197" y="4"/>
                    <a:pt x="197" y="3"/>
                    <a:pt x="196" y="3"/>
                  </a:cubicBezTo>
                  <a:cubicBezTo>
                    <a:pt x="196" y="3"/>
                    <a:pt x="196" y="3"/>
                    <a:pt x="196" y="3"/>
                  </a:cubicBezTo>
                  <a:cubicBezTo>
                    <a:pt x="195" y="3"/>
                    <a:pt x="195" y="3"/>
                    <a:pt x="194" y="3"/>
                  </a:cubicBezTo>
                  <a:cubicBezTo>
                    <a:pt x="193" y="3"/>
                    <a:pt x="193" y="4"/>
                    <a:pt x="194" y="5"/>
                  </a:cubicBezTo>
                  <a:cubicBezTo>
                    <a:pt x="193" y="5"/>
                    <a:pt x="193" y="6"/>
                    <a:pt x="193" y="6"/>
                  </a:cubicBezTo>
                  <a:cubicBezTo>
                    <a:pt x="192" y="6"/>
                    <a:pt x="192" y="6"/>
                    <a:pt x="191" y="7"/>
                  </a:cubicBezTo>
                  <a:cubicBezTo>
                    <a:pt x="193" y="6"/>
                    <a:pt x="192" y="8"/>
                    <a:pt x="192" y="8"/>
                  </a:cubicBezTo>
                  <a:cubicBezTo>
                    <a:pt x="192" y="8"/>
                    <a:pt x="192" y="8"/>
                    <a:pt x="192" y="8"/>
                  </a:cubicBezTo>
                  <a:cubicBezTo>
                    <a:pt x="191" y="8"/>
                    <a:pt x="191" y="9"/>
                    <a:pt x="191" y="10"/>
                  </a:cubicBezTo>
                  <a:cubicBezTo>
                    <a:pt x="191" y="10"/>
                    <a:pt x="191" y="9"/>
                    <a:pt x="191" y="9"/>
                  </a:cubicBezTo>
                  <a:cubicBezTo>
                    <a:pt x="190" y="8"/>
                    <a:pt x="190" y="9"/>
                    <a:pt x="189" y="10"/>
                  </a:cubicBezTo>
                  <a:cubicBezTo>
                    <a:pt x="189" y="8"/>
                    <a:pt x="191" y="8"/>
                    <a:pt x="191" y="6"/>
                  </a:cubicBezTo>
                  <a:cubicBezTo>
                    <a:pt x="191" y="5"/>
                    <a:pt x="190" y="5"/>
                    <a:pt x="190" y="4"/>
                  </a:cubicBezTo>
                  <a:cubicBezTo>
                    <a:pt x="188" y="4"/>
                    <a:pt x="187" y="5"/>
                    <a:pt x="185" y="5"/>
                  </a:cubicBezTo>
                  <a:cubicBezTo>
                    <a:pt x="184" y="5"/>
                    <a:pt x="184" y="4"/>
                    <a:pt x="182" y="4"/>
                  </a:cubicBezTo>
                  <a:cubicBezTo>
                    <a:pt x="182" y="4"/>
                    <a:pt x="182" y="6"/>
                    <a:pt x="181" y="6"/>
                  </a:cubicBezTo>
                  <a:cubicBezTo>
                    <a:pt x="181" y="5"/>
                    <a:pt x="181" y="5"/>
                    <a:pt x="180" y="5"/>
                  </a:cubicBezTo>
                  <a:cubicBezTo>
                    <a:pt x="180" y="6"/>
                    <a:pt x="180" y="7"/>
                    <a:pt x="179" y="7"/>
                  </a:cubicBezTo>
                  <a:cubicBezTo>
                    <a:pt x="178" y="7"/>
                    <a:pt x="178" y="7"/>
                    <a:pt x="177" y="7"/>
                  </a:cubicBezTo>
                  <a:cubicBezTo>
                    <a:pt x="177" y="7"/>
                    <a:pt x="177" y="7"/>
                    <a:pt x="177" y="7"/>
                  </a:cubicBezTo>
                  <a:cubicBezTo>
                    <a:pt x="177" y="7"/>
                    <a:pt x="177" y="6"/>
                    <a:pt x="177" y="6"/>
                  </a:cubicBezTo>
                  <a:cubicBezTo>
                    <a:pt x="175" y="7"/>
                    <a:pt x="176" y="5"/>
                    <a:pt x="175" y="4"/>
                  </a:cubicBezTo>
                  <a:cubicBezTo>
                    <a:pt x="174" y="5"/>
                    <a:pt x="174" y="5"/>
                    <a:pt x="173" y="5"/>
                  </a:cubicBezTo>
                  <a:cubicBezTo>
                    <a:pt x="174" y="4"/>
                    <a:pt x="172" y="4"/>
                    <a:pt x="172" y="3"/>
                  </a:cubicBezTo>
                  <a:cubicBezTo>
                    <a:pt x="172" y="5"/>
                    <a:pt x="170" y="4"/>
                    <a:pt x="170" y="4"/>
                  </a:cubicBezTo>
                  <a:cubicBezTo>
                    <a:pt x="170" y="4"/>
                    <a:pt x="169" y="5"/>
                    <a:pt x="168" y="5"/>
                  </a:cubicBezTo>
                  <a:cubicBezTo>
                    <a:pt x="168" y="5"/>
                    <a:pt x="168" y="5"/>
                    <a:pt x="167" y="4"/>
                  </a:cubicBezTo>
                  <a:cubicBezTo>
                    <a:pt x="167" y="5"/>
                    <a:pt x="168" y="6"/>
                    <a:pt x="167" y="6"/>
                  </a:cubicBezTo>
                  <a:cubicBezTo>
                    <a:pt x="166" y="6"/>
                    <a:pt x="167" y="8"/>
                    <a:pt x="165" y="7"/>
                  </a:cubicBezTo>
                  <a:cubicBezTo>
                    <a:pt x="165" y="6"/>
                    <a:pt x="166" y="6"/>
                    <a:pt x="166" y="5"/>
                  </a:cubicBezTo>
                  <a:cubicBezTo>
                    <a:pt x="163" y="6"/>
                    <a:pt x="163" y="4"/>
                    <a:pt x="162" y="5"/>
                  </a:cubicBezTo>
                  <a:cubicBezTo>
                    <a:pt x="161" y="5"/>
                    <a:pt x="161" y="5"/>
                    <a:pt x="161" y="6"/>
                  </a:cubicBezTo>
                  <a:cubicBezTo>
                    <a:pt x="161" y="6"/>
                    <a:pt x="162" y="6"/>
                    <a:pt x="162" y="6"/>
                  </a:cubicBezTo>
                  <a:cubicBezTo>
                    <a:pt x="161" y="6"/>
                    <a:pt x="161" y="7"/>
                    <a:pt x="160" y="6"/>
                  </a:cubicBezTo>
                  <a:cubicBezTo>
                    <a:pt x="160" y="6"/>
                    <a:pt x="160" y="6"/>
                    <a:pt x="160" y="4"/>
                  </a:cubicBezTo>
                  <a:cubicBezTo>
                    <a:pt x="159" y="4"/>
                    <a:pt x="159" y="5"/>
                    <a:pt x="159" y="5"/>
                  </a:cubicBezTo>
                  <a:cubicBezTo>
                    <a:pt x="158" y="5"/>
                    <a:pt x="157" y="3"/>
                    <a:pt x="156" y="5"/>
                  </a:cubicBezTo>
                  <a:cubicBezTo>
                    <a:pt x="157" y="4"/>
                    <a:pt x="157" y="6"/>
                    <a:pt x="157" y="6"/>
                  </a:cubicBezTo>
                  <a:cubicBezTo>
                    <a:pt x="157" y="6"/>
                    <a:pt x="158" y="6"/>
                    <a:pt x="158" y="6"/>
                  </a:cubicBezTo>
                  <a:cubicBezTo>
                    <a:pt x="159" y="6"/>
                    <a:pt x="159" y="7"/>
                    <a:pt x="159" y="7"/>
                  </a:cubicBezTo>
                  <a:cubicBezTo>
                    <a:pt x="159" y="8"/>
                    <a:pt x="159" y="8"/>
                    <a:pt x="159" y="9"/>
                  </a:cubicBezTo>
                  <a:cubicBezTo>
                    <a:pt x="159" y="9"/>
                    <a:pt x="159" y="9"/>
                    <a:pt x="158" y="9"/>
                  </a:cubicBezTo>
                  <a:cubicBezTo>
                    <a:pt x="158" y="10"/>
                    <a:pt x="157" y="10"/>
                    <a:pt x="157" y="11"/>
                  </a:cubicBezTo>
                  <a:cubicBezTo>
                    <a:pt x="157" y="11"/>
                    <a:pt x="157" y="11"/>
                    <a:pt x="156" y="11"/>
                  </a:cubicBezTo>
                  <a:cubicBezTo>
                    <a:pt x="156" y="12"/>
                    <a:pt x="157" y="12"/>
                    <a:pt x="157" y="13"/>
                  </a:cubicBezTo>
                  <a:cubicBezTo>
                    <a:pt x="156" y="13"/>
                    <a:pt x="156" y="13"/>
                    <a:pt x="156" y="13"/>
                  </a:cubicBezTo>
                  <a:cubicBezTo>
                    <a:pt x="156" y="12"/>
                    <a:pt x="155" y="12"/>
                    <a:pt x="155" y="11"/>
                  </a:cubicBezTo>
                  <a:cubicBezTo>
                    <a:pt x="155" y="11"/>
                    <a:pt x="155" y="11"/>
                    <a:pt x="155" y="11"/>
                  </a:cubicBezTo>
                  <a:cubicBezTo>
                    <a:pt x="154" y="10"/>
                    <a:pt x="154" y="10"/>
                    <a:pt x="152" y="11"/>
                  </a:cubicBezTo>
                  <a:cubicBezTo>
                    <a:pt x="152" y="11"/>
                    <a:pt x="151" y="13"/>
                    <a:pt x="150" y="11"/>
                  </a:cubicBezTo>
                  <a:cubicBezTo>
                    <a:pt x="151" y="10"/>
                    <a:pt x="151" y="11"/>
                    <a:pt x="152" y="11"/>
                  </a:cubicBezTo>
                  <a:cubicBezTo>
                    <a:pt x="153" y="9"/>
                    <a:pt x="151" y="10"/>
                    <a:pt x="151" y="9"/>
                  </a:cubicBezTo>
                  <a:cubicBezTo>
                    <a:pt x="151" y="9"/>
                    <a:pt x="151" y="9"/>
                    <a:pt x="151" y="9"/>
                  </a:cubicBezTo>
                  <a:cubicBezTo>
                    <a:pt x="151" y="8"/>
                    <a:pt x="151" y="8"/>
                    <a:pt x="152" y="8"/>
                  </a:cubicBezTo>
                  <a:cubicBezTo>
                    <a:pt x="153" y="8"/>
                    <a:pt x="152" y="10"/>
                    <a:pt x="153" y="9"/>
                  </a:cubicBezTo>
                  <a:cubicBezTo>
                    <a:pt x="153" y="9"/>
                    <a:pt x="154" y="9"/>
                    <a:pt x="154" y="9"/>
                  </a:cubicBezTo>
                  <a:cubicBezTo>
                    <a:pt x="154" y="9"/>
                    <a:pt x="154" y="9"/>
                    <a:pt x="154" y="9"/>
                  </a:cubicBezTo>
                  <a:cubicBezTo>
                    <a:pt x="154" y="8"/>
                    <a:pt x="155" y="8"/>
                    <a:pt x="155" y="8"/>
                  </a:cubicBezTo>
                  <a:cubicBezTo>
                    <a:pt x="155" y="8"/>
                    <a:pt x="156" y="8"/>
                    <a:pt x="156" y="8"/>
                  </a:cubicBezTo>
                  <a:cubicBezTo>
                    <a:pt x="156" y="8"/>
                    <a:pt x="156" y="6"/>
                    <a:pt x="157" y="7"/>
                  </a:cubicBezTo>
                  <a:cubicBezTo>
                    <a:pt x="157" y="5"/>
                    <a:pt x="156" y="7"/>
                    <a:pt x="155" y="7"/>
                  </a:cubicBezTo>
                  <a:cubicBezTo>
                    <a:pt x="154" y="6"/>
                    <a:pt x="154" y="6"/>
                    <a:pt x="154" y="4"/>
                  </a:cubicBezTo>
                  <a:cubicBezTo>
                    <a:pt x="152" y="5"/>
                    <a:pt x="152" y="4"/>
                    <a:pt x="150" y="4"/>
                  </a:cubicBezTo>
                  <a:cubicBezTo>
                    <a:pt x="150" y="5"/>
                    <a:pt x="149" y="5"/>
                    <a:pt x="149" y="6"/>
                  </a:cubicBezTo>
                  <a:cubicBezTo>
                    <a:pt x="149" y="6"/>
                    <a:pt x="150" y="7"/>
                    <a:pt x="150" y="7"/>
                  </a:cubicBezTo>
                  <a:cubicBezTo>
                    <a:pt x="149" y="7"/>
                    <a:pt x="149" y="7"/>
                    <a:pt x="148" y="7"/>
                  </a:cubicBezTo>
                  <a:cubicBezTo>
                    <a:pt x="148" y="8"/>
                    <a:pt x="148" y="8"/>
                    <a:pt x="148" y="9"/>
                  </a:cubicBezTo>
                  <a:cubicBezTo>
                    <a:pt x="147" y="9"/>
                    <a:pt x="147" y="8"/>
                    <a:pt x="146" y="8"/>
                  </a:cubicBezTo>
                  <a:cubicBezTo>
                    <a:pt x="146" y="8"/>
                    <a:pt x="146" y="7"/>
                    <a:pt x="146" y="7"/>
                  </a:cubicBezTo>
                  <a:cubicBezTo>
                    <a:pt x="146" y="7"/>
                    <a:pt x="146" y="7"/>
                    <a:pt x="146" y="6"/>
                  </a:cubicBezTo>
                  <a:cubicBezTo>
                    <a:pt x="145" y="5"/>
                    <a:pt x="144" y="6"/>
                    <a:pt x="145" y="4"/>
                  </a:cubicBezTo>
                  <a:cubicBezTo>
                    <a:pt x="144" y="4"/>
                    <a:pt x="143" y="4"/>
                    <a:pt x="143" y="4"/>
                  </a:cubicBezTo>
                  <a:cubicBezTo>
                    <a:pt x="143" y="5"/>
                    <a:pt x="143" y="5"/>
                    <a:pt x="143" y="6"/>
                  </a:cubicBezTo>
                  <a:cubicBezTo>
                    <a:pt x="144" y="5"/>
                    <a:pt x="145" y="6"/>
                    <a:pt x="145" y="6"/>
                  </a:cubicBezTo>
                  <a:cubicBezTo>
                    <a:pt x="145" y="7"/>
                    <a:pt x="145" y="7"/>
                    <a:pt x="145" y="7"/>
                  </a:cubicBezTo>
                  <a:cubicBezTo>
                    <a:pt x="144" y="7"/>
                    <a:pt x="144" y="6"/>
                    <a:pt x="143" y="6"/>
                  </a:cubicBezTo>
                  <a:cubicBezTo>
                    <a:pt x="143" y="6"/>
                    <a:pt x="142" y="7"/>
                    <a:pt x="141" y="5"/>
                  </a:cubicBezTo>
                  <a:cubicBezTo>
                    <a:pt x="141" y="6"/>
                    <a:pt x="140" y="6"/>
                    <a:pt x="140" y="7"/>
                  </a:cubicBezTo>
                  <a:cubicBezTo>
                    <a:pt x="139" y="7"/>
                    <a:pt x="139" y="7"/>
                    <a:pt x="139" y="6"/>
                  </a:cubicBezTo>
                  <a:cubicBezTo>
                    <a:pt x="138" y="7"/>
                    <a:pt x="138" y="8"/>
                    <a:pt x="137" y="8"/>
                  </a:cubicBezTo>
                  <a:cubicBezTo>
                    <a:pt x="137" y="7"/>
                    <a:pt x="137" y="6"/>
                    <a:pt x="138" y="6"/>
                  </a:cubicBezTo>
                  <a:cubicBezTo>
                    <a:pt x="139" y="6"/>
                    <a:pt x="140" y="6"/>
                    <a:pt x="139" y="5"/>
                  </a:cubicBezTo>
                  <a:cubicBezTo>
                    <a:pt x="137" y="4"/>
                    <a:pt x="138" y="6"/>
                    <a:pt x="137" y="6"/>
                  </a:cubicBezTo>
                  <a:cubicBezTo>
                    <a:pt x="136" y="6"/>
                    <a:pt x="136" y="5"/>
                    <a:pt x="136" y="5"/>
                  </a:cubicBezTo>
                  <a:cubicBezTo>
                    <a:pt x="135" y="5"/>
                    <a:pt x="134" y="5"/>
                    <a:pt x="134" y="5"/>
                  </a:cubicBezTo>
                  <a:cubicBezTo>
                    <a:pt x="134" y="6"/>
                    <a:pt x="135" y="6"/>
                    <a:pt x="135" y="8"/>
                  </a:cubicBezTo>
                  <a:cubicBezTo>
                    <a:pt x="136" y="8"/>
                    <a:pt x="136" y="8"/>
                    <a:pt x="137" y="8"/>
                  </a:cubicBezTo>
                  <a:cubicBezTo>
                    <a:pt x="137" y="9"/>
                    <a:pt x="137" y="9"/>
                    <a:pt x="136" y="9"/>
                  </a:cubicBezTo>
                  <a:cubicBezTo>
                    <a:pt x="136" y="9"/>
                    <a:pt x="136" y="9"/>
                    <a:pt x="136" y="10"/>
                  </a:cubicBezTo>
                  <a:cubicBezTo>
                    <a:pt x="135" y="10"/>
                    <a:pt x="134" y="10"/>
                    <a:pt x="135" y="12"/>
                  </a:cubicBezTo>
                  <a:cubicBezTo>
                    <a:pt x="135" y="12"/>
                    <a:pt x="136" y="11"/>
                    <a:pt x="136" y="12"/>
                  </a:cubicBezTo>
                  <a:cubicBezTo>
                    <a:pt x="136" y="12"/>
                    <a:pt x="136" y="12"/>
                    <a:pt x="136" y="12"/>
                  </a:cubicBezTo>
                  <a:cubicBezTo>
                    <a:pt x="136" y="12"/>
                    <a:pt x="135" y="13"/>
                    <a:pt x="133" y="13"/>
                  </a:cubicBezTo>
                  <a:cubicBezTo>
                    <a:pt x="133" y="13"/>
                    <a:pt x="133" y="13"/>
                    <a:pt x="133" y="13"/>
                  </a:cubicBezTo>
                  <a:cubicBezTo>
                    <a:pt x="133" y="12"/>
                    <a:pt x="133" y="12"/>
                    <a:pt x="133" y="11"/>
                  </a:cubicBezTo>
                  <a:cubicBezTo>
                    <a:pt x="134" y="10"/>
                    <a:pt x="134" y="10"/>
                    <a:pt x="135" y="9"/>
                  </a:cubicBezTo>
                  <a:cubicBezTo>
                    <a:pt x="135" y="8"/>
                    <a:pt x="132" y="9"/>
                    <a:pt x="133" y="7"/>
                  </a:cubicBezTo>
                  <a:cubicBezTo>
                    <a:pt x="132" y="7"/>
                    <a:pt x="132" y="7"/>
                    <a:pt x="132" y="8"/>
                  </a:cubicBezTo>
                  <a:cubicBezTo>
                    <a:pt x="131" y="8"/>
                    <a:pt x="132" y="6"/>
                    <a:pt x="131" y="6"/>
                  </a:cubicBezTo>
                  <a:cubicBezTo>
                    <a:pt x="129" y="6"/>
                    <a:pt x="129" y="7"/>
                    <a:pt x="128" y="7"/>
                  </a:cubicBezTo>
                  <a:cubicBezTo>
                    <a:pt x="126" y="7"/>
                    <a:pt x="125" y="6"/>
                    <a:pt x="123" y="6"/>
                  </a:cubicBezTo>
                  <a:cubicBezTo>
                    <a:pt x="123" y="7"/>
                    <a:pt x="122" y="7"/>
                    <a:pt x="122" y="8"/>
                  </a:cubicBezTo>
                  <a:cubicBezTo>
                    <a:pt x="122" y="8"/>
                    <a:pt x="122" y="8"/>
                    <a:pt x="122" y="8"/>
                  </a:cubicBezTo>
                  <a:cubicBezTo>
                    <a:pt x="122" y="8"/>
                    <a:pt x="122" y="8"/>
                    <a:pt x="122" y="8"/>
                  </a:cubicBezTo>
                  <a:cubicBezTo>
                    <a:pt x="122" y="8"/>
                    <a:pt x="122" y="6"/>
                    <a:pt x="121" y="6"/>
                  </a:cubicBezTo>
                  <a:cubicBezTo>
                    <a:pt x="121" y="7"/>
                    <a:pt x="121" y="7"/>
                    <a:pt x="121" y="8"/>
                  </a:cubicBezTo>
                  <a:cubicBezTo>
                    <a:pt x="120" y="8"/>
                    <a:pt x="120" y="8"/>
                    <a:pt x="120" y="8"/>
                  </a:cubicBezTo>
                  <a:cubicBezTo>
                    <a:pt x="120" y="8"/>
                    <a:pt x="120" y="7"/>
                    <a:pt x="120" y="7"/>
                  </a:cubicBezTo>
                  <a:cubicBezTo>
                    <a:pt x="120" y="7"/>
                    <a:pt x="120" y="6"/>
                    <a:pt x="120" y="6"/>
                  </a:cubicBezTo>
                  <a:cubicBezTo>
                    <a:pt x="120" y="6"/>
                    <a:pt x="120" y="6"/>
                    <a:pt x="120" y="6"/>
                  </a:cubicBezTo>
                  <a:cubicBezTo>
                    <a:pt x="120" y="5"/>
                    <a:pt x="119" y="5"/>
                    <a:pt x="119" y="4"/>
                  </a:cubicBezTo>
                  <a:cubicBezTo>
                    <a:pt x="118" y="4"/>
                    <a:pt x="118" y="4"/>
                    <a:pt x="118" y="4"/>
                  </a:cubicBezTo>
                  <a:cubicBezTo>
                    <a:pt x="117" y="5"/>
                    <a:pt x="117" y="5"/>
                    <a:pt x="117" y="4"/>
                  </a:cubicBezTo>
                  <a:cubicBezTo>
                    <a:pt x="116" y="5"/>
                    <a:pt x="116" y="6"/>
                    <a:pt x="116" y="7"/>
                  </a:cubicBezTo>
                  <a:cubicBezTo>
                    <a:pt x="115" y="6"/>
                    <a:pt x="115" y="5"/>
                    <a:pt x="113" y="6"/>
                  </a:cubicBezTo>
                  <a:cubicBezTo>
                    <a:pt x="113" y="8"/>
                    <a:pt x="113" y="8"/>
                    <a:pt x="113" y="8"/>
                  </a:cubicBezTo>
                  <a:cubicBezTo>
                    <a:pt x="113" y="7"/>
                    <a:pt x="112" y="8"/>
                    <a:pt x="111" y="7"/>
                  </a:cubicBezTo>
                  <a:cubicBezTo>
                    <a:pt x="111" y="7"/>
                    <a:pt x="110" y="6"/>
                    <a:pt x="110" y="6"/>
                  </a:cubicBezTo>
                  <a:cubicBezTo>
                    <a:pt x="110" y="6"/>
                    <a:pt x="110" y="7"/>
                    <a:pt x="109" y="7"/>
                  </a:cubicBezTo>
                  <a:cubicBezTo>
                    <a:pt x="109" y="7"/>
                    <a:pt x="108" y="6"/>
                    <a:pt x="107" y="6"/>
                  </a:cubicBezTo>
                  <a:cubicBezTo>
                    <a:pt x="107" y="7"/>
                    <a:pt x="107" y="7"/>
                    <a:pt x="107" y="7"/>
                  </a:cubicBezTo>
                  <a:cubicBezTo>
                    <a:pt x="106" y="7"/>
                    <a:pt x="106" y="8"/>
                    <a:pt x="106" y="9"/>
                  </a:cubicBezTo>
                  <a:cubicBezTo>
                    <a:pt x="106" y="9"/>
                    <a:pt x="106" y="9"/>
                    <a:pt x="106" y="9"/>
                  </a:cubicBezTo>
                  <a:cubicBezTo>
                    <a:pt x="106" y="9"/>
                    <a:pt x="106" y="9"/>
                    <a:pt x="106" y="9"/>
                  </a:cubicBezTo>
                  <a:cubicBezTo>
                    <a:pt x="106" y="9"/>
                    <a:pt x="105" y="10"/>
                    <a:pt x="104" y="10"/>
                  </a:cubicBezTo>
                  <a:cubicBezTo>
                    <a:pt x="104" y="10"/>
                    <a:pt x="104" y="9"/>
                    <a:pt x="105" y="9"/>
                  </a:cubicBezTo>
                  <a:cubicBezTo>
                    <a:pt x="105" y="7"/>
                    <a:pt x="104" y="6"/>
                    <a:pt x="103" y="5"/>
                  </a:cubicBezTo>
                  <a:cubicBezTo>
                    <a:pt x="103" y="5"/>
                    <a:pt x="103" y="4"/>
                    <a:pt x="102" y="4"/>
                  </a:cubicBezTo>
                  <a:cubicBezTo>
                    <a:pt x="102" y="4"/>
                    <a:pt x="102" y="4"/>
                    <a:pt x="102" y="3"/>
                  </a:cubicBezTo>
                  <a:cubicBezTo>
                    <a:pt x="102" y="3"/>
                    <a:pt x="101" y="3"/>
                    <a:pt x="101" y="3"/>
                  </a:cubicBezTo>
                  <a:cubicBezTo>
                    <a:pt x="101" y="4"/>
                    <a:pt x="102" y="5"/>
                    <a:pt x="102" y="6"/>
                  </a:cubicBezTo>
                  <a:cubicBezTo>
                    <a:pt x="101" y="7"/>
                    <a:pt x="100" y="5"/>
                    <a:pt x="99" y="6"/>
                  </a:cubicBezTo>
                  <a:cubicBezTo>
                    <a:pt x="99" y="6"/>
                    <a:pt x="99" y="6"/>
                    <a:pt x="99" y="7"/>
                  </a:cubicBezTo>
                  <a:cubicBezTo>
                    <a:pt x="99" y="6"/>
                    <a:pt x="98" y="6"/>
                    <a:pt x="98" y="6"/>
                  </a:cubicBezTo>
                  <a:cubicBezTo>
                    <a:pt x="98" y="7"/>
                    <a:pt x="98" y="7"/>
                    <a:pt x="98" y="8"/>
                  </a:cubicBezTo>
                  <a:cubicBezTo>
                    <a:pt x="98" y="8"/>
                    <a:pt x="97" y="8"/>
                    <a:pt x="97" y="8"/>
                  </a:cubicBezTo>
                  <a:cubicBezTo>
                    <a:pt x="97" y="8"/>
                    <a:pt x="97" y="7"/>
                    <a:pt x="97" y="6"/>
                  </a:cubicBezTo>
                  <a:cubicBezTo>
                    <a:pt x="95" y="6"/>
                    <a:pt x="95" y="7"/>
                    <a:pt x="94" y="6"/>
                  </a:cubicBezTo>
                  <a:cubicBezTo>
                    <a:pt x="93" y="6"/>
                    <a:pt x="93" y="7"/>
                    <a:pt x="93" y="8"/>
                  </a:cubicBezTo>
                  <a:cubicBezTo>
                    <a:pt x="93" y="8"/>
                    <a:pt x="94" y="8"/>
                    <a:pt x="94" y="9"/>
                  </a:cubicBezTo>
                  <a:cubicBezTo>
                    <a:pt x="93" y="9"/>
                    <a:pt x="93" y="8"/>
                    <a:pt x="93" y="8"/>
                  </a:cubicBezTo>
                  <a:cubicBezTo>
                    <a:pt x="92" y="8"/>
                    <a:pt x="92" y="10"/>
                    <a:pt x="92" y="10"/>
                  </a:cubicBezTo>
                  <a:cubicBezTo>
                    <a:pt x="92" y="9"/>
                    <a:pt x="92" y="9"/>
                    <a:pt x="92" y="9"/>
                  </a:cubicBezTo>
                  <a:cubicBezTo>
                    <a:pt x="92" y="9"/>
                    <a:pt x="92" y="9"/>
                    <a:pt x="92" y="9"/>
                  </a:cubicBezTo>
                  <a:cubicBezTo>
                    <a:pt x="92" y="7"/>
                    <a:pt x="88" y="8"/>
                    <a:pt x="90" y="6"/>
                  </a:cubicBezTo>
                  <a:cubicBezTo>
                    <a:pt x="90" y="5"/>
                    <a:pt x="89" y="5"/>
                    <a:pt x="88" y="5"/>
                  </a:cubicBezTo>
                  <a:cubicBezTo>
                    <a:pt x="89" y="5"/>
                    <a:pt x="89" y="5"/>
                    <a:pt x="89" y="4"/>
                  </a:cubicBezTo>
                  <a:cubicBezTo>
                    <a:pt x="89" y="3"/>
                    <a:pt x="87" y="4"/>
                    <a:pt x="87" y="4"/>
                  </a:cubicBezTo>
                  <a:cubicBezTo>
                    <a:pt x="87" y="5"/>
                    <a:pt x="86" y="5"/>
                    <a:pt x="85" y="5"/>
                  </a:cubicBezTo>
                  <a:cubicBezTo>
                    <a:pt x="85" y="6"/>
                    <a:pt x="85" y="6"/>
                    <a:pt x="85" y="6"/>
                  </a:cubicBezTo>
                  <a:cubicBezTo>
                    <a:pt x="86" y="7"/>
                    <a:pt x="85" y="8"/>
                    <a:pt x="85" y="8"/>
                  </a:cubicBezTo>
                  <a:cubicBezTo>
                    <a:pt x="85" y="8"/>
                    <a:pt x="85" y="8"/>
                    <a:pt x="84" y="8"/>
                  </a:cubicBezTo>
                  <a:cubicBezTo>
                    <a:pt x="84" y="8"/>
                    <a:pt x="84" y="8"/>
                    <a:pt x="84" y="9"/>
                  </a:cubicBezTo>
                  <a:cubicBezTo>
                    <a:pt x="84" y="8"/>
                    <a:pt x="84" y="8"/>
                    <a:pt x="84" y="7"/>
                  </a:cubicBezTo>
                  <a:cubicBezTo>
                    <a:pt x="83" y="7"/>
                    <a:pt x="80" y="7"/>
                    <a:pt x="79" y="8"/>
                  </a:cubicBezTo>
                  <a:cubicBezTo>
                    <a:pt x="79" y="9"/>
                    <a:pt x="79" y="10"/>
                    <a:pt x="79" y="10"/>
                  </a:cubicBezTo>
                  <a:cubicBezTo>
                    <a:pt x="81" y="10"/>
                    <a:pt x="82" y="9"/>
                    <a:pt x="83" y="9"/>
                  </a:cubicBezTo>
                  <a:cubicBezTo>
                    <a:pt x="83" y="9"/>
                    <a:pt x="83" y="9"/>
                    <a:pt x="83" y="9"/>
                  </a:cubicBezTo>
                  <a:cubicBezTo>
                    <a:pt x="83" y="10"/>
                    <a:pt x="84" y="10"/>
                    <a:pt x="84" y="10"/>
                  </a:cubicBezTo>
                  <a:cubicBezTo>
                    <a:pt x="84" y="10"/>
                    <a:pt x="84" y="10"/>
                    <a:pt x="84" y="10"/>
                  </a:cubicBezTo>
                  <a:cubicBezTo>
                    <a:pt x="83" y="9"/>
                    <a:pt x="82" y="10"/>
                    <a:pt x="82" y="10"/>
                  </a:cubicBezTo>
                  <a:cubicBezTo>
                    <a:pt x="82" y="11"/>
                    <a:pt x="82" y="12"/>
                    <a:pt x="83" y="13"/>
                  </a:cubicBezTo>
                  <a:cubicBezTo>
                    <a:pt x="81" y="12"/>
                    <a:pt x="81" y="11"/>
                    <a:pt x="79" y="11"/>
                  </a:cubicBezTo>
                  <a:cubicBezTo>
                    <a:pt x="80" y="11"/>
                    <a:pt x="80" y="10"/>
                    <a:pt x="80" y="10"/>
                  </a:cubicBezTo>
                  <a:cubicBezTo>
                    <a:pt x="79" y="11"/>
                    <a:pt x="78" y="11"/>
                    <a:pt x="77" y="11"/>
                  </a:cubicBezTo>
                  <a:cubicBezTo>
                    <a:pt x="77" y="11"/>
                    <a:pt x="76" y="11"/>
                    <a:pt x="76" y="11"/>
                  </a:cubicBezTo>
                  <a:cubicBezTo>
                    <a:pt x="77" y="10"/>
                    <a:pt x="77" y="10"/>
                    <a:pt x="77" y="10"/>
                  </a:cubicBezTo>
                  <a:cubicBezTo>
                    <a:pt x="77" y="10"/>
                    <a:pt x="77" y="10"/>
                    <a:pt x="78" y="10"/>
                  </a:cubicBezTo>
                  <a:cubicBezTo>
                    <a:pt x="79" y="9"/>
                    <a:pt x="77" y="8"/>
                    <a:pt x="77" y="8"/>
                  </a:cubicBezTo>
                  <a:cubicBezTo>
                    <a:pt x="77" y="7"/>
                    <a:pt x="78" y="7"/>
                    <a:pt x="78" y="6"/>
                  </a:cubicBezTo>
                  <a:cubicBezTo>
                    <a:pt x="77" y="6"/>
                    <a:pt x="77" y="6"/>
                    <a:pt x="76" y="6"/>
                  </a:cubicBezTo>
                  <a:cubicBezTo>
                    <a:pt x="76" y="6"/>
                    <a:pt x="76" y="5"/>
                    <a:pt x="75" y="5"/>
                  </a:cubicBezTo>
                  <a:cubicBezTo>
                    <a:pt x="74" y="5"/>
                    <a:pt x="74" y="6"/>
                    <a:pt x="73" y="6"/>
                  </a:cubicBezTo>
                  <a:cubicBezTo>
                    <a:pt x="71" y="6"/>
                    <a:pt x="72" y="4"/>
                    <a:pt x="71" y="5"/>
                  </a:cubicBezTo>
                  <a:cubicBezTo>
                    <a:pt x="71" y="6"/>
                    <a:pt x="71" y="6"/>
                    <a:pt x="71" y="7"/>
                  </a:cubicBezTo>
                  <a:cubicBezTo>
                    <a:pt x="69" y="6"/>
                    <a:pt x="69" y="7"/>
                    <a:pt x="67" y="8"/>
                  </a:cubicBezTo>
                  <a:cubicBezTo>
                    <a:pt x="67" y="8"/>
                    <a:pt x="65" y="8"/>
                    <a:pt x="66" y="6"/>
                  </a:cubicBezTo>
                  <a:cubicBezTo>
                    <a:pt x="63" y="6"/>
                    <a:pt x="63" y="7"/>
                    <a:pt x="61" y="6"/>
                  </a:cubicBezTo>
                  <a:cubicBezTo>
                    <a:pt x="60" y="6"/>
                    <a:pt x="60" y="7"/>
                    <a:pt x="59" y="7"/>
                  </a:cubicBezTo>
                  <a:cubicBezTo>
                    <a:pt x="59" y="7"/>
                    <a:pt x="60" y="5"/>
                    <a:pt x="57" y="5"/>
                  </a:cubicBezTo>
                  <a:cubicBezTo>
                    <a:pt x="57" y="6"/>
                    <a:pt x="57" y="7"/>
                    <a:pt x="58" y="7"/>
                  </a:cubicBezTo>
                  <a:cubicBezTo>
                    <a:pt x="57" y="8"/>
                    <a:pt x="55" y="8"/>
                    <a:pt x="56" y="10"/>
                  </a:cubicBezTo>
                  <a:cubicBezTo>
                    <a:pt x="56" y="9"/>
                    <a:pt x="57" y="10"/>
                    <a:pt x="57" y="11"/>
                  </a:cubicBezTo>
                  <a:cubicBezTo>
                    <a:pt x="56" y="11"/>
                    <a:pt x="55" y="11"/>
                    <a:pt x="55" y="11"/>
                  </a:cubicBezTo>
                  <a:cubicBezTo>
                    <a:pt x="55" y="11"/>
                    <a:pt x="55" y="12"/>
                    <a:pt x="54" y="12"/>
                  </a:cubicBezTo>
                  <a:cubicBezTo>
                    <a:pt x="54" y="13"/>
                    <a:pt x="55" y="13"/>
                    <a:pt x="55" y="13"/>
                  </a:cubicBezTo>
                  <a:cubicBezTo>
                    <a:pt x="56" y="13"/>
                    <a:pt x="56" y="13"/>
                    <a:pt x="56" y="13"/>
                  </a:cubicBezTo>
                  <a:cubicBezTo>
                    <a:pt x="55" y="14"/>
                    <a:pt x="53" y="14"/>
                    <a:pt x="53" y="13"/>
                  </a:cubicBezTo>
                  <a:cubicBezTo>
                    <a:pt x="52" y="13"/>
                    <a:pt x="53" y="14"/>
                    <a:pt x="53" y="14"/>
                  </a:cubicBezTo>
                  <a:cubicBezTo>
                    <a:pt x="54" y="15"/>
                    <a:pt x="54" y="15"/>
                    <a:pt x="54" y="15"/>
                  </a:cubicBezTo>
                  <a:cubicBezTo>
                    <a:pt x="55" y="15"/>
                    <a:pt x="56" y="16"/>
                    <a:pt x="57" y="16"/>
                  </a:cubicBezTo>
                  <a:cubicBezTo>
                    <a:pt x="56" y="16"/>
                    <a:pt x="57" y="17"/>
                    <a:pt x="56" y="17"/>
                  </a:cubicBezTo>
                  <a:cubicBezTo>
                    <a:pt x="56" y="15"/>
                    <a:pt x="54" y="17"/>
                    <a:pt x="52" y="16"/>
                  </a:cubicBezTo>
                  <a:cubicBezTo>
                    <a:pt x="52" y="16"/>
                    <a:pt x="53" y="15"/>
                    <a:pt x="53" y="14"/>
                  </a:cubicBezTo>
                  <a:cubicBezTo>
                    <a:pt x="52" y="14"/>
                    <a:pt x="51" y="15"/>
                    <a:pt x="50" y="15"/>
                  </a:cubicBezTo>
                  <a:cubicBezTo>
                    <a:pt x="50" y="14"/>
                    <a:pt x="50" y="14"/>
                    <a:pt x="49" y="14"/>
                  </a:cubicBezTo>
                  <a:cubicBezTo>
                    <a:pt x="49" y="14"/>
                    <a:pt x="49" y="14"/>
                    <a:pt x="49" y="14"/>
                  </a:cubicBezTo>
                  <a:cubicBezTo>
                    <a:pt x="50" y="14"/>
                    <a:pt x="50" y="13"/>
                    <a:pt x="50" y="13"/>
                  </a:cubicBezTo>
                  <a:cubicBezTo>
                    <a:pt x="50" y="13"/>
                    <a:pt x="51" y="13"/>
                    <a:pt x="52" y="13"/>
                  </a:cubicBezTo>
                  <a:cubicBezTo>
                    <a:pt x="52" y="13"/>
                    <a:pt x="52" y="12"/>
                    <a:pt x="53" y="12"/>
                  </a:cubicBezTo>
                  <a:cubicBezTo>
                    <a:pt x="53" y="11"/>
                    <a:pt x="53" y="10"/>
                    <a:pt x="52" y="10"/>
                  </a:cubicBezTo>
                  <a:cubicBezTo>
                    <a:pt x="52" y="9"/>
                    <a:pt x="53" y="8"/>
                    <a:pt x="52" y="7"/>
                  </a:cubicBezTo>
                  <a:cubicBezTo>
                    <a:pt x="51" y="6"/>
                    <a:pt x="50" y="5"/>
                    <a:pt x="49" y="6"/>
                  </a:cubicBezTo>
                  <a:cubicBezTo>
                    <a:pt x="51" y="7"/>
                    <a:pt x="50" y="7"/>
                    <a:pt x="49" y="8"/>
                  </a:cubicBezTo>
                  <a:cubicBezTo>
                    <a:pt x="50" y="8"/>
                    <a:pt x="50" y="8"/>
                    <a:pt x="51" y="8"/>
                  </a:cubicBezTo>
                  <a:cubicBezTo>
                    <a:pt x="51" y="9"/>
                    <a:pt x="50" y="9"/>
                    <a:pt x="49" y="9"/>
                  </a:cubicBezTo>
                  <a:cubicBezTo>
                    <a:pt x="49" y="10"/>
                    <a:pt x="50" y="10"/>
                    <a:pt x="49" y="11"/>
                  </a:cubicBezTo>
                  <a:cubicBezTo>
                    <a:pt x="49" y="11"/>
                    <a:pt x="49" y="12"/>
                    <a:pt x="49" y="12"/>
                  </a:cubicBezTo>
                  <a:cubicBezTo>
                    <a:pt x="49" y="12"/>
                    <a:pt x="49" y="12"/>
                    <a:pt x="48" y="12"/>
                  </a:cubicBezTo>
                  <a:cubicBezTo>
                    <a:pt x="48" y="12"/>
                    <a:pt x="48" y="12"/>
                    <a:pt x="48" y="12"/>
                  </a:cubicBezTo>
                  <a:cubicBezTo>
                    <a:pt x="48" y="12"/>
                    <a:pt x="48" y="12"/>
                    <a:pt x="48" y="13"/>
                  </a:cubicBezTo>
                  <a:cubicBezTo>
                    <a:pt x="48" y="13"/>
                    <a:pt x="48" y="13"/>
                    <a:pt x="48" y="13"/>
                  </a:cubicBezTo>
                  <a:cubicBezTo>
                    <a:pt x="47" y="13"/>
                    <a:pt x="47" y="12"/>
                    <a:pt x="46" y="13"/>
                  </a:cubicBezTo>
                  <a:cubicBezTo>
                    <a:pt x="46" y="13"/>
                    <a:pt x="46" y="14"/>
                    <a:pt x="45" y="14"/>
                  </a:cubicBezTo>
                  <a:cubicBezTo>
                    <a:pt x="45" y="13"/>
                    <a:pt x="45" y="13"/>
                    <a:pt x="45" y="13"/>
                  </a:cubicBezTo>
                  <a:cubicBezTo>
                    <a:pt x="44" y="13"/>
                    <a:pt x="44" y="12"/>
                    <a:pt x="44" y="12"/>
                  </a:cubicBezTo>
                  <a:cubicBezTo>
                    <a:pt x="44" y="12"/>
                    <a:pt x="44" y="12"/>
                    <a:pt x="43" y="12"/>
                  </a:cubicBezTo>
                  <a:cubicBezTo>
                    <a:pt x="44" y="12"/>
                    <a:pt x="45" y="12"/>
                    <a:pt x="45" y="11"/>
                  </a:cubicBezTo>
                  <a:cubicBezTo>
                    <a:pt x="45" y="9"/>
                    <a:pt x="47" y="10"/>
                    <a:pt x="46" y="8"/>
                  </a:cubicBezTo>
                  <a:cubicBezTo>
                    <a:pt x="46" y="8"/>
                    <a:pt x="45" y="8"/>
                    <a:pt x="45" y="8"/>
                  </a:cubicBezTo>
                  <a:cubicBezTo>
                    <a:pt x="44" y="6"/>
                    <a:pt x="47" y="6"/>
                    <a:pt x="45" y="5"/>
                  </a:cubicBezTo>
                  <a:cubicBezTo>
                    <a:pt x="45" y="5"/>
                    <a:pt x="46" y="5"/>
                    <a:pt x="46" y="4"/>
                  </a:cubicBezTo>
                  <a:cubicBezTo>
                    <a:pt x="45" y="4"/>
                    <a:pt x="45" y="5"/>
                    <a:pt x="45" y="5"/>
                  </a:cubicBezTo>
                  <a:cubicBezTo>
                    <a:pt x="44" y="4"/>
                    <a:pt x="44" y="3"/>
                    <a:pt x="42" y="3"/>
                  </a:cubicBezTo>
                  <a:cubicBezTo>
                    <a:pt x="42" y="3"/>
                    <a:pt x="43" y="3"/>
                    <a:pt x="43" y="4"/>
                  </a:cubicBezTo>
                  <a:cubicBezTo>
                    <a:pt x="42" y="4"/>
                    <a:pt x="41" y="4"/>
                    <a:pt x="41" y="4"/>
                  </a:cubicBezTo>
                  <a:cubicBezTo>
                    <a:pt x="41" y="5"/>
                    <a:pt x="40" y="4"/>
                    <a:pt x="40" y="4"/>
                  </a:cubicBezTo>
                  <a:cubicBezTo>
                    <a:pt x="39" y="5"/>
                    <a:pt x="40" y="6"/>
                    <a:pt x="39" y="6"/>
                  </a:cubicBezTo>
                  <a:cubicBezTo>
                    <a:pt x="39" y="7"/>
                    <a:pt x="39" y="7"/>
                    <a:pt x="38" y="7"/>
                  </a:cubicBezTo>
                  <a:cubicBezTo>
                    <a:pt x="39" y="8"/>
                    <a:pt x="40" y="8"/>
                    <a:pt x="39" y="10"/>
                  </a:cubicBezTo>
                  <a:cubicBezTo>
                    <a:pt x="40" y="10"/>
                    <a:pt x="40" y="10"/>
                    <a:pt x="41" y="10"/>
                  </a:cubicBezTo>
                  <a:cubicBezTo>
                    <a:pt x="42" y="10"/>
                    <a:pt x="42" y="11"/>
                    <a:pt x="41" y="12"/>
                  </a:cubicBezTo>
                  <a:cubicBezTo>
                    <a:pt x="41" y="12"/>
                    <a:pt x="41" y="10"/>
                    <a:pt x="40" y="11"/>
                  </a:cubicBezTo>
                  <a:cubicBezTo>
                    <a:pt x="40" y="11"/>
                    <a:pt x="39" y="11"/>
                    <a:pt x="39" y="11"/>
                  </a:cubicBezTo>
                  <a:cubicBezTo>
                    <a:pt x="39" y="12"/>
                    <a:pt x="39" y="12"/>
                    <a:pt x="38" y="13"/>
                  </a:cubicBezTo>
                  <a:cubicBezTo>
                    <a:pt x="39" y="13"/>
                    <a:pt x="39" y="13"/>
                    <a:pt x="39" y="14"/>
                  </a:cubicBezTo>
                  <a:cubicBezTo>
                    <a:pt x="40" y="13"/>
                    <a:pt x="40" y="14"/>
                    <a:pt x="41" y="14"/>
                  </a:cubicBezTo>
                  <a:cubicBezTo>
                    <a:pt x="41" y="15"/>
                    <a:pt x="41" y="14"/>
                    <a:pt x="41" y="14"/>
                  </a:cubicBezTo>
                  <a:cubicBezTo>
                    <a:pt x="41" y="15"/>
                    <a:pt x="41" y="15"/>
                    <a:pt x="42" y="15"/>
                  </a:cubicBezTo>
                  <a:cubicBezTo>
                    <a:pt x="42" y="15"/>
                    <a:pt x="42" y="15"/>
                    <a:pt x="43" y="15"/>
                  </a:cubicBezTo>
                  <a:cubicBezTo>
                    <a:pt x="42" y="16"/>
                    <a:pt x="42" y="15"/>
                    <a:pt x="41" y="15"/>
                  </a:cubicBezTo>
                  <a:cubicBezTo>
                    <a:pt x="41" y="16"/>
                    <a:pt x="42" y="16"/>
                    <a:pt x="42" y="17"/>
                  </a:cubicBezTo>
                  <a:cubicBezTo>
                    <a:pt x="42" y="17"/>
                    <a:pt x="41" y="17"/>
                    <a:pt x="41" y="17"/>
                  </a:cubicBezTo>
                  <a:cubicBezTo>
                    <a:pt x="40" y="17"/>
                    <a:pt x="40" y="15"/>
                    <a:pt x="38" y="15"/>
                  </a:cubicBezTo>
                  <a:cubicBezTo>
                    <a:pt x="37" y="15"/>
                    <a:pt x="38" y="17"/>
                    <a:pt x="37" y="16"/>
                  </a:cubicBezTo>
                  <a:cubicBezTo>
                    <a:pt x="37" y="16"/>
                    <a:pt x="36" y="16"/>
                    <a:pt x="36" y="16"/>
                  </a:cubicBezTo>
                  <a:cubicBezTo>
                    <a:pt x="36" y="15"/>
                    <a:pt x="37" y="12"/>
                    <a:pt x="36" y="12"/>
                  </a:cubicBezTo>
                  <a:cubicBezTo>
                    <a:pt x="36" y="12"/>
                    <a:pt x="35" y="11"/>
                    <a:pt x="35" y="11"/>
                  </a:cubicBezTo>
                  <a:cubicBezTo>
                    <a:pt x="35" y="10"/>
                    <a:pt x="34" y="10"/>
                    <a:pt x="32" y="10"/>
                  </a:cubicBezTo>
                  <a:cubicBezTo>
                    <a:pt x="32" y="11"/>
                    <a:pt x="33" y="11"/>
                    <a:pt x="34" y="11"/>
                  </a:cubicBezTo>
                  <a:cubicBezTo>
                    <a:pt x="34" y="12"/>
                    <a:pt x="32" y="12"/>
                    <a:pt x="32" y="13"/>
                  </a:cubicBezTo>
                  <a:cubicBezTo>
                    <a:pt x="32" y="13"/>
                    <a:pt x="32" y="13"/>
                    <a:pt x="32" y="13"/>
                  </a:cubicBezTo>
                  <a:cubicBezTo>
                    <a:pt x="32" y="13"/>
                    <a:pt x="31" y="13"/>
                    <a:pt x="31" y="14"/>
                  </a:cubicBezTo>
                  <a:cubicBezTo>
                    <a:pt x="31" y="15"/>
                    <a:pt x="32" y="16"/>
                    <a:pt x="31" y="16"/>
                  </a:cubicBezTo>
                  <a:cubicBezTo>
                    <a:pt x="29" y="16"/>
                    <a:pt x="27" y="16"/>
                    <a:pt x="27" y="15"/>
                  </a:cubicBezTo>
                  <a:cubicBezTo>
                    <a:pt x="27" y="14"/>
                    <a:pt x="28" y="13"/>
                    <a:pt x="28" y="12"/>
                  </a:cubicBezTo>
                  <a:cubicBezTo>
                    <a:pt x="29" y="11"/>
                    <a:pt x="30" y="11"/>
                    <a:pt x="30" y="10"/>
                  </a:cubicBezTo>
                  <a:cubicBezTo>
                    <a:pt x="33" y="10"/>
                    <a:pt x="33" y="7"/>
                    <a:pt x="36" y="8"/>
                  </a:cubicBezTo>
                  <a:cubicBezTo>
                    <a:pt x="35" y="7"/>
                    <a:pt x="35" y="7"/>
                    <a:pt x="35" y="7"/>
                  </a:cubicBezTo>
                  <a:cubicBezTo>
                    <a:pt x="37" y="6"/>
                    <a:pt x="36" y="8"/>
                    <a:pt x="37" y="8"/>
                  </a:cubicBezTo>
                  <a:cubicBezTo>
                    <a:pt x="37" y="7"/>
                    <a:pt x="37" y="6"/>
                    <a:pt x="36" y="5"/>
                  </a:cubicBezTo>
                  <a:cubicBezTo>
                    <a:pt x="35" y="5"/>
                    <a:pt x="36" y="6"/>
                    <a:pt x="35" y="6"/>
                  </a:cubicBezTo>
                  <a:cubicBezTo>
                    <a:pt x="34" y="6"/>
                    <a:pt x="34" y="7"/>
                    <a:pt x="33" y="8"/>
                  </a:cubicBezTo>
                  <a:cubicBezTo>
                    <a:pt x="31" y="7"/>
                    <a:pt x="33" y="6"/>
                    <a:pt x="33" y="4"/>
                  </a:cubicBezTo>
                  <a:cubicBezTo>
                    <a:pt x="31" y="4"/>
                    <a:pt x="32" y="6"/>
                    <a:pt x="31" y="6"/>
                  </a:cubicBezTo>
                  <a:cubicBezTo>
                    <a:pt x="30" y="5"/>
                    <a:pt x="30" y="3"/>
                    <a:pt x="29" y="3"/>
                  </a:cubicBezTo>
                  <a:cubicBezTo>
                    <a:pt x="28" y="3"/>
                    <a:pt x="30" y="2"/>
                    <a:pt x="30" y="1"/>
                  </a:cubicBezTo>
                  <a:cubicBezTo>
                    <a:pt x="29" y="1"/>
                    <a:pt x="28" y="1"/>
                    <a:pt x="28" y="0"/>
                  </a:cubicBezTo>
                  <a:cubicBezTo>
                    <a:pt x="27" y="0"/>
                    <a:pt x="28" y="1"/>
                    <a:pt x="28" y="1"/>
                  </a:cubicBezTo>
                  <a:cubicBezTo>
                    <a:pt x="28" y="2"/>
                    <a:pt x="27" y="4"/>
                    <a:pt x="27" y="4"/>
                  </a:cubicBezTo>
                  <a:cubicBezTo>
                    <a:pt x="27" y="6"/>
                    <a:pt x="25" y="6"/>
                    <a:pt x="24" y="7"/>
                  </a:cubicBezTo>
                  <a:cubicBezTo>
                    <a:pt x="24" y="8"/>
                    <a:pt x="24" y="8"/>
                    <a:pt x="24" y="9"/>
                  </a:cubicBezTo>
                  <a:cubicBezTo>
                    <a:pt x="25" y="9"/>
                    <a:pt x="25" y="9"/>
                    <a:pt x="25" y="9"/>
                  </a:cubicBezTo>
                  <a:cubicBezTo>
                    <a:pt x="26" y="9"/>
                    <a:pt x="26" y="9"/>
                    <a:pt x="26" y="10"/>
                  </a:cubicBezTo>
                  <a:cubicBezTo>
                    <a:pt x="27" y="10"/>
                    <a:pt x="27" y="10"/>
                    <a:pt x="27" y="11"/>
                  </a:cubicBezTo>
                  <a:cubicBezTo>
                    <a:pt x="25" y="11"/>
                    <a:pt x="26" y="13"/>
                    <a:pt x="24" y="12"/>
                  </a:cubicBezTo>
                  <a:cubicBezTo>
                    <a:pt x="24" y="13"/>
                    <a:pt x="25" y="12"/>
                    <a:pt x="25" y="13"/>
                  </a:cubicBezTo>
                  <a:cubicBezTo>
                    <a:pt x="26" y="13"/>
                    <a:pt x="25" y="13"/>
                    <a:pt x="25" y="14"/>
                  </a:cubicBezTo>
                  <a:cubicBezTo>
                    <a:pt x="26" y="14"/>
                    <a:pt x="26" y="13"/>
                    <a:pt x="26" y="14"/>
                  </a:cubicBezTo>
                  <a:cubicBezTo>
                    <a:pt x="26" y="15"/>
                    <a:pt x="26" y="16"/>
                    <a:pt x="27" y="16"/>
                  </a:cubicBezTo>
                  <a:cubicBezTo>
                    <a:pt x="26" y="17"/>
                    <a:pt x="25" y="17"/>
                    <a:pt x="24" y="16"/>
                  </a:cubicBezTo>
                  <a:cubicBezTo>
                    <a:pt x="25" y="16"/>
                    <a:pt x="25" y="15"/>
                    <a:pt x="26" y="15"/>
                  </a:cubicBezTo>
                  <a:cubicBezTo>
                    <a:pt x="24" y="15"/>
                    <a:pt x="23" y="16"/>
                    <a:pt x="22" y="17"/>
                  </a:cubicBezTo>
                  <a:cubicBezTo>
                    <a:pt x="21" y="17"/>
                    <a:pt x="21" y="16"/>
                    <a:pt x="21" y="15"/>
                  </a:cubicBezTo>
                  <a:cubicBezTo>
                    <a:pt x="21" y="15"/>
                    <a:pt x="21" y="15"/>
                    <a:pt x="22" y="15"/>
                  </a:cubicBezTo>
                  <a:cubicBezTo>
                    <a:pt x="22" y="15"/>
                    <a:pt x="22" y="14"/>
                    <a:pt x="22" y="14"/>
                  </a:cubicBezTo>
                  <a:cubicBezTo>
                    <a:pt x="22" y="14"/>
                    <a:pt x="22" y="15"/>
                    <a:pt x="23" y="15"/>
                  </a:cubicBezTo>
                  <a:cubicBezTo>
                    <a:pt x="23" y="15"/>
                    <a:pt x="24" y="14"/>
                    <a:pt x="24" y="14"/>
                  </a:cubicBezTo>
                  <a:cubicBezTo>
                    <a:pt x="23" y="14"/>
                    <a:pt x="23" y="14"/>
                    <a:pt x="22" y="14"/>
                  </a:cubicBezTo>
                  <a:cubicBezTo>
                    <a:pt x="23" y="13"/>
                    <a:pt x="23" y="13"/>
                    <a:pt x="24" y="13"/>
                  </a:cubicBezTo>
                  <a:cubicBezTo>
                    <a:pt x="23" y="11"/>
                    <a:pt x="20" y="12"/>
                    <a:pt x="20" y="10"/>
                  </a:cubicBezTo>
                  <a:cubicBezTo>
                    <a:pt x="19" y="11"/>
                    <a:pt x="20" y="12"/>
                    <a:pt x="20" y="12"/>
                  </a:cubicBezTo>
                  <a:cubicBezTo>
                    <a:pt x="20" y="13"/>
                    <a:pt x="19" y="13"/>
                    <a:pt x="19" y="14"/>
                  </a:cubicBezTo>
                  <a:cubicBezTo>
                    <a:pt x="20" y="14"/>
                    <a:pt x="21" y="14"/>
                    <a:pt x="21" y="14"/>
                  </a:cubicBezTo>
                  <a:cubicBezTo>
                    <a:pt x="21" y="14"/>
                    <a:pt x="20" y="14"/>
                    <a:pt x="20" y="14"/>
                  </a:cubicBezTo>
                  <a:cubicBezTo>
                    <a:pt x="20" y="15"/>
                    <a:pt x="20" y="15"/>
                    <a:pt x="20" y="15"/>
                  </a:cubicBezTo>
                  <a:cubicBezTo>
                    <a:pt x="20" y="16"/>
                    <a:pt x="19" y="16"/>
                    <a:pt x="18" y="16"/>
                  </a:cubicBezTo>
                  <a:cubicBezTo>
                    <a:pt x="18" y="15"/>
                    <a:pt x="17" y="16"/>
                    <a:pt x="16" y="16"/>
                  </a:cubicBezTo>
                  <a:cubicBezTo>
                    <a:pt x="16" y="16"/>
                    <a:pt x="16" y="15"/>
                    <a:pt x="16" y="15"/>
                  </a:cubicBezTo>
                  <a:cubicBezTo>
                    <a:pt x="17" y="15"/>
                    <a:pt x="18" y="15"/>
                    <a:pt x="19" y="15"/>
                  </a:cubicBezTo>
                  <a:cubicBezTo>
                    <a:pt x="19" y="15"/>
                    <a:pt x="19" y="15"/>
                    <a:pt x="18" y="14"/>
                  </a:cubicBezTo>
                  <a:cubicBezTo>
                    <a:pt x="18" y="13"/>
                    <a:pt x="19" y="13"/>
                    <a:pt x="18" y="12"/>
                  </a:cubicBezTo>
                  <a:cubicBezTo>
                    <a:pt x="18" y="12"/>
                    <a:pt x="17" y="12"/>
                    <a:pt x="17" y="13"/>
                  </a:cubicBezTo>
                  <a:cubicBezTo>
                    <a:pt x="17" y="13"/>
                    <a:pt x="17" y="13"/>
                    <a:pt x="17" y="13"/>
                  </a:cubicBezTo>
                  <a:cubicBezTo>
                    <a:pt x="17" y="13"/>
                    <a:pt x="17" y="13"/>
                    <a:pt x="17" y="13"/>
                  </a:cubicBezTo>
                  <a:cubicBezTo>
                    <a:pt x="17" y="13"/>
                    <a:pt x="17" y="13"/>
                    <a:pt x="17" y="14"/>
                  </a:cubicBezTo>
                  <a:cubicBezTo>
                    <a:pt x="16" y="13"/>
                    <a:pt x="16" y="15"/>
                    <a:pt x="15" y="15"/>
                  </a:cubicBezTo>
                  <a:cubicBezTo>
                    <a:pt x="14" y="16"/>
                    <a:pt x="16" y="17"/>
                    <a:pt x="15" y="17"/>
                  </a:cubicBezTo>
                  <a:cubicBezTo>
                    <a:pt x="14" y="16"/>
                    <a:pt x="13" y="16"/>
                    <a:pt x="14" y="15"/>
                  </a:cubicBezTo>
                  <a:cubicBezTo>
                    <a:pt x="14" y="15"/>
                    <a:pt x="14" y="15"/>
                    <a:pt x="14" y="15"/>
                  </a:cubicBezTo>
                  <a:cubicBezTo>
                    <a:pt x="14" y="15"/>
                    <a:pt x="14" y="14"/>
                    <a:pt x="15" y="14"/>
                  </a:cubicBezTo>
                  <a:cubicBezTo>
                    <a:pt x="14" y="13"/>
                    <a:pt x="13" y="15"/>
                    <a:pt x="12" y="15"/>
                  </a:cubicBezTo>
                  <a:cubicBezTo>
                    <a:pt x="12" y="15"/>
                    <a:pt x="12" y="15"/>
                    <a:pt x="12" y="15"/>
                  </a:cubicBezTo>
                  <a:cubicBezTo>
                    <a:pt x="12" y="16"/>
                    <a:pt x="11" y="16"/>
                    <a:pt x="11" y="16"/>
                  </a:cubicBezTo>
                  <a:cubicBezTo>
                    <a:pt x="10" y="16"/>
                    <a:pt x="10" y="15"/>
                    <a:pt x="10" y="16"/>
                  </a:cubicBezTo>
                  <a:cubicBezTo>
                    <a:pt x="9" y="16"/>
                    <a:pt x="8" y="16"/>
                    <a:pt x="7" y="16"/>
                  </a:cubicBezTo>
                  <a:cubicBezTo>
                    <a:pt x="6" y="16"/>
                    <a:pt x="7" y="15"/>
                    <a:pt x="5" y="15"/>
                  </a:cubicBezTo>
                  <a:cubicBezTo>
                    <a:pt x="5" y="15"/>
                    <a:pt x="5" y="14"/>
                    <a:pt x="5" y="14"/>
                  </a:cubicBezTo>
                  <a:cubicBezTo>
                    <a:pt x="5" y="13"/>
                    <a:pt x="9" y="14"/>
                    <a:pt x="8" y="12"/>
                  </a:cubicBezTo>
                  <a:cubicBezTo>
                    <a:pt x="7" y="11"/>
                    <a:pt x="8" y="12"/>
                    <a:pt x="7" y="13"/>
                  </a:cubicBezTo>
                  <a:cubicBezTo>
                    <a:pt x="7" y="13"/>
                    <a:pt x="6" y="12"/>
                    <a:pt x="5" y="12"/>
                  </a:cubicBezTo>
                  <a:cubicBezTo>
                    <a:pt x="6" y="13"/>
                    <a:pt x="5" y="14"/>
                    <a:pt x="4" y="14"/>
                  </a:cubicBezTo>
                  <a:cubicBezTo>
                    <a:pt x="4" y="14"/>
                    <a:pt x="4" y="14"/>
                    <a:pt x="4" y="14"/>
                  </a:cubicBezTo>
                  <a:cubicBezTo>
                    <a:pt x="4" y="14"/>
                    <a:pt x="4" y="14"/>
                    <a:pt x="4" y="14"/>
                  </a:cubicBezTo>
                  <a:cubicBezTo>
                    <a:pt x="4" y="14"/>
                    <a:pt x="3" y="14"/>
                    <a:pt x="2" y="14"/>
                  </a:cubicBezTo>
                  <a:cubicBezTo>
                    <a:pt x="3" y="16"/>
                    <a:pt x="2" y="15"/>
                    <a:pt x="1" y="16"/>
                  </a:cubicBezTo>
                  <a:cubicBezTo>
                    <a:pt x="2" y="18"/>
                    <a:pt x="0" y="18"/>
                    <a:pt x="1" y="20"/>
                  </a:cubicBezTo>
                  <a:cubicBezTo>
                    <a:pt x="1" y="20"/>
                    <a:pt x="2" y="19"/>
                    <a:pt x="2" y="19"/>
                  </a:cubicBezTo>
                  <a:cubicBezTo>
                    <a:pt x="2" y="21"/>
                    <a:pt x="3" y="20"/>
                    <a:pt x="3" y="21"/>
                  </a:cubicBezTo>
                  <a:cubicBezTo>
                    <a:pt x="4" y="21"/>
                    <a:pt x="4" y="22"/>
                    <a:pt x="4" y="22"/>
                  </a:cubicBezTo>
                  <a:cubicBezTo>
                    <a:pt x="4" y="21"/>
                    <a:pt x="6" y="21"/>
                    <a:pt x="6" y="21"/>
                  </a:cubicBezTo>
                  <a:cubicBezTo>
                    <a:pt x="5" y="21"/>
                    <a:pt x="6" y="18"/>
                    <a:pt x="7" y="18"/>
                  </a:cubicBezTo>
                  <a:cubicBezTo>
                    <a:pt x="9" y="20"/>
                    <a:pt x="10" y="19"/>
                    <a:pt x="12" y="19"/>
                  </a:cubicBezTo>
                  <a:cubicBezTo>
                    <a:pt x="13" y="18"/>
                    <a:pt x="11" y="18"/>
                    <a:pt x="12" y="17"/>
                  </a:cubicBezTo>
                  <a:cubicBezTo>
                    <a:pt x="14" y="18"/>
                    <a:pt x="13" y="18"/>
                    <a:pt x="13" y="19"/>
                  </a:cubicBezTo>
                  <a:cubicBezTo>
                    <a:pt x="15" y="20"/>
                    <a:pt x="16" y="22"/>
                    <a:pt x="17" y="23"/>
                  </a:cubicBezTo>
                  <a:cubicBezTo>
                    <a:pt x="16" y="23"/>
                    <a:pt x="16" y="24"/>
                    <a:pt x="16" y="25"/>
                  </a:cubicBezTo>
                  <a:cubicBezTo>
                    <a:pt x="18" y="25"/>
                    <a:pt x="18" y="26"/>
                    <a:pt x="19" y="26"/>
                  </a:cubicBezTo>
                  <a:cubicBezTo>
                    <a:pt x="19" y="26"/>
                    <a:pt x="19" y="26"/>
                    <a:pt x="20" y="26"/>
                  </a:cubicBezTo>
                  <a:cubicBezTo>
                    <a:pt x="20" y="26"/>
                    <a:pt x="20" y="27"/>
                    <a:pt x="20" y="26"/>
                  </a:cubicBezTo>
                  <a:cubicBezTo>
                    <a:pt x="20" y="26"/>
                    <a:pt x="21" y="26"/>
                    <a:pt x="21" y="25"/>
                  </a:cubicBezTo>
                  <a:cubicBezTo>
                    <a:pt x="22" y="25"/>
                    <a:pt x="22" y="25"/>
                    <a:pt x="22" y="25"/>
                  </a:cubicBezTo>
                  <a:cubicBezTo>
                    <a:pt x="23" y="25"/>
                    <a:pt x="22" y="24"/>
                    <a:pt x="23" y="24"/>
                  </a:cubicBezTo>
                  <a:cubicBezTo>
                    <a:pt x="23" y="26"/>
                    <a:pt x="23" y="26"/>
                    <a:pt x="23" y="26"/>
                  </a:cubicBezTo>
                  <a:cubicBezTo>
                    <a:pt x="26" y="26"/>
                    <a:pt x="24" y="27"/>
                    <a:pt x="25" y="27"/>
                  </a:cubicBezTo>
                  <a:cubicBezTo>
                    <a:pt x="26" y="27"/>
                    <a:pt x="26" y="28"/>
                    <a:pt x="27" y="28"/>
                  </a:cubicBezTo>
                  <a:cubicBezTo>
                    <a:pt x="28" y="27"/>
                    <a:pt x="25" y="26"/>
                    <a:pt x="27" y="26"/>
                  </a:cubicBezTo>
                  <a:cubicBezTo>
                    <a:pt x="28" y="26"/>
                    <a:pt x="28" y="27"/>
                    <a:pt x="29" y="26"/>
                  </a:cubicBezTo>
                  <a:cubicBezTo>
                    <a:pt x="29" y="25"/>
                    <a:pt x="29" y="25"/>
                    <a:pt x="30" y="24"/>
                  </a:cubicBezTo>
                  <a:cubicBezTo>
                    <a:pt x="30" y="23"/>
                    <a:pt x="29" y="23"/>
                    <a:pt x="29" y="22"/>
                  </a:cubicBezTo>
                  <a:cubicBezTo>
                    <a:pt x="29" y="22"/>
                    <a:pt x="30" y="21"/>
                    <a:pt x="29" y="21"/>
                  </a:cubicBezTo>
                  <a:cubicBezTo>
                    <a:pt x="28" y="22"/>
                    <a:pt x="26" y="22"/>
                    <a:pt x="24" y="22"/>
                  </a:cubicBezTo>
                  <a:cubicBezTo>
                    <a:pt x="24" y="22"/>
                    <a:pt x="23" y="23"/>
                    <a:pt x="22" y="23"/>
                  </a:cubicBezTo>
                  <a:cubicBezTo>
                    <a:pt x="22" y="22"/>
                    <a:pt x="20" y="22"/>
                    <a:pt x="19" y="22"/>
                  </a:cubicBezTo>
                  <a:cubicBezTo>
                    <a:pt x="20" y="22"/>
                    <a:pt x="20" y="21"/>
                    <a:pt x="21" y="22"/>
                  </a:cubicBezTo>
                  <a:cubicBezTo>
                    <a:pt x="21" y="20"/>
                    <a:pt x="22" y="20"/>
                    <a:pt x="22" y="18"/>
                  </a:cubicBezTo>
                  <a:cubicBezTo>
                    <a:pt x="21" y="18"/>
                    <a:pt x="21" y="18"/>
                    <a:pt x="21" y="18"/>
                  </a:cubicBezTo>
                  <a:cubicBezTo>
                    <a:pt x="21" y="18"/>
                    <a:pt x="21" y="18"/>
                    <a:pt x="21" y="17"/>
                  </a:cubicBezTo>
                  <a:cubicBezTo>
                    <a:pt x="22" y="18"/>
                    <a:pt x="23" y="19"/>
                    <a:pt x="24" y="19"/>
                  </a:cubicBezTo>
                  <a:cubicBezTo>
                    <a:pt x="24" y="18"/>
                    <a:pt x="24" y="17"/>
                    <a:pt x="25" y="17"/>
                  </a:cubicBezTo>
                  <a:cubicBezTo>
                    <a:pt x="25" y="18"/>
                    <a:pt x="24" y="18"/>
                    <a:pt x="24" y="20"/>
                  </a:cubicBezTo>
                  <a:cubicBezTo>
                    <a:pt x="26" y="20"/>
                    <a:pt x="26" y="20"/>
                    <a:pt x="28" y="19"/>
                  </a:cubicBezTo>
                  <a:cubicBezTo>
                    <a:pt x="28" y="20"/>
                    <a:pt x="28" y="20"/>
                    <a:pt x="29" y="20"/>
                  </a:cubicBezTo>
                  <a:cubicBezTo>
                    <a:pt x="29" y="19"/>
                    <a:pt x="28" y="19"/>
                    <a:pt x="28" y="18"/>
                  </a:cubicBezTo>
                  <a:cubicBezTo>
                    <a:pt x="29" y="19"/>
                    <a:pt x="29" y="18"/>
                    <a:pt x="30" y="17"/>
                  </a:cubicBezTo>
                  <a:cubicBezTo>
                    <a:pt x="32" y="17"/>
                    <a:pt x="32" y="17"/>
                    <a:pt x="32" y="17"/>
                  </a:cubicBezTo>
                  <a:cubicBezTo>
                    <a:pt x="31" y="18"/>
                    <a:pt x="32" y="18"/>
                    <a:pt x="32" y="19"/>
                  </a:cubicBezTo>
                  <a:cubicBezTo>
                    <a:pt x="31" y="19"/>
                    <a:pt x="30" y="18"/>
                    <a:pt x="29" y="19"/>
                  </a:cubicBezTo>
                  <a:cubicBezTo>
                    <a:pt x="31" y="19"/>
                    <a:pt x="30" y="21"/>
                    <a:pt x="33" y="21"/>
                  </a:cubicBezTo>
                  <a:cubicBezTo>
                    <a:pt x="34" y="21"/>
                    <a:pt x="34" y="20"/>
                    <a:pt x="35" y="19"/>
                  </a:cubicBezTo>
                  <a:cubicBezTo>
                    <a:pt x="36" y="21"/>
                    <a:pt x="37" y="19"/>
                    <a:pt x="37" y="18"/>
                  </a:cubicBezTo>
                  <a:cubicBezTo>
                    <a:pt x="38" y="18"/>
                    <a:pt x="40" y="18"/>
                    <a:pt x="40" y="19"/>
                  </a:cubicBezTo>
                  <a:cubicBezTo>
                    <a:pt x="42" y="18"/>
                    <a:pt x="42" y="19"/>
                    <a:pt x="43" y="20"/>
                  </a:cubicBezTo>
                  <a:cubicBezTo>
                    <a:pt x="44" y="21"/>
                    <a:pt x="44" y="21"/>
                    <a:pt x="44" y="22"/>
                  </a:cubicBezTo>
                  <a:cubicBezTo>
                    <a:pt x="44" y="23"/>
                    <a:pt x="45" y="23"/>
                    <a:pt x="45" y="24"/>
                  </a:cubicBezTo>
                  <a:cubicBezTo>
                    <a:pt x="44" y="24"/>
                    <a:pt x="44" y="24"/>
                    <a:pt x="43" y="24"/>
                  </a:cubicBezTo>
                  <a:cubicBezTo>
                    <a:pt x="44" y="22"/>
                    <a:pt x="41" y="24"/>
                    <a:pt x="42" y="21"/>
                  </a:cubicBezTo>
                  <a:cubicBezTo>
                    <a:pt x="41" y="21"/>
                    <a:pt x="40" y="21"/>
                    <a:pt x="41" y="20"/>
                  </a:cubicBezTo>
                  <a:cubicBezTo>
                    <a:pt x="39" y="20"/>
                    <a:pt x="39" y="22"/>
                    <a:pt x="38" y="23"/>
                  </a:cubicBezTo>
                  <a:cubicBezTo>
                    <a:pt x="36" y="23"/>
                    <a:pt x="36" y="24"/>
                    <a:pt x="35" y="25"/>
                  </a:cubicBezTo>
                  <a:cubicBezTo>
                    <a:pt x="37" y="26"/>
                    <a:pt x="37" y="28"/>
                    <a:pt x="41" y="28"/>
                  </a:cubicBezTo>
                  <a:cubicBezTo>
                    <a:pt x="41" y="28"/>
                    <a:pt x="41" y="27"/>
                    <a:pt x="42" y="27"/>
                  </a:cubicBezTo>
                  <a:cubicBezTo>
                    <a:pt x="42" y="27"/>
                    <a:pt x="43" y="27"/>
                    <a:pt x="43" y="26"/>
                  </a:cubicBezTo>
                  <a:cubicBezTo>
                    <a:pt x="44" y="26"/>
                    <a:pt x="43" y="25"/>
                    <a:pt x="44" y="25"/>
                  </a:cubicBezTo>
                  <a:cubicBezTo>
                    <a:pt x="46" y="25"/>
                    <a:pt x="47" y="26"/>
                    <a:pt x="47" y="28"/>
                  </a:cubicBezTo>
                  <a:cubicBezTo>
                    <a:pt x="45" y="27"/>
                    <a:pt x="46" y="29"/>
                    <a:pt x="44" y="29"/>
                  </a:cubicBezTo>
                  <a:cubicBezTo>
                    <a:pt x="45" y="31"/>
                    <a:pt x="42" y="32"/>
                    <a:pt x="44" y="33"/>
                  </a:cubicBezTo>
                  <a:cubicBezTo>
                    <a:pt x="44" y="32"/>
                    <a:pt x="45" y="34"/>
                    <a:pt x="46" y="33"/>
                  </a:cubicBezTo>
                  <a:cubicBezTo>
                    <a:pt x="46" y="32"/>
                    <a:pt x="47" y="33"/>
                    <a:pt x="47" y="32"/>
                  </a:cubicBezTo>
                  <a:cubicBezTo>
                    <a:pt x="46" y="32"/>
                    <a:pt x="45" y="32"/>
                    <a:pt x="45" y="31"/>
                  </a:cubicBezTo>
                  <a:cubicBezTo>
                    <a:pt x="49" y="32"/>
                    <a:pt x="46" y="29"/>
                    <a:pt x="48" y="29"/>
                  </a:cubicBezTo>
                  <a:cubicBezTo>
                    <a:pt x="48" y="29"/>
                    <a:pt x="48" y="29"/>
                    <a:pt x="49" y="29"/>
                  </a:cubicBezTo>
                  <a:cubicBezTo>
                    <a:pt x="49" y="28"/>
                    <a:pt x="48" y="28"/>
                    <a:pt x="48" y="27"/>
                  </a:cubicBezTo>
                  <a:cubicBezTo>
                    <a:pt x="49" y="26"/>
                    <a:pt x="50" y="25"/>
                    <a:pt x="53" y="25"/>
                  </a:cubicBezTo>
                  <a:cubicBezTo>
                    <a:pt x="53" y="28"/>
                    <a:pt x="54" y="26"/>
                    <a:pt x="54" y="26"/>
                  </a:cubicBezTo>
                  <a:cubicBezTo>
                    <a:pt x="55" y="26"/>
                    <a:pt x="54" y="27"/>
                    <a:pt x="54" y="27"/>
                  </a:cubicBezTo>
                  <a:cubicBezTo>
                    <a:pt x="55" y="27"/>
                    <a:pt x="56" y="27"/>
                    <a:pt x="56" y="27"/>
                  </a:cubicBezTo>
                  <a:cubicBezTo>
                    <a:pt x="56" y="27"/>
                    <a:pt x="56" y="28"/>
                    <a:pt x="56" y="28"/>
                  </a:cubicBezTo>
                  <a:cubicBezTo>
                    <a:pt x="57" y="28"/>
                    <a:pt x="57" y="28"/>
                    <a:pt x="57" y="28"/>
                  </a:cubicBezTo>
                  <a:cubicBezTo>
                    <a:pt x="56" y="29"/>
                    <a:pt x="57" y="31"/>
                    <a:pt x="59" y="30"/>
                  </a:cubicBezTo>
                  <a:cubicBezTo>
                    <a:pt x="59" y="29"/>
                    <a:pt x="58" y="29"/>
                    <a:pt x="59" y="29"/>
                  </a:cubicBezTo>
                  <a:cubicBezTo>
                    <a:pt x="60" y="28"/>
                    <a:pt x="59" y="30"/>
                    <a:pt x="61" y="30"/>
                  </a:cubicBezTo>
                  <a:cubicBezTo>
                    <a:pt x="61" y="28"/>
                    <a:pt x="59" y="29"/>
                    <a:pt x="59" y="28"/>
                  </a:cubicBezTo>
                  <a:cubicBezTo>
                    <a:pt x="60" y="28"/>
                    <a:pt x="59" y="27"/>
                    <a:pt x="59" y="26"/>
                  </a:cubicBezTo>
                  <a:cubicBezTo>
                    <a:pt x="61" y="26"/>
                    <a:pt x="61" y="25"/>
                    <a:pt x="62" y="25"/>
                  </a:cubicBezTo>
                  <a:cubicBezTo>
                    <a:pt x="63" y="25"/>
                    <a:pt x="64" y="26"/>
                    <a:pt x="64" y="25"/>
                  </a:cubicBezTo>
                  <a:cubicBezTo>
                    <a:pt x="65" y="27"/>
                    <a:pt x="66" y="27"/>
                    <a:pt x="67" y="28"/>
                  </a:cubicBezTo>
                  <a:cubicBezTo>
                    <a:pt x="67" y="29"/>
                    <a:pt x="67" y="30"/>
                    <a:pt x="68" y="30"/>
                  </a:cubicBezTo>
                  <a:cubicBezTo>
                    <a:pt x="67" y="31"/>
                    <a:pt x="66" y="31"/>
                    <a:pt x="66" y="32"/>
                  </a:cubicBezTo>
                  <a:cubicBezTo>
                    <a:pt x="67" y="32"/>
                    <a:pt x="68" y="31"/>
                    <a:pt x="68" y="31"/>
                  </a:cubicBezTo>
                  <a:cubicBezTo>
                    <a:pt x="69" y="30"/>
                    <a:pt x="70" y="29"/>
                    <a:pt x="70" y="29"/>
                  </a:cubicBezTo>
                  <a:cubicBezTo>
                    <a:pt x="71" y="29"/>
                    <a:pt x="70" y="28"/>
                    <a:pt x="70" y="28"/>
                  </a:cubicBezTo>
                  <a:cubicBezTo>
                    <a:pt x="72" y="28"/>
                    <a:pt x="72" y="28"/>
                    <a:pt x="72" y="28"/>
                  </a:cubicBezTo>
                  <a:cubicBezTo>
                    <a:pt x="72" y="27"/>
                    <a:pt x="73" y="27"/>
                    <a:pt x="74" y="27"/>
                  </a:cubicBezTo>
                  <a:cubicBezTo>
                    <a:pt x="74" y="27"/>
                    <a:pt x="74" y="26"/>
                    <a:pt x="74" y="26"/>
                  </a:cubicBezTo>
                  <a:cubicBezTo>
                    <a:pt x="75" y="26"/>
                    <a:pt x="76" y="26"/>
                    <a:pt x="76" y="25"/>
                  </a:cubicBezTo>
                  <a:cubicBezTo>
                    <a:pt x="76" y="26"/>
                    <a:pt x="77" y="26"/>
                    <a:pt x="77" y="26"/>
                  </a:cubicBezTo>
                  <a:cubicBezTo>
                    <a:pt x="78" y="27"/>
                    <a:pt x="78" y="27"/>
                    <a:pt x="78" y="28"/>
                  </a:cubicBezTo>
                  <a:cubicBezTo>
                    <a:pt x="76" y="28"/>
                    <a:pt x="76" y="28"/>
                    <a:pt x="76" y="28"/>
                  </a:cubicBezTo>
                  <a:cubicBezTo>
                    <a:pt x="76" y="29"/>
                    <a:pt x="77" y="32"/>
                    <a:pt x="78" y="30"/>
                  </a:cubicBezTo>
                  <a:cubicBezTo>
                    <a:pt x="76" y="29"/>
                    <a:pt x="78" y="29"/>
                    <a:pt x="79" y="30"/>
                  </a:cubicBezTo>
                  <a:cubicBezTo>
                    <a:pt x="80" y="28"/>
                    <a:pt x="78" y="27"/>
                    <a:pt x="80" y="26"/>
                  </a:cubicBezTo>
                  <a:cubicBezTo>
                    <a:pt x="81" y="26"/>
                    <a:pt x="81" y="27"/>
                    <a:pt x="81" y="27"/>
                  </a:cubicBezTo>
                  <a:cubicBezTo>
                    <a:pt x="82" y="27"/>
                    <a:pt x="84" y="27"/>
                    <a:pt x="84" y="28"/>
                  </a:cubicBezTo>
                  <a:cubicBezTo>
                    <a:pt x="85" y="29"/>
                    <a:pt x="84" y="30"/>
                    <a:pt x="84" y="31"/>
                  </a:cubicBezTo>
                  <a:cubicBezTo>
                    <a:pt x="86" y="30"/>
                    <a:pt x="85" y="30"/>
                    <a:pt x="87" y="31"/>
                  </a:cubicBezTo>
                  <a:cubicBezTo>
                    <a:pt x="88" y="29"/>
                    <a:pt x="88" y="29"/>
                    <a:pt x="87" y="28"/>
                  </a:cubicBezTo>
                  <a:cubicBezTo>
                    <a:pt x="90" y="28"/>
                    <a:pt x="88" y="25"/>
                    <a:pt x="91" y="25"/>
                  </a:cubicBezTo>
                  <a:cubicBezTo>
                    <a:pt x="90" y="27"/>
                    <a:pt x="93" y="25"/>
                    <a:pt x="92" y="27"/>
                  </a:cubicBezTo>
                  <a:cubicBezTo>
                    <a:pt x="94" y="27"/>
                    <a:pt x="94" y="26"/>
                    <a:pt x="95" y="26"/>
                  </a:cubicBezTo>
                  <a:cubicBezTo>
                    <a:pt x="95" y="26"/>
                    <a:pt x="95" y="27"/>
                    <a:pt x="96" y="27"/>
                  </a:cubicBezTo>
                  <a:cubicBezTo>
                    <a:pt x="96" y="26"/>
                    <a:pt x="95" y="26"/>
                    <a:pt x="96" y="25"/>
                  </a:cubicBezTo>
                  <a:cubicBezTo>
                    <a:pt x="97" y="26"/>
                    <a:pt x="97" y="27"/>
                    <a:pt x="97" y="27"/>
                  </a:cubicBezTo>
                  <a:cubicBezTo>
                    <a:pt x="98" y="27"/>
                    <a:pt x="98" y="27"/>
                    <a:pt x="98" y="28"/>
                  </a:cubicBezTo>
                  <a:cubicBezTo>
                    <a:pt x="102" y="28"/>
                    <a:pt x="102" y="28"/>
                    <a:pt x="102" y="28"/>
                  </a:cubicBezTo>
                  <a:cubicBezTo>
                    <a:pt x="101" y="26"/>
                    <a:pt x="103" y="27"/>
                    <a:pt x="103" y="26"/>
                  </a:cubicBezTo>
                  <a:cubicBezTo>
                    <a:pt x="103" y="26"/>
                    <a:pt x="102" y="25"/>
                    <a:pt x="103" y="25"/>
                  </a:cubicBezTo>
                  <a:cubicBezTo>
                    <a:pt x="104" y="26"/>
                    <a:pt x="106" y="26"/>
                    <a:pt x="106" y="27"/>
                  </a:cubicBezTo>
                  <a:cubicBezTo>
                    <a:pt x="107" y="27"/>
                    <a:pt x="106" y="28"/>
                    <a:pt x="107" y="28"/>
                  </a:cubicBezTo>
                  <a:cubicBezTo>
                    <a:pt x="107" y="26"/>
                    <a:pt x="109" y="26"/>
                    <a:pt x="110" y="26"/>
                  </a:cubicBezTo>
                  <a:cubicBezTo>
                    <a:pt x="111" y="27"/>
                    <a:pt x="113" y="26"/>
                    <a:pt x="113" y="28"/>
                  </a:cubicBezTo>
                  <a:cubicBezTo>
                    <a:pt x="116" y="28"/>
                    <a:pt x="116" y="28"/>
                    <a:pt x="116" y="28"/>
                  </a:cubicBezTo>
                  <a:cubicBezTo>
                    <a:pt x="116" y="27"/>
                    <a:pt x="117" y="27"/>
                    <a:pt x="117" y="26"/>
                  </a:cubicBezTo>
                  <a:cubicBezTo>
                    <a:pt x="116" y="26"/>
                    <a:pt x="116" y="25"/>
                    <a:pt x="115" y="24"/>
                  </a:cubicBezTo>
                  <a:cubicBezTo>
                    <a:pt x="116" y="24"/>
                    <a:pt x="116" y="24"/>
                    <a:pt x="116" y="24"/>
                  </a:cubicBezTo>
                  <a:cubicBezTo>
                    <a:pt x="117" y="24"/>
                    <a:pt x="118" y="24"/>
                    <a:pt x="119" y="24"/>
                  </a:cubicBezTo>
                  <a:cubicBezTo>
                    <a:pt x="120" y="23"/>
                    <a:pt x="119" y="23"/>
                    <a:pt x="119" y="23"/>
                  </a:cubicBezTo>
                  <a:cubicBezTo>
                    <a:pt x="119" y="22"/>
                    <a:pt x="119" y="22"/>
                    <a:pt x="120" y="22"/>
                  </a:cubicBezTo>
                  <a:cubicBezTo>
                    <a:pt x="120" y="22"/>
                    <a:pt x="121" y="22"/>
                    <a:pt x="121" y="23"/>
                  </a:cubicBezTo>
                  <a:cubicBezTo>
                    <a:pt x="120" y="23"/>
                    <a:pt x="120" y="23"/>
                    <a:pt x="120" y="24"/>
                  </a:cubicBezTo>
                  <a:cubicBezTo>
                    <a:pt x="119" y="24"/>
                    <a:pt x="120" y="25"/>
                    <a:pt x="119" y="25"/>
                  </a:cubicBezTo>
                  <a:cubicBezTo>
                    <a:pt x="119" y="25"/>
                    <a:pt x="118" y="25"/>
                    <a:pt x="118" y="25"/>
                  </a:cubicBezTo>
                  <a:cubicBezTo>
                    <a:pt x="119" y="26"/>
                    <a:pt x="119" y="26"/>
                    <a:pt x="120" y="27"/>
                  </a:cubicBezTo>
                  <a:cubicBezTo>
                    <a:pt x="120" y="27"/>
                    <a:pt x="121" y="27"/>
                    <a:pt x="122" y="27"/>
                  </a:cubicBezTo>
                  <a:cubicBezTo>
                    <a:pt x="122" y="27"/>
                    <a:pt x="123" y="27"/>
                    <a:pt x="123" y="27"/>
                  </a:cubicBezTo>
                  <a:cubicBezTo>
                    <a:pt x="124" y="26"/>
                    <a:pt x="123" y="25"/>
                    <a:pt x="124" y="25"/>
                  </a:cubicBezTo>
                  <a:cubicBezTo>
                    <a:pt x="124" y="26"/>
                    <a:pt x="125" y="25"/>
                    <a:pt x="126" y="24"/>
                  </a:cubicBezTo>
                  <a:cubicBezTo>
                    <a:pt x="126" y="25"/>
                    <a:pt x="126" y="25"/>
                    <a:pt x="126" y="24"/>
                  </a:cubicBezTo>
                  <a:cubicBezTo>
                    <a:pt x="126" y="23"/>
                    <a:pt x="125" y="23"/>
                    <a:pt x="124" y="23"/>
                  </a:cubicBezTo>
                  <a:cubicBezTo>
                    <a:pt x="124" y="23"/>
                    <a:pt x="124" y="23"/>
                    <a:pt x="124" y="23"/>
                  </a:cubicBezTo>
                  <a:cubicBezTo>
                    <a:pt x="124" y="23"/>
                    <a:pt x="124" y="23"/>
                    <a:pt x="124" y="23"/>
                  </a:cubicBezTo>
                  <a:cubicBezTo>
                    <a:pt x="124" y="22"/>
                    <a:pt x="124" y="22"/>
                    <a:pt x="124" y="21"/>
                  </a:cubicBezTo>
                  <a:cubicBezTo>
                    <a:pt x="125" y="21"/>
                    <a:pt x="125" y="21"/>
                    <a:pt x="126" y="21"/>
                  </a:cubicBezTo>
                  <a:cubicBezTo>
                    <a:pt x="125" y="21"/>
                    <a:pt x="125" y="20"/>
                    <a:pt x="126" y="20"/>
                  </a:cubicBezTo>
                  <a:cubicBezTo>
                    <a:pt x="126" y="21"/>
                    <a:pt x="125" y="21"/>
                    <a:pt x="125" y="23"/>
                  </a:cubicBezTo>
                  <a:cubicBezTo>
                    <a:pt x="126" y="22"/>
                    <a:pt x="126" y="22"/>
                    <a:pt x="127" y="23"/>
                  </a:cubicBezTo>
                  <a:cubicBezTo>
                    <a:pt x="127" y="23"/>
                    <a:pt x="127" y="23"/>
                    <a:pt x="127" y="23"/>
                  </a:cubicBezTo>
                  <a:cubicBezTo>
                    <a:pt x="128" y="23"/>
                    <a:pt x="128" y="24"/>
                    <a:pt x="127" y="24"/>
                  </a:cubicBezTo>
                  <a:cubicBezTo>
                    <a:pt x="127" y="24"/>
                    <a:pt x="127" y="25"/>
                    <a:pt x="127" y="25"/>
                  </a:cubicBezTo>
                  <a:cubicBezTo>
                    <a:pt x="127" y="25"/>
                    <a:pt x="127" y="26"/>
                    <a:pt x="127" y="26"/>
                  </a:cubicBezTo>
                  <a:cubicBezTo>
                    <a:pt x="128" y="26"/>
                    <a:pt x="128" y="25"/>
                    <a:pt x="129" y="25"/>
                  </a:cubicBezTo>
                  <a:cubicBezTo>
                    <a:pt x="129" y="26"/>
                    <a:pt x="128" y="27"/>
                    <a:pt x="130" y="27"/>
                  </a:cubicBezTo>
                  <a:cubicBezTo>
                    <a:pt x="130" y="25"/>
                    <a:pt x="132" y="26"/>
                    <a:pt x="133" y="27"/>
                  </a:cubicBezTo>
                  <a:cubicBezTo>
                    <a:pt x="133" y="26"/>
                    <a:pt x="133" y="26"/>
                    <a:pt x="132" y="25"/>
                  </a:cubicBezTo>
                  <a:cubicBezTo>
                    <a:pt x="133" y="24"/>
                    <a:pt x="134" y="22"/>
                    <a:pt x="136" y="22"/>
                  </a:cubicBezTo>
                  <a:cubicBezTo>
                    <a:pt x="136" y="22"/>
                    <a:pt x="136" y="22"/>
                    <a:pt x="136" y="22"/>
                  </a:cubicBezTo>
                  <a:cubicBezTo>
                    <a:pt x="136" y="22"/>
                    <a:pt x="136" y="23"/>
                    <a:pt x="135" y="23"/>
                  </a:cubicBezTo>
                  <a:cubicBezTo>
                    <a:pt x="134" y="23"/>
                    <a:pt x="135" y="25"/>
                    <a:pt x="133" y="24"/>
                  </a:cubicBezTo>
                  <a:cubicBezTo>
                    <a:pt x="133" y="26"/>
                    <a:pt x="133" y="26"/>
                    <a:pt x="133" y="26"/>
                  </a:cubicBezTo>
                  <a:cubicBezTo>
                    <a:pt x="135" y="25"/>
                    <a:pt x="137" y="26"/>
                    <a:pt x="138" y="25"/>
                  </a:cubicBezTo>
                  <a:cubicBezTo>
                    <a:pt x="138" y="25"/>
                    <a:pt x="139" y="25"/>
                    <a:pt x="139" y="25"/>
                  </a:cubicBezTo>
                  <a:cubicBezTo>
                    <a:pt x="139" y="25"/>
                    <a:pt x="139" y="25"/>
                    <a:pt x="139" y="25"/>
                  </a:cubicBezTo>
                  <a:cubicBezTo>
                    <a:pt x="139" y="26"/>
                    <a:pt x="140" y="26"/>
                    <a:pt x="140" y="26"/>
                  </a:cubicBezTo>
                  <a:cubicBezTo>
                    <a:pt x="142" y="25"/>
                    <a:pt x="142" y="27"/>
                    <a:pt x="144" y="27"/>
                  </a:cubicBezTo>
                  <a:cubicBezTo>
                    <a:pt x="145" y="27"/>
                    <a:pt x="145" y="26"/>
                    <a:pt x="145" y="26"/>
                  </a:cubicBezTo>
                  <a:cubicBezTo>
                    <a:pt x="145" y="28"/>
                    <a:pt x="147" y="26"/>
                    <a:pt x="148" y="26"/>
                  </a:cubicBezTo>
                  <a:cubicBezTo>
                    <a:pt x="149" y="26"/>
                    <a:pt x="148" y="27"/>
                    <a:pt x="149" y="27"/>
                  </a:cubicBezTo>
                  <a:cubicBezTo>
                    <a:pt x="149" y="27"/>
                    <a:pt x="149" y="27"/>
                    <a:pt x="150" y="27"/>
                  </a:cubicBezTo>
                  <a:cubicBezTo>
                    <a:pt x="150" y="27"/>
                    <a:pt x="151" y="27"/>
                    <a:pt x="151" y="27"/>
                  </a:cubicBezTo>
                  <a:cubicBezTo>
                    <a:pt x="151" y="27"/>
                    <a:pt x="151" y="27"/>
                    <a:pt x="151" y="27"/>
                  </a:cubicBezTo>
                  <a:cubicBezTo>
                    <a:pt x="152" y="27"/>
                    <a:pt x="152" y="28"/>
                    <a:pt x="153" y="28"/>
                  </a:cubicBezTo>
                  <a:cubicBezTo>
                    <a:pt x="153" y="27"/>
                    <a:pt x="153" y="27"/>
                    <a:pt x="153" y="26"/>
                  </a:cubicBezTo>
                  <a:cubicBezTo>
                    <a:pt x="154" y="27"/>
                    <a:pt x="154" y="26"/>
                    <a:pt x="154" y="26"/>
                  </a:cubicBezTo>
                  <a:cubicBezTo>
                    <a:pt x="154" y="26"/>
                    <a:pt x="154" y="26"/>
                    <a:pt x="153" y="26"/>
                  </a:cubicBezTo>
                  <a:cubicBezTo>
                    <a:pt x="153" y="26"/>
                    <a:pt x="153" y="25"/>
                    <a:pt x="153" y="25"/>
                  </a:cubicBezTo>
                  <a:cubicBezTo>
                    <a:pt x="153" y="25"/>
                    <a:pt x="153" y="25"/>
                    <a:pt x="153" y="25"/>
                  </a:cubicBezTo>
                  <a:cubicBezTo>
                    <a:pt x="155" y="25"/>
                    <a:pt x="152" y="23"/>
                    <a:pt x="151" y="23"/>
                  </a:cubicBezTo>
                  <a:cubicBezTo>
                    <a:pt x="151" y="24"/>
                    <a:pt x="151" y="24"/>
                    <a:pt x="152" y="24"/>
                  </a:cubicBezTo>
                  <a:cubicBezTo>
                    <a:pt x="152" y="25"/>
                    <a:pt x="151" y="25"/>
                    <a:pt x="151" y="26"/>
                  </a:cubicBezTo>
                  <a:cubicBezTo>
                    <a:pt x="150" y="25"/>
                    <a:pt x="149" y="25"/>
                    <a:pt x="148" y="24"/>
                  </a:cubicBezTo>
                  <a:cubicBezTo>
                    <a:pt x="148" y="24"/>
                    <a:pt x="148" y="24"/>
                    <a:pt x="148" y="24"/>
                  </a:cubicBezTo>
                  <a:cubicBezTo>
                    <a:pt x="148" y="24"/>
                    <a:pt x="148" y="24"/>
                    <a:pt x="148" y="24"/>
                  </a:cubicBezTo>
                  <a:cubicBezTo>
                    <a:pt x="148" y="24"/>
                    <a:pt x="148" y="24"/>
                    <a:pt x="148" y="24"/>
                  </a:cubicBezTo>
                  <a:cubicBezTo>
                    <a:pt x="148" y="23"/>
                    <a:pt x="149" y="25"/>
                    <a:pt x="149" y="24"/>
                  </a:cubicBezTo>
                  <a:cubicBezTo>
                    <a:pt x="149" y="23"/>
                    <a:pt x="149" y="23"/>
                    <a:pt x="149" y="23"/>
                  </a:cubicBezTo>
                  <a:cubicBezTo>
                    <a:pt x="149" y="23"/>
                    <a:pt x="149" y="23"/>
                    <a:pt x="150" y="23"/>
                  </a:cubicBezTo>
                  <a:cubicBezTo>
                    <a:pt x="149" y="23"/>
                    <a:pt x="149" y="23"/>
                    <a:pt x="150" y="24"/>
                  </a:cubicBezTo>
                  <a:cubicBezTo>
                    <a:pt x="150" y="23"/>
                    <a:pt x="151" y="23"/>
                    <a:pt x="151" y="23"/>
                  </a:cubicBezTo>
                  <a:cubicBezTo>
                    <a:pt x="151" y="22"/>
                    <a:pt x="151" y="22"/>
                    <a:pt x="151" y="22"/>
                  </a:cubicBezTo>
                  <a:cubicBezTo>
                    <a:pt x="151" y="21"/>
                    <a:pt x="151" y="21"/>
                    <a:pt x="152" y="21"/>
                  </a:cubicBezTo>
                  <a:cubicBezTo>
                    <a:pt x="152" y="21"/>
                    <a:pt x="152" y="21"/>
                    <a:pt x="152" y="21"/>
                  </a:cubicBezTo>
                  <a:cubicBezTo>
                    <a:pt x="153" y="21"/>
                    <a:pt x="153" y="22"/>
                    <a:pt x="153" y="22"/>
                  </a:cubicBezTo>
                  <a:cubicBezTo>
                    <a:pt x="156" y="22"/>
                    <a:pt x="156" y="22"/>
                    <a:pt x="156" y="22"/>
                  </a:cubicBezTo>
                  <a:cubicBezTo>
                    <a:pt x="156" y="22"/>
                    <a:pt x="156" y="21"/>
                    <a:pt x="156" y="20"/>
                  </a:cubicBezTo>
                  <a:cubicBezTo>
                    <a:pt x="158" y="21"/>
                    <a:pt x="158" y="24"/>
                    <a:pt x="161" y="23"/>
                  </a:cubicBezTo>
                  <a:cubicBezTo>
                    <a:pt x="162" y="23"/>
                    <a:pt x="162" y="24"/>
                    <a:pt x="162" y="24"/>
                  </a:cubicBezTo>
                  <a:cubicBezTo>
                    <a:pt x="162" y="24"/>
                    <a:pt x="162" y="24"/>
                    <a:pt x="162" y="24"/>
                  </a:cubicBezTo>
                  <a:cubicBezTo>
                    <a:pt x="162" y="24"/>
                    <a:pt x="160" y="23"/>
                    <a:pt x="159" y="24"/>
                  </a:cubicBezTo>
                  <a:cubicBezTo>
                    <a:pt x="160" y="24"/>
                    <a:pt x="160" y="25"/>
                    <a:pt x="160" y="26"/>
                  </a:cubicBezTo>
                  <a:cubicBezTo>
                    <a:pt x="160" y="26"/>
                    <a:pt x="160" y="26"/>
                    <a:pt x="160" y="26"/>
                  </a:cubicBezTo>
                  <a:cubicBezTo>
                    <a:pt x="160" y="26"/>
                    <a:pt x="159" y="27"/>
                    <a:pt x="160" y="27"/>
                  </a:cubicBezTo>
                  <a:cubicBezTo>
                    <a:pt x="160" y="27"/>
                    <a:pt x="160" y="28"/>
                    <a:pt x="159" y="28"/>
                  </a:cubicBezTo>
                  <a:cubicBezTo>
                    <a:pt x="159" y="29"/>
                    <a:pt x="161" y="28"/>
                    <a:pt x="161" y="28"/>
                  </a:cubicBezTo>
                  <a:cubicBezTo>
                    <a:pt x="162" y="28"/>
                    <a:pt x="162" y="29"/>
                    <a:pt x="163" y="29"/>
                  </a:cubicBezTo>
                  <a:cubicBezTo>
                    <a:pt x="163" y="27"/>
                    <a:pt x="161" y="28"/>
                    <a:pt x="161" y="26"/>
                  </a:cubicBezTo>
                  <a:cubicBezTo>
                    <a:pt x="162" y="26"/>
                    <a:pt x="162" y="26"/>
                    <a:pt x="162" y="25"/>
                  </a:cubicBezTo>
                  <a:cubicBezTo>
                    <a:pt x="162" y="25"/>
                    <a:pt x="162" y="25"/>
                    <a:pt x="162" y="25"/>
                  </a:cubicBezTo>
                  <a:cubicBezTo>
                    <a:pt x="163" y="25"/>
                    <a:pt x="163" y="25"/>
                    <a:pt x="163" y="25"/>
                  </a:cubicBezTo>
                  <a:cubicBezTo>
                    <a:pt x="163" y="25"/>
                    <a:pt x="163" y="25"/>
                    <a:pt x="163" y="25"/>
                  </a:cubicBezTo>
                  <a:cubicBezTo>
                    <a:pt x="164" y="25"/>
                    <a:pt x="164" y="25"/>
                    <a:pt x="164" y="25"/>
                  </a:cubicBezTo>
                  <a:cubicBezTo>
                    <a:pt x="164" y="25"/>
                    <a:pt x="164" y="25"/>
                    <a:pt x="165" y="25"/>
                  </a:cubicBezTo>
                  <a:cubicBezTo>
                    <a:pt x="165" y="25"/>
                    <a:pt x="165" y="24"/>
                    <a:pt x="165" y="24"/>
                  </a:cubicBezTo>
                  <a:cubicBezTo>
                    <a:pt x="166" y="24"/>
                    <a:pt x="166" y="23"/>
                    <a:pt x="167" y="23"/>
                  </a:cubicBezTo>
                  <a:cubicBezTo>
                    <a:pt x="167" y="23"/>
                    <a:pt x="168" y="24"/>
                    <a:pt x="168" y="24"/>
                  </a:cubicBezTo>
                  <a:cubicBezTo>
                    <a:pt x="168" y="23"/>
                    <a:pt x="168" y="23"/>
                    <a:pt x="168" y="23"/>
                  </a:cubicBezTo>
                  <a:cubicBezTo>
                    <a:pt x="169" y="24"/>
                    <a:pt x="169" y="25"/>
                    <a:pt x="168" y="25"/>
                  </a:cubicBezTo>
                  <a:cubicBezTo>
                    <a:pt x="167" y="25"/>
                    <a:pt x="168" y="25"/>
                    <a:pt x="168" y="24"/>
                  </a:cubicBezTo>
                  <a:cubicBezTo>
                    <a:pt x="168" y="24"/>
                    <a:pt x="168" y="24"/>
                    <a:pt x="168" y="24"/>
                  </a:cubicBezTo>
                  <a:cubicBezTo>
                    <a:pt x="166" y="24"/>
                    <a:pt x="168" y="27"/>
                    <a:pt x="165" y="26"/>
                  </a:cubicBezTo>
                  <a:cubicBezTo>
                    <a:pt x="165" y="28"/>
                    <a:pt x="165" y="28"/>
                    <a:pt x="165" y="28"/>
                  </a:cubicBezTo>
                  <a:cubicBezTo>
                    <a:pt x="166" y="28"/>
                    <a:pt x="168" y="30"/>
                    <a:pt x="168" y="28"/>
                  </a:cubicBezTo>
                  <a:cubicBezTo>
                    <a:pt x="169" y="28"/>
                    <a:pt x="168" y="29"/>
                    <a:pt x="169" y="29"/>
                  </a:cubicBezTo>
                  <a:cubicBezTo>
                    <a:pt x="171" y="29"/>
                    <a:pt x="171" y="27"/>
                    <a:pt x="173" y="28"/>
                  </a:cubicBezTo>
                  <a:cubicBezTo>
                    <a:pt x="173" y="28"/>
                    <a:pt x="174" y="27"/>
                    <a:pt x="175" y="27"/>
                  </a:cubicBezTo>
                  <a:cubicBezTo>
                    <a:pt x="176" y="27"/>
                    <a:pt x="179" y="27"/>
                    <a:pt x="180" y="28"/>
                  </a:cubicBezTo>
                  <a:cubicBezTo>
                    <a:pt x="180" y="26"/>
                    <a:pt x="180" y="26"/>
                    <a:pt x="180" y="26"/>
                  </a:cubicBezTo>
                  <a:cubicBezTo>
                    <a:pt x="179" y="26"/>
                    <a:pt x="179" y="25"/>
                    <a:pt x="178" y="25"/>
                  </a:cubicBezTo>
                  <a:cubicBezTo>
                    <a:pt x="177" y="25"/>
                    <a:pt x="178" y="23"/>
                    <a:pt x="176" y="24"/>
                  </a:cubicBezTo>
                  <a:cubicBezTo>
                    <a:pt x="177" y="25"/>
                    <a:pt x="175" y="25"/>
                    <a:pt x="174" y="25"/>
                  </a:cubicBezTo>
                  <a:cubicBezTo>
                    <a:pt x="175" y="26"/>
                    <a:pt x="175" y="25"/>
                    <a:pt x="176" y="25"/>
                  </a:cubicBezTo>
                  <a:cubicBezTo>
                    <a:pt x="176" y="26"/>
                    <a:pt x="175" y="26"/>
                    <a:pt x="174" y="26"/>
                  </a:cubicBezTo>
                  <a:cubicBezTo>
                    <a:pt x="172" y="26"/>
                    <a:pt x="172" y="24"/>
                    <a:pt x="171" y="23"/>
                  </a:cubicBezTo>
                  <a:cubicBezTo>
                    <a:pt x="172" y="23"/>
                    <a:pt x="172" y="22"/>
                    <a:pt x="172" y="22"/>
                  </a:cubicBezTo>
                  <a:cubicBezTo>
                    <a:pt x="173" y="23"/>
                    <a:pt x="174" y="23"/>
                    <a:pt x="175" y="24"/>
                  </a:cubicBezTo>
                  <a:cubicBezTo>
                    <a:pt x="175" y="23"/>
                    <a:pt x="175" y="23"/>
                    <a:pt x="175" y="22"/>
                  </a:cubicBezTo>
                  <a:cubicBezTo>
                    <a:pt x="175" y="23"/>
                    <a:pt x="175" y="23"/>
                    <a:pt x="175" y="23"/>
                  </a:cubicBezTo>
                  <a:cubicBezTo>
                    <a:pt x="176" y="23"/>
                    <a:pt x="178" y="21"/>
                    <a:pt x="178" y="24"/>
                  </a:cubicBezTo>
                  <a:cubicBezTo>
                    <a:pt x="179" y="23"/>
                    <a:pt x="180" y="23"/>
                    <a:pt x="180" y="23"/>
                  </a:cubicBezTo>
                  <a:cubicBezTo>
                    <a:pt x="181" y="23"/>
                    <a:pt x="181" y="24"/>
                    <a:pt x="182" y="24"/>
                  </a:cubicBezTo>
                  <a:cubicBezTo>
                    <a:pt x="182" y="24"/>
                    <a:pt x="182" y="24"/>
                    <a:pt x="182" y="24"/>
                  </a:cubicBezTo>
                  <a:cubicBezTo>
                    <a:pt x="182" y="25"/>
                    <a:pt x="182" y="25"/>
                    <a:pt x="181" y="25"/>
                  </a:cubicBezTo>
                  <a:cubicBezTo>
                    <a:pt x="181" y="26"/>
                    <a:pt x="181" y="26"/>
                    <a:pt x="182" y="26"/>
                  </a:cubicBezTo>
                  <a:cubicBezTo>
                    <a:pt x="181" y="27"/>
                    <a:pt x="180" y="27"/>
                    <a:pt x="180" y="29"/>
                  </a:cubicBezTo>
                  <a:cubicBezTo>
                    <a:pt x="181" y="28"/>
                    <a:pt x="183" y="27"/>
                    <a:pt x="183" y="29"/>
                  </a:cubicBezTo>
                  <a:cubicBezTo>
                    <a:pt x="185" y="29"/>
                    <a:pt x="184" y="28"/>
                    <a:pt x="184" y="27"/>
                  </a:cubicBezTo>
                  <a:cubicBezTo>
                    <a:pt x="185" y="27"/>
                    <a:pt x="185" y="28"/>
                    <a:pt x="186" y="28"/>
                  </a:cubicBezTo>
                  <a:cubicBezTo>
                    <a:pt x="186" y="27"/>
                    <a:pt x="186" y="27"/>
                    <a:pt x="186" y="27"/>
                  </a:cubicBezTo>
                  <a:cubicBezTo>
                    <a:pt x="186" y="27"/>
                    <a:pt x="186" y="26"/>
                    <a:pt x="186" y="26"/>
                  </a:cubicBezTo>
                  <a:cubicBezTo>
                    <a:pt x="185" y="26"/>
                    <a:pt x="186" y="25"/>
                    <a:pt x="186" y="24"/>
                  </a:cubicBezTo>
                  <a:cubicBezTo>
                    <a:pt x="186" y="24"/>
                    <a:pt x="186" y="22"/>
                    <a:pt x="185" y="22"/>
                  </a:cubicBezTo>
                  <a:cubicBezTo>
                    <a:pt x="186" y="21"/>
                    <a:pt x="186" y="21"/>
                    <a:pt x="187" y="20"/>
                  </a:cubicBezTo>
                  <a:cubicBezTo>
                    <a:pt x="187" y="20"/>
                    <a:pt x="187" y="20"/>
                    <a:pt x="188" y="21"/>
                  </a:cubicBezTo>
                  <a:cubicBezTo>
                    <a:pt x="188" y="21"/>
                    <a:pt x="187" y="21"/>
                    <a:pt x="187" y="22"/>
                  </a:cubicBezTo>
                  <a:cubicBezTo>
                    <a:pt x="187" y="22"/>
                    <a:pt x="187" y="22"/>
                    <a:pt x="187" y="23"/>
                  </a:cubicBezTo>
                  <a:cubicBezTo>
                    <a:pt x="187" y="23"/>
                    <a:pt x="188" y="23"/>
                    <a:pt x="188" y="23"/>
                  </a:cubicBezTo>
                  <a:cubicBezTo>
                    <a:pt x="188" y="23"/>
                    <a:pt x="190" y="23"/>
                    <a:pt x="191" y="24"/>
                  </a:cubicBezTo>
                  <a:cubicBezTo>
                    <a:pt x="191" y="25"/>
                    <a:pt x="190" y="24"/>
                    <a:pt x="189" y="24"/>
                  </a:cubicBezTo>
                  <a:cubicBezTo>
                    <a:pt x="189" y="25"/>
                    <a:pt x="189" y="25"/>
                    <a:pt x="189" y="25"/>
                  </a:cubicBezTo>
                  <a:cubicBezTo>
                    <a:pt x="189" y="26"/>
                    <a:pt x="188" y="25"/>
                    <a:pt x="188" y="25"/>
                  </a:cubicBezTo>
                  <a:cubicBezTo>
                    <a:pt x="187" y="27"/>
                    <a:pt x="189" y="28"/>
                    <a:pt x="189" y="27"/>
                  </a:cubicBezTo>
                  <a:cubicBezTo>
                    <a:pt x="190" y="27"/>
                    <a:pt x="189" y="28"/>
                    <a:pt x="190" y="29"/>
                  </a:cubicBezTo>
                  <a:cubicBezTo>
                    <a:pt x="190" y="29"/>
                    <a:pt x="191" y="29"/>
                    <a:pt x="191" y="29"/>
                  </a:cubicBezTo>
                  <a:cubicBezTo>
                    <a:pt x="192" y="29"/>
                    <a:pt x="193" y="29"/>
                    <a:pt x="193" y="29"/>
                  </a:cubicBezTo>
                  <a:cubicBezTo>
                    <a:pt x="194" y="28"/>
                    <a:pt x="194" y="28"/>
                    <a:pt x="195" y="27"/>
                  </a:cubicBezTo>
                  <a:cubicBezTo>
                    <a:pt x="195" y="27"/>
                    <a:pt x="194" y="27"/>
                    <a:pt x="194" y="27"/>
                  </a:cubicBezTo>
                  <a:cubicBezTo>
                    <a:pt x="193" y="27"/>
                    <a:pt x="195" y="26"/>
                    <a:pt x="193" y="26"/>
                  </a:cubicBezTo>
                  <a:cubicBezTo>
                    <a:pt x="193" y="25"/>
                    <a:pt x="193" y="25"/>
                    <a:pt x="192" y="24"/>
                  </a:cubicBezTo>
                  <a:cubicBezTo>
                    <a:pt x="192" y="24"/>
                    <a:pt x="193" y="24"/>
                    <a:pt x="194" y="24"/>
                  </a:cubicBezTo>
                  <a:cubicBezTo>
                    <a:pt x="194" y="24"/>
                    <a:pt x="195" y="22"/>
                    <a:pt x="195" y="22"/>
                  </a:cubicBezTo>
                  <a:cubicBezTo>
                    <a:pt x="195" y="22"/>
                    <a:pt x="195" y="22"/>
                    <a:pt x="195" y="22"/>
                  </a:cubicBezTo>
                  <a:cubicBezTo>
                    <a:pt x="196" y="22"/>
                    <a:pt x="197" y="23"/>
                    <a:pt x="197" y="22"/>
                  </a:cubicBezTo>
                  <a:cubicBezTo>
                    <a:pt x="197" y="22"/>
                    <a:pt x="197" y="22"/>
                    <a:pt x="197" y="22"/>
                  </a:cubicBezTo>
                  <a:cubicBezTo>
                    <a:pt x="197" y="22"/>
                    <a:pt x="198" y="22"/>
                    <a:pt x="199" y="22"/>
                  </a:cubicBezTo>
                  <a:cubicBezTo>
                    <a:pt x="199" y="23"/>
                    <a:pt x="197" y="24"/>
                    <a:pt x="198" y="24"/>
                  </a:cubicBezTo>
                  <a:cubicBezTo>
                    <a:pt x="198" y="25"/>
                    <a:pt x="197" y="25"/>
                    <a:pt x="196" y="25"/>
                  </a:cubicBezTo>
                  <a:cubicBezTo>
                    <a:pt x="196" y="26"/>
                    <a:pt x="197" y="26"/>
                    <a:pt x="198" y="26"/>
                  </a:cubicBezTo>
                  <a:cubicBezTo>
                    <a:pt x="197" y="27"/>
                    <a:pt x="197" y="28"/>
                    <a:pt x="196" y="28"/>
                  </a:cubicBezTo>
                  <a:cubicBezTo>
                    <a:pt x="197" y="29"/>
                    <a:pt x="197" y="29"/>
                    <a:pt x="197" y="30"/>
                  </a:cubicBezTo>
                  <a:cubicBezTo>
                    <a:pt x="200" y="30"/>
                    <a:pt x="200" y="30"/>
                    <a:pt x="200" y="30"/>
                  </a:cubicBezTo>
                  <a:cubicBezTo>
                    <a:pt x="200" y="28"/>
                    <a:pt x="202" y="28"/>
                    <a:pt x="203" y="28"/>
                  </a:cubicBezTo>
                  <a:cubicBezTo>
                    <a:pt x="205" y="28"/>
                    <a:pt x="206" y="28"/>
                    <a:pt x="206" y="30"/>
                  </a:cubicBezTo>
                  <a:cubicBezTo>
                    <a:pt x="207" y="30"/>
                    <a:pt x="207" y="29"/>
                    <a:pt x="207" y="29"/>
                  </a:cubicBezTo>
                  <a:cubicBezTo>
                    <a:pt x="207" y="28"/>
                    <a:pt x="209" y="28"/>
                    <a:pt x="210" y="27"/>
                  </a:cubicBezTo>
                  <a:cubicBezTo>
                    <a:pt x="211" y="27"/>
                    <a:pt x="210" y="28"/>
                    <a:pt x="210" y="28"/>
                  </a:cubicBezTo>
                  <a:cubicBezTo>
                    <a:pt x="210" y="29"/>
                    <a:pt x="212" y="28"/>
                    <a:pt x="211" y="30"/>
                  </a:cubicBezTo>
                  <a:cubicBezTo>
                    <a:pt x="215" y="30"/>
                    <a:pt x="215" y="30"/>
                    <a:pt x="215" y="30"/>
                  </a:cubicBezTo>
                  <a:cubicBezTo>
                    <a:pt x="215" y="29"/>
                    <a:pt x="215" y="29"/>
                    <a:pt x="216" y="29"/>
                  </a:cubicBezTo>
                  <a:cubicBezTo>
                    <a:pt x="216" y="29"/>
                    <a:pt x="216" y="27"/>
                    <a:pt x="217" y="27"/>
                  </a:cubicBezTo>
                  <a:cubicBezTo>
                    <a:pt x="218" y="28"/>
                    <a:pt x="217" y="28"/>
                    <a:pt x="217" y="29"/>
                  </a:cubicBezTo>
                  <a:cubicBezTo>
                    <a:pt x="218" y="29"/>
                    <a:pt x="218" y="28"/>
                    <a:pt x="218" y="28"/>
                  </a:cubicBezTo>
                  <a:cubicBezTo>
                    <a:pt x="219" y="27"/>
                    <a:pt x="219" y="29"/>
                    <a:pt x="221" y="29"/>
                  </a:cubicBezTo>
                  <a:cubicBezTo>
                    <a:pt x="220" y="27"/>
                    <a:pt x="223" y="29"/>
                    <a:pt x="222" y="27"/>
                  </a:cubicBezTo>
                  <a:cubicBezTo>
                    <a:pt x="225" y="26"/>
                    <a:pt x="223" y="30"/>
                    <a:pt x="226" y="30"/>
                  </a:cubicBezTo>
                  <a:cubicBezTo>
                    <a:pt x="225" y="31"/>
                    <a:pt x="225" y="31"/>
                    <a:pt x="226" y="33"/>
                  </a:cubicBezTo>
                  <a:cubicBezTo>
                    <a:pt x="228" y="32"/>
                    <a:pt x="227" y="32"/>
                    <a:pt x="229" y="33"/>
                  </a:cubicBezTo>
                  <a:cubicBezTo>
                    <a:pt x="229" y="32"/>
                    <a:pt x="229" y="31"/>
                    <a:pt x="229" y="30"/>
                  </a:cubicBezTo>
                  <a:cubicBezTo>
                    <a:pt x="229" y="29"/>
                    <a:pt x="231" y="29"/>
                    <a:pt x="232" y="29"/>
                  </a:cubicBezTo>
                  <a:cubicBezTo>
                    <a:pt x="232" y="29"/>
                    <a:pt x="232" y="27"/>
                    <a:pt x="233" y="28"/>
                  </a:cubicBezTo>
                  <a:cubicBezTo>
                    <a:pt x="235" y="29"/>
                    <a:pt x="234" y="30"/>
                    <a:pt x="234" y="32"/>
                  </a:cubicBezTo>
                  <a:cubicBezTo>
                    <a:pt x="235" y="31"/>
                    <a:pt x="237" y="31"/>
                    <a:pt x="235" y="32"/>
                  </a:cubicBezTo>
                  <a:cubicBezTo>
                    <a:pt x="236" y="34"/>
                    <a:pt x="237" y="31"/>
                    <a:pt x="237" y="30"/>
                  </a:cubicBezTo>
                  <a:cubicBezTo>
                    <a:pt x="235" y="30"/>
                    <a:pt x="235" y="30"/>
                    <a:pt x="235" y="30"/>
                  </a:cubicBezTo>
                  <a:cubicBezTo>
                    <a:pt x="235" y="29"/>
                    <a:pt x="236" y="29"/>
                    <a:pt x="236" y="28"/>
                  </a:cubicBezTo>
                  <a:cubicBezTo>
                    <a:pt x="236" y="28"/>
                    <a:pt x="237" y="28"/>
                    <a:pt x="237" y="27"/>
                  </a:cubicBezTo>
                  <a:cubicBezTo>
                    <a:pt x="238" y="28"/>
                    <a:pt x="238" y="28"/>
                    <a:pt x="239" y="28"/>
                  </a:cubicBezTo>
                  <a:cubicBezTo>
                    <a:pt x="239" y="28"/>
                    <a:pt x="239" y="29"/>
                    <a:pt x="240" y="29"/>
                  </a:cubicBezTo>
                  <a:cubicBezTo>
                    <a:pt x="240" y="29"/>
                    <a:pt x="241" y="28"/>
                    <a:pt x="241" y="30"/>
                  </a:cubicBezTo>
                  <a:cubicBezTo>
                    <a:pt x="243" y="30"/>
                    <a:pt x="243" y="30"/>
                    <a:pt x="243" y="30"/>
                  </a:cubicBezTo>
                  <a:cubicBezTo>
                    <a:pt x="243" y="30"/>
                    <a:pt x="242" y="31"/>
                    <a:pt x="243" y="31"/>
                  </a:cubicBezTo>
                  <a:cubicBezTo>
                    <a:pt x="243" y="31"/>
                    <a:pt x="244" y="32"/>
                    <a:pt x="245" y="33"/>
                  </a:cubicBezTo>
                  <a:cubicBezTo>
                    <a:pt x="245" y="33"/>
                    <a:pt x="246" y="34"/>
                    <a:pt x="247" y="34"/>
                  </a:cubicBezTo>
                  <a:cubicBezTo>
                    <a:pt x="247" y="32"/>
                    <a:pt x="246" y="33"/>
                    <a:pt x="245" y="32"/>
                  </a:cubicBezTo>
                  <a:cubicBezTo>
                    <a:pt x="246" y="32"/>
                    <a:pt x="246" y="31"/>
                    <a:pt x="246" y="30"/>
                  </a:cubicBezTo>
                  <a:cubicBezTo>
                    <a:pt x="247" y="29"/>
                    <a:pt x="248" y="28"/>
                    <a:pt x="249" y="27"/>
                  </a:cubicBezTo>
                  <a:cubicBezTo>
                    <a:pt x="250" y="28"/>
                    <a:pt x="251" y="27"/>
                    <a:pt x="252" y="27"/>
                  </a:cubicBezTo>
                  <a:cubicBezTo>
                    <a:pt x="252" y="27"/>
                    <a:pt x="252" y="28"/>
                    <a:pt x="254" y="28"/>
                  </a:cubicBezTo>
                  <a:cubicBezTo>
                    <a:pt x="255" y="29"/>
                    <a:pt x="253" y="30"/>
                    <a:pt x="254" y="30"/>
                  </a:cubicBezTo>
                  <a:cubicBezTo>
                    <a:pt x="254" y="31"/>
                    <a:pt x="252" y="30"/>
                    <a:pt x="253" y="32"/>
                  </a:cubicBezTo>
                  <a:cubicBezTo>
                    <a:pt x="254" y="32"/>
                    <a:pt x="253" y="30"/>
                    <a:pt x="254" y="31"/>
                  </a:cubicBezTo>
                  <a:cubicBezTo>
                    <a:pt x="255" y="31"/>
                    <a:pt x="254" y="31"/>
                    <a:pt x="254" y="32"/>
                  </a:cubicBezTo>
                  <a:cubicBezTo>
                    <a:pt x="256" y="32"/>
                    <a:pt x="257" y="31"/>
                    <a:pt x="256" y="30"/>
                  </a:cubicBezTo>
                  <a:cubicBezTo>
                    <a:pt x="256" y="30"/>
                    <a:pt x="257" y="30"/>
                    <a:pt x="257" y="30"/>
                  </a:cubicBezTo>
                  <a:cubicBezTo>
                    <a:pt x="257" y="30"/>
                    <a:pt x="257" y="29"/>
                    <a:pt x="257" y="29"/>
                  </a:cubicBezTo>
                  <a:cubicBezTo>
                    <a:pt x="258" y="29"/>
                    <a:pt x="258" y="29"/>
                    <a:pt x="259" y="29"/>
                  </a:cubicBezTo>
                  <a:cubicBezTo>
                    <a:pt x="259" y="29"/>
                    <a:pt x="259" y="28"/>
                    <a:pt x="259" y="28"/>
                  </a:cubicBezTo>
                  <a:cubicBezTo>
                    <a:pt x="259" y="28"/>
                    <a:pt x="260" y="30"/>
                    <a:pt x="260" y="27"/>
                  </a:cubicBezTo>
                  <a:cubicBezTo>
                    <a:pt x="263" y="27"/>
                    <a:pt x="264" y="28"/>
                    <a:pt x="265" y="29"/>
                  </a:cubicBezTo>
                  <a:cubicBezTo>
                    <a:pt x="265" y="30"/>
                    <a:pt x="264" y="30"/>
                    <a:pt x="264" y="31"/>
                  </a:cubicBezTo>
                  <a:cubicBezTo>
                    <a:pt x="265" y="31"/>
                    <a:pt x="265" y="31"/>
                    <a:pt x="265" y="31"/>
                  </a:cubicBezTo>
                  <a:cubicBezTo>
                    <a:pt x="267" y="31"/>
                    <a:pt x="265" y="33"/>
                    <a:pt x="268" y="33"/>
                  </a:cubicBezTo>
                  <a:cubicBezTo>
                    <a:pt x="268" y="34"/>
                    <a:pt x="267" y="33"/>
                    <a:pt x="266" y="34"/>
                  </a:cubicBezTo>
                  <a:cubicBezTo>
                    <a:pt x="266" y="35"/>
                    <a:pt x="267" y="34"/>
                    <a:pt x="267" y="35"/>
                  </a:cubicBezTo>
                  <a:cubicBezTo>
                    <a:pt x="268" y="35"/>
                    <a:pt x="269" y="34"/>
                    <a:pt x="269" y="35"/>
                  </a:cubicBezTo>
                  <a:cubicBezTo>
                    <a:pt x="271" y="34"/>
                    <a:pt x="269" y="33"/>
                    <a:pt x="269" y="31"/>
                  </a:cubicBezTo>
                  <a:cubicBezTo>
                    <a:pt x="267" y="31"/>
                    <a:pt x="268" y="29"/>
                    <a:pt x="266" y="30"/>
                  </a:cubicBezTo>
                  <a:cubicBezTo>
                    <a:pt x="266" y="28"/>
                    <a:pt x="267" y="27"/>
                    <a:pt x="269" y="27"/>
                  </a:cubicBezTo>
                  <a:cubicBezTo>
                    <a:pt x="270" y="27"/>
                    <a:pt x="269" y="28"/>
                    <a:pt x="270" y="28"/>
                  </a:cubicBezTo>
                  <a:cubicBezTo>
                    <a:pt x="270" y="29"/>
                    <a:pt x="271" y="28"/>
                    <a:pt x="272" y="29"/>
                  </a:cubicBezTo>
                  <a:cubicBezTo>
                    <a:pt x="272" y="29"/>
                    <a:pt x="272" y="30"/>
                    <a:pt x="273" y="30"/>
                  </a:cubicBezTo>
                  <a:cubicBezTo>
                    <a:pt x="276" y="30"/>
                    <a:pt x="276" y="27"/>
                    <a:pt x="278" y="27"/>
                  </a:cubicBezTo>
                  <a:cubicBezTo>
                    <a:pt x="277" y="26"/>
                    <a:pt x="277" y="25"/>
                    <a:pt x="275" y="24"/>
                  </a:cubicBezTo>
                  <a:cubicBezTo>
                    <a:pt x="274" y="24"/>
                    <a:pt x="274" y="22"/>
                    <a:pt x="273" y="22"/>
                  </a:cubicBezTo>
                  <a:cubicBezTo>
                    <a:pt x="273" y="23"/>
                    <a:pt x="272" y="23"/>
                    <a:pt x="271" y="23"/>
                  </a:cubicBezTo>
                  <a:cubicBezTo>
                    <a:pt x="272" y="26"/>
                    <a:pt x="269" y="24"/>
                    <a:pt x="270" y="26"/>
                  </a:cubicBezTo>
                  <a:cubicBezTo>
                    <a:pt x="269" y="26"/>
                    <a:pt x="269" y="26"/>
                    <a:pt x="268" y="25"/>
                  </a:cubicBezTo>
                  <a:cubicBezTo>
                    <a:pt x="268" y="25"/>
                    <a:pt x="269" y="24"/>
                    <a:pt x="269" y="24"/>
                  </a:cubicBezTo>
                  <a:cubicBezTo>
                    <a:pt x="269" y="23"/>
                    <a:pt x="269" y="23"/>
                    <a:pt x="270" y="22"/>
                  </a:cubicBezTo>
                  <a:cubicBezTo>
                    <a:pt x="272" y="21"/>
                    <a:pt x="272" y="20"/>
                    <a:pt x="273" y="21"/>
                  </a:cubicBezTo>
                  <a:cubicBezTo>
                    <a:pt x="273" y="20"/>
                    <a:pt x="275" y="20"/>
                    <a:pt x="276" y="20"/>
                  </a:cubicBezTo>
                  <a:cubicBezTo>
                    <a:pt x="276" y="21"/>
                    <a:pt x="278" y="22"/>
                    <a:pt x="278" y="21"/>
                  </a:cubicBezTo>
                  <a:cubicBezTo>
                    <a:pt x="279" y="21"/>
                    <a:pt x="280" y="23"/>
                    <a:pt x="281" y="23"/>
                  </a:cubicBezTo>
                  <a:cubicBezTo>
                    <a:pt x="283" y="23"/>
                    <a:pt x="282" y="21"/>
                    <a:pt x="284" y="21"/>
                  </a:cubicBezTo>
                  <a:cubicBezTo>
                    <a:pt x="284" y="19"/>
                    <a:pt x="282" y="20"/>
                    <a:pt x="281" y="21"/>
                  </a:cubicBezTo>
                  <a:cubicBezTo>
                    <a:pt x="281" y="20"/>
                    <a:pt x="282" y="20"/>
                    <a:pt x="282" y="19"/>
                  </a:cubicBezTo>
                  <a:cubicBezTo>
                    <a:pt x="284" y="19"/>
                    <a:pt x="284" y="19"/>
                    <a:pt x="284" y="19"/>
                  </a:cubicBezTo>
                  <a:cubicBezTo>
                    <a:pt x="284" y="19"/>
                    <a:pt x="284" y="21"/>
                    <a:pt x="285" y="20"/>
                  </a:cubicBezTo>
                  <a:cubicBezTo>
                    <a:pt x="285" y="21"/>
                    <a:pt x="284" y="21"/>
                    <a:pt x="284" y="22"/>
                  </a:cubicBezTo>
                  <a:cubicBezTo>
                    <a:pt x="285" y="22"/>
                    <a:pt x="285" y="22"/>
                    <a:pt x="285" y="21"/>
                  </a:cubicBezTo>
                  <a:cubicBezTo>
                    <a:pt x="287" y="22"/>
                    <a:pt x="287" y="22"/>
                    <a:pt x="289" y="22"/>
                  </a:cubicBezTo>
                  <a:cubicBezTo>
                    <a:pt x="289" y="20"/>
                    <a:pt x="288" y="20"/>
                    <a:pt x="288" y="19"/>
                  </a:cubicBezTo>
                  <a:cubicBezTo>
                    <a:pt x="289" y="19"/>
                    <a:pt x="289" y="20"/>
                    <a:pt x="289" y="21"/>
                  </a:cubicBezTo>
                  <a:cubicBezTo>
                    <a:pt x="291" y="21"/>
                    <a:pt x="291" y="20"/>
                    <a:pt x="292" y="19"/>
                  </a:cubicBezTo>
                  <a:cubicBezTo>
                    <a:pt x="292" y="20"/>
                    <a:pt x="292" y="20"/>
                    <a:pt x="293" y="20"/>
                  </a:cubicBezTo>
                  <a:cubicBezTo>
                    <a:pt x="293" y="20"/>
                    <a:pt x="292" y="20"/>
                    <a:pt x="292" y="20"/>
                  </a:cubicBezTo>
                  <a:cubicBezTo>
                    <a:pt x="291" y="22"/>
                    <a:pt x="292" y="22"/>
                    <a:pt x="292" y="24"/>
                  </a:cubicBezTo>
                  <a:cubicBezTo>
                    <a:pt x="293" y="23"/>
                    <a:pt x="293" y="24"/>
                    <a:pt x="294" y="24"/>
                  </a:cubicBezTo>
                  <a:cubicBezTo>
                    <a:pt x="293" y="24"/>
                    <a:pt x="291" y="24"/>
                    <a:pt x="291" y="25"/>
                  </a:cubicBezTo>
                  <a:cubicBezTo>
                    <a:pt x="290" y="25"/>
                    <a:pt x="290" y="24"/>
                    <a:pt x="289" y="24"/>
                  </a:cubicBezTo>
                  <a:cubicBezTo>
                    <a:pt x="287" y="23"/>
                    <a:pt x="285" y="24"/>
                    <a:pt x="284" y="23"/>
                  </a:cubicBezTo>
                  <a:cubicBezTo>
                    <a:pt x="283" y="23"/>
                    <a:pt x="284" y="24"/>
                    <a:pt x="284" y="24"/>
                  </a:cubicBezTo>
                  <a:cubicBezTo>
                    <a:pt x="284" y="25"/>
                    <a:pt x="283" y="25"/>
                    <a:pt x="283" y="26"/>
                  </a:cubicBezTo>
                  <a:cubicBezTo>
                    <a:pt x="284" y="26"/>
                    <a:pt x="284" y="27"/>
                    <a:pt x="284" y="28"/>
                  </a:cubicBezTo>
                  <a:close/>
                  <a:moveTo>
                    <a:pt x="303" y="19"/>
                  </a:moveTo>
                  <a:cubicBezTo>
                    <a:pt x="302" y="19"/>
                    <a:pt x="304" y="19"/>
                    <a:pt x="304" y="20"/>
                  </a:cubicBezTo>
                  <a:cubicBezTo>
                    <a:pt x="303" y="20"/>
                    <a:pt x="301" y="20"/>
                    <a:pt x="303" y="19"/>
                  </a:cubicBezTo>
                  <a:close/>
                  <a:moveTo>
                    <a:pt x="280" y="11"/>
                  </a:moveTo>
                  <a:cubicBezTo>
                    <a:pt x="280" y="12"/>
                    <a:pt x="279" y="12"/>
                    <a:pt x="278" y="12"/>
                  </a:cubicBezTo>
                  <a:cubicBezTo>
                    <a:pt x="278" y="10"/>
                    <a:pt x="279" y="11"/>
                    <a:pt x="280" y="11"/>
                  </a:cubicBezTo>
                  <a:close/>
                  <a:moveTo>
                    <a:pt x="26" y="8"/>
                  </a:moveTo>
                  <a:cubicBezTo>
                    <a:pt x="25" y="9"/>
                    <a:pt x="25" y="6"/>
                    <a:pt x="26" y="7"/>
                  </a:cubicBezTo>
                  <a:cubicBezTo>
                    <a:pt x="26" y="7"/>
                    <a:pt x="26" y="8"/>
                    <a:pt x="26" y="8"/>
                  </a:cubicBezTo>
                  <a:close/>
                  <a:moveTo>
                    <a:pt x="10" y="18"/>
                  </a:moveTo>
                  <a:cubicBezTo>
                    <a:pt x="9" y="18"/>
                    <a:pt x="11" y="17"/>
                    <a:pt x="11" y="17"/>
                  </a:cubicBezTo>
                  <a:cubicBezTo>
                    <a:pt x="12" y="18"/>
                    <a:pt x="10" y="18"/>
                    <a:pt x="10" y="18"/>
                  </a:cubicBezTo>
                  <a:close/>
                  <a:moveTo>
                    <a:pt x="16" y="15"/>
                  </a:moveTo>
                  <a:cubicBezTo>
                    <a:pt x="16" y="15"/>
                    <a:pt x="16" y="15"/>
                    <a:pt x="16" y="15"/>
                  </a:cubicBezTo>
                  <a:cubicBezTo>
                    <a:pt x="16" y="15"/>
                    <a:pt x="16" y="15"/>
                    <a:pt x="16" y="15"/>
                  </a:cubicBezTo>
                  <a:close/>
                  <a:moveTo>
                    <a:pt x="35" y="14"/>
                  </a:moveTo>
                  <a:cubicBezTo>
                    <a:pt x="35" y="13"/>
                    <a:pt x="35" y="13"/>
                    <a:pt x="35" y="13"/>
                  </a:cubicBezTo>
                  <a:cubicBezTo>
                    <a:pt x="34" y="13"/>
                    <a:pt x="34" y="13"/>
                    <a:pt x="34" y="13"/>
                  </a:cubicBezTo>
                  <a:cubicBezTo>
                    <a:pt x="35" y="13"/>
                    <a:pt x="35" y="13"/>
                    <a:pt x="35" y="14"/>
                  </a:cubicBezTo>
                  <a:close/>
                  <a:moveTo>
                    <a:pt x="46" y="30"/>
                  </a:moveTo>
                  <a:cubicBezTo>
                    <a:pt x="46" y="30"/>
                    <a:pt x="46" y="30"/>
                    <a:pt x="45" y="30"/>
                  </a:cubicBezTo>
                  <a:cubicBezTo>
                    <a:pt x="45" y="29"/>
                    <a:pt x="45" y="29"/>
                    <a:pt x="45" y="29"/>
                  </a:cubicBezTo>
                  <a:cubicBezTo>
                    <a:pt x="46" y="29"/>
                    <a:pt x="46" y="29"/>
                    <a:pt x="46" y="29"/>
                  </a:cubicBezTo>
                  <a:lnTo>
                    <a:pt x="46" y="30"/>
                  </a:lnTo>
                  <a:close/>
                  <a:moveTo>
                    <a:pt x="46" y="22"/>
                  </a:moveTo>
                  <a:cubicBezTo>
                    <a:pt x="46" y="20"/>
                    <a:pt x="48" y="22"/>
                    <a:pt x="47" y="20"/>
                  </a:cubicBezTo>
                  <a:cubicBezTo>
                    <a:pt x="48" y="20"/>
                    <a:pt x="48" y="21"/>
                    <a:pt x="48" y="21"/>
                  </a:cubicBezTo>
                  <a:cubicBezTo>
                    <a:pt x="48" y="22"/>
                    <a:pt x="47" y="22"/>
                    <a:pt x="46" y="22"/>
                  </a:cubicBezTo>
                  <a:close/>
                  <a:moveTo>
                    <a:pt x="52" y="22"/>
                  </a:moveTo>
                  <a:cubicBezTo>
                    <a:pt x="52" y="24"/>
                    <a:pt x="50" y="21"/>
                    <a:pt x="50" y="23"/>
                  </a:cubicBezTo>
                  <a:cubicBezTo>
                    <a:pt x="48" y="21"/>
                    <a:pt x="51" y="20"/>
                    <a:pt x="51" y="19"/>
                  </a:cubicBezTo>
                  <a:cubicBezTo>
                    <a:pt x="52" y="19"/>
                    <a:pt x="54" y="19"/>
                    <a:pt x="54" y="20"/>
                  </a:cubicBezTo>
                  <a:cubicBezTo>
                    <a:pt x="54" y="22"/>
                    <a:pt x="53" y="21"/>
                    <a:pt x="52" y="22"/>
                  </a:cubicBezTo>
                  <a:close/>
                  <a:moveTo>
                    <a:pt x="152" y="26"/>
                  </a:moveTo>
                  <a:cubicBezTo>
                    <a:pt x="152" y="26"/>
                    <a:pt x="152" y="26"/>
                    <a:pt x="152" y="26"/>
                  </a:cubicBezTo>
                  <a:cubicBezTo>
                    <a:pt x="152" y="26"/>
                    <a:pt x="151" y="26"/>
                    <a:pt x="151" y="26"/>
                  </a:cubicBezTo>
                  <a:cubicBezTo>
                    <a:pt x="151" y="26"/>
                    <a:pt x="151" y="26"/>
                    <a:pt x="151" y="26"/>
                  </a:cubicBezTo>
                  <a:cubicBezTo>
                    <a:pt x="151" y="26"/>
                    <a:pt x="152" y="26"/>
                    <a:pt x="152" y="26"/>
                  </a:cubicBezTo>
                  <a:close/>
                  <a:moveTo>
                    <a:pt x="249" y="6"/>
                  </a:moveTo>
                  <a:cubicBezTo>
                    <a:pt x="249" y="6"/>
                    <a:pt x="250" y="6"/>
                    <a:pt x="250" y="5"/>
                  </a:cubicBezTo>
                  <a:cubicBezTo>
                    <a:pt x="250" y="5"/>
                    <a:pt x="251" y="6"/>
                    <a:pt x="251" y="6"/>
                  </a:cubicBezTo>
                  <a:cubicBezTo>
                    <a:pt x="251" y="7"/>
                    <a:pt x="250" y="5"/>
                    <a:pt x="249" y="6"/>
                  </a:cubicBezTo>
                  <a:cubicBezTo>
                    <a:pt x="249" y="7"/>
                    <a:pt x="248" y="6"/>
                    <a:pt x="249" y="6"/>
                  </a:cubicBezTo>
                  <a:close/>
                  <a:moveTo>
                    <a:pt x="250" y="15"/>
                  </a:moveTo>
                  <a:cubicBezTo>
                    <a:pt x="250" y="15"/>
                    <a:pt x="250" y="15"/>
                    <a:pt x="250" y="15"/>
                  </a:cubicBezTo>
                  <a:cubicBezTo>
                    <a:pt x="249" y="16"/>
                    <a:pt x="247" y="16"/>
                    <a:pt x="246" y="16"/>
                  </a:cubicBezTo>
                  <a:cubicBezTo>
                    <a:pt x="246" y="16"/>
                    <a:pt x="246" y="16"/>
                    <a:pt x="246" y="15"/>
                  </a:cubicBezTo>
                  <a:cubicBezTo>
                    <a:pt x="247" y="16"/>
                    <a:pt x="249" y="16"/>
                    <a:pt x="250" y="15"/>
                  </a:cubicBezTo>
                  <a:close/>
                  <a:moveTo>
                    <a:pt x="242" y="11"/>
                  </a:moveTo>
                  <a:cubicBezTo>
                    <a:pt x="243" y="11"/>
                    <a:pt x="243" y="10"/>
                    <a:pt x="243" y="10"/>
                  </a:cubicBezTo>
                  <a:cubicBezTo>
                    <a:pt x="243" y="10"/>
                    <a:pt x="244" y="10"/>
                    <a:pt x="244" y="10"/>
                  </a:cubicBezTo>
                  <a:cubicBezTo>
                    <a:pt x="245" y="9"/>
                    <a:pt x="244" y="8"/>
                    <a:pt x="245" y="8"/>
                  </a:cubicBezTo>
                  <a:cubicBezTo>
                    <a:pt x="245" y="8"/>
                    <a:pt x="245" y="9"/>
                    <a:pt x="246" y="9"/>
                  </a:cubicBezTo>
                  <a:cubicBezTo>
                    <a:pt x="246" y="10"/>
                    <a:pt x="244" y="10"/>
                    <a:pt x="245" y="11"/>
                  </a:cubicBezTo>
                  <a:cubicBezTo>
                    <a:pt x="245" y="11"/>
                    <a:pt x="245" y="12"/>
                    <a:pt x="245" y="12"/>
                  </a:cubicBezTo>
                  <a:cubicBezTo>
                    <a:pt x="246" y="12"/>
                    <a:pt x="247" y="12"/>
                    <a:pt x="247" y="13"/>
                  </a:cubicBezTo>
                  <a:cubicBezTo>
                    <a:pt x="246" y="13"/>
                    <a:pt x="246" y="14"/>
                    <a:pt x="245" y="14"/>
                  </a:cubicBezTo>
                  <a:cubicBezTo>
                    <a:pt x="245" y="14"/>
                    <a:pt x="245" y="14"/>
                    <a:pt x="245" y="14"/>
                  </a:cubicBezTo>
                  <a:cubicBezTo>
                    <a:pt x="245" y="14"/>
                    <a:pt x="245" y="14"/>
                    <a:pt x="244" y="14"/>
                  </a:cubicBezTo>
                  <a:cubicBezTo>
                    <a:pt x="244" y="13"/>
                    <a:pt x="245" y="13"/>
                    <a:pt x="245" y="13"/>
                  </a:cubicBezTo>
                  <a:cubicBezTo>
                    <a:pt x="245" y="13"/>
                    <a:pt x="245" y="12"/>
                    <a:pt x="245" y="12"/>
                  </a:cubicBezTo>
                  <a:cubicBezTo>
                    <a:pt x="244" y="12"/>
                    <a:pt x="243" y="12"/>
                    <a:pt x="243" y="11"/>
                  </a:cubicBezTo>
                  <a:cubicBezTo>
                    <a:pt x="242" y="11"/>
                    <a:pt x="243" y="12"/>
                    <a:pt x="243" y="12"/>
                  </a:cubicBezTo>
                  <a:cubicBezTo>
                    <a:pt x="243" y="12"/>
                    <a:pt x="243" y="12"/>
                    <a:pt x="243" y="12"/>
                  </a:cubicBezTo>
                  <a:cubicBezTo>
                    <a:pt x="243" y="12"/>
                    <a:pt x="243" y="12"/>
                    <a:pt x="242" y="12"/>
                  </a:cubicBezTo>
                  <a:cubicBezTo>
                    <a:pt x="242" y="12"/>
                    <a:pt x="242" y="12"/>
                    <a:pt x="242" y="11"/>
                  </a:cubicBezTo>
                  <a:close/>
                  <a:moveTo>
                    <a:pt x="234" y="11"/>
                  </a:moveTo>
                  <a:cubicBezTo>
                    <a:pt x="234" y="12"/>
                    <a:pt x="234" y="12"/>
                    <a:pt x="234" y="12"/>
                  </a:cubicBezTo>
                  <a:cubicBezTo>
                    <a:pt x="234" y="12"/>
                    <a:pt x="233" y="12"/>
                    <a:pt x="233" y="12"/>
                  </a:cubicBezTo>
                  <a:cubicBezTo>
                    <a:pt x="233" y="12"/>
                    <a:pt x="233" y="13"/>
                    <a:pt x="234" y="13"/>
                  </a:cubicBezTo>
                  <a:cubicBezTo>
                    <a:pt x="233" y="13"/>
                    <a:pt x="233" y="13"/>
                    <a:pt x="233" y="13"/>
                  </a:cubicBezTo>
                  <a:cubicBezTo>
                    <a:pt x="233" y="12"/>
                    <a:pt x="232" y="12"/>
                    <a:pt x="232" y="11"/>
                  </a:cubicBezTo>
                  <a:cubicBezTo>
                    <a:pt x="233" y="11"/>
                    <a:pt x="233" y="11"/>
                    <a:pt x="234" y="11"/>
                  </a:cubicBezTo>
                  <a:close/>
                  <a:moveTo>
                    <a:pt x="226" y="17"/>
                  </a:moveTo>
                  <a:cubicBezTo>
                    <a:pt x="225" y="18"/>
                    <a:pt x="225" y="17"/>
                    <a:pt x="225" y="16"/>
                  </a:cubicBezTo>
                  <a:cubicBezTo>
                    <a:pt x="225" y="16"/>
                    <a:pt x="225" y="16"/>
                    <a:pt x="226" y="17"/>
                  </a:cubicBezTo>
                  <a:cubicBezTo>
                    <a:pt x="225" y="17"/>
                    <a:pt x="226" y="17"/>
                    <a:pt x="226" y="17"/>
                  </a:cubicBezTo>
                  <a:cubicBezTo>
                    <a:pt x="226" y="17"/>
                    <a:pt x="226" y="17"/>
                    <a:pt x="226" y="17"/>
                  </a:cubicBezTo>
                  <a:close/>
                  <a:moveTo>
                    <a:pt x="219" y="16"/>
                  </a:moveTo>
                  <a:cubicBezTo>
                    <a:pt x="219" y="16"/>
                    <a:pt x="218" y="15"/>
                    <a:pt x="219" y="15"/>
                  </a:cubicBezTo>
                  <a:cubicBezTo>
                    <a:pt x="219" y="15"/>
                    <a:pt x="219" y="15"/>
                    <a:pt x="219" y="15"/>
                  </a:cubicBezTo>
                  <a:cubicBezTo>
                    <a:pt x="220" y="16"/>
                    <a:pt x="222" y="16"/>
                    <a:pt x="222" y="15"/>
                  </a:cubicBezTo>
                  <a:cubicBezTo>
                    <a:pt x="221" y="16"/>
                    <a:pt x="222" y="13"/>
                    <a:pt x="223" y="14"/>
                  </a:cubicBezTo>
                  <a:cubicBezTo>
                    <a:pt x="223" y="16"/>
                    <a:pt x="223" y="16"/>
                    <a:pt x="223" y="16"/>
                  </a:cubicBezTo>
                  <a:cubicBezTo>
                    <a:pt x="223" y="16"/>
                    <a:pt x="224" y="17"/>
                    <a:pt x="224" y="17"/>
                  </a:cubicBezTo>
                  <a:cubicBezTo>
                    <a:pt x="224" y="18"/>
                    <a:pt x="225" y="18"/>
                    <a:pt x="226" y="18"/>
                  </a:cubicBezTo>
                  <a:cubicBezTo>
                    <a:pt x="226" y="18"/>
                    <a:pt x="225" y="18"/>
                    <a:pt x="224" y="18"/>
                  </a:cubicBezTo>
                  <a:cubicBezTo>
                    <a:pt x="224" y="18"/>
                    <a:pt x="224" y="17"/>
                    <a:pt x="223" y="18"/>
                  </a:cubicBezTo>
                  <a:cubicBezTo>
                    <a:pt x="223" y="17"/>
                    <a:pt x="223" y="17"/>
                    <a:pt x="223" y="17"/>
                  </a:cubicBezTo>
                  <a:cubicBezTo>
                    <a:pt x="223" y="17"/>
                    <a:pt x="223" y="18"/>
                    <a:pt x="223" y="18"/>
                  </a:cubicBezTo>
                  <a:cubicBezTo>
                    <a:pt x="222" y="17"/>
                    <a:pt x="222" y="17"/>
                    <a:pt x="222" y="16"/>
                  </a:cubicBezTo>
                  <a:cubicBezTo>
                    <a:pt x="221" y="16"/>
                    <a:pt x="221" y="16"/>
                    <a:pt x="221" y="16"/>
                  </a:cubicBezTo>
                  <a:cubicBezTo>
                    <a:pt x="220" y="16"/>
                    <a:pt x="220" y="15"/>
                    <a:pt x="219" y="16"/>
                  </a:cubicBezTo>
                  <a:cubicBezTo>
                    <a:pt x="219" y="16"/>
                    <a:pt x="220" y="16"/>
                    <a:pt x="220" y="16"/>
                  </a:cubicBezTo>
                  <a:cubicBezTo>
                    <a:pt x="219" y="17"/>
                    <a:pt x="218" y="17"/>
                    <a:pt x="217" y="17"/>
                  </a:cubicBezTo>
                  <a:cubicBezTo>
                    <a:pt x="216" y="17"/>
                    <a:pt x="217" y="16"/>
                    <a:pt x="216" y="16"/>
                  </a:cubicBezTo>
                  <a:cubicBezTo>
                    <a:pt x="216" y="15"/>
                    <a:pt x="216" y="15"/>
                    <a:pt x="216" y="15"/>
                  </a:cubicBezTo>
                  <a:cubicBezTo>
                    <a:pt x="217" y="15"/>
                    <a:pt x="218" y="16"/>
                    <a:pt x="219" y="16"/>
                  </a:cubicBezTo>
                  <a:close/>
                  <a:moveTo>
                    <a:pt x="211" y="15"/>
                  </a:moveTo>
                  <a:cubicBezTo>
                    <a:pt x="211" y="16"/>
                    <a:pt x="212" y="16"/>
                    <a:pt x="211" y="16"/>
                  </a:cubicBezTo>
                  <a:cubicBezTo>
                    <a:pt x="211" y="16"/>
                    <a:pt x="211" y="16"/>
                    <a:pt x="211" y="16"/>
                  </a:cubicBezTo>
                  <a:cubicBezTo>
                    <a:pt x="211" y="16"/>
                    <a:pt x="211" y="16"/>
                    <a:pt x="211" y="15"/>
                  </a:cubicBezTo>
                  <a:close/>
                  <a:moveTo>
                    <a:pt x="204" y="14"/>
                  </a:moveTo>
                  <a:cubicBezTo>
                    <a:pt x="203" y="14"/>
                    <a:pt x="203" y="14"/>
                    <a:pt x="203" y="14"/>
                  </a:cubicBezTo>
                  <a:cubicBezTo>
                    <a:pt x="203" y="13"/>
                    <a:pt x="203" y="13"/>
                    <a:pt x="203" y="13"/>
                  </a:cubicBezTo>
                  <a:cubicBezTo>
                    <a:pt x="204" y="13"/>
                    <a:pt x="204" y="13"/>
                    <a:pt x="204" y="13"/>
                  </a:cubicBezTo>
                  <a:lnTo>
                    <a:pt x="204" y="14"/>
                  </a:lnTo>
                  <a:close/>
                  <a:moveTo>
                    <a:pt x="199" y="7"/>
                  </a:moveTo>
                  <a:cubicBezTo>
                    <a:pt x="200" y="6"/>
                    <a:pt x="200" y="8"/>
                    <a:pt x="200" y="8"/>
                  </a:cubicBezTo>
                  <a:cubicBezTo>
                    <a:pt x="202" y="8"/>
                    <a:pt x="205" y="7"/>
                    <a:pt x="205" y="10"/>
                  </a:cubicBezTo>
                  <a:cubicBezTo>
                    <a:pt x="204" y="10"/>
                    <a:pt x="203" y="10"/>
                    <a:pt x="202" y="10"/>
                  </a:cubicBezTo>
                  <a:cubicBezTo>
                    <a:pt x="201" y="10"/>
                    <a:pt x="200" y="10"/>
                    <a:pt x="200" y="10"/>
                  </a:cubicBezTo>
                  <a:cubicBezTo>
                    <a:pt x="199" y="10"/>
                    <a:pt x="199" y="9"/>
                    <a:pt x="199" y="9"/>
                  </a:cubicBezTo>
                  <a:cubicBezTo>
                    <a:pt x="199" y="9"/>
                    <a:pt x="199" y="9"/>
                    <a:pt x="199" y="9"/>
                  </a:cubicBezTo>
                  <a:cubicBezTo>
                    <a:pt x="199" y="8"/>
                    <a:pt x="199" y="7"/>
                    <a:pt x="199" y="7"/>
                  </a:cubicBezTo>
                  <a:close/>
                  <a:moveTo>
                    <a:pt x="187" y="18"/>
                  </a:moveTo>
                  <a:cubicBezTo>
                    <a:pt x="186" y="18"/>
                    <a:pt x="186" y="18"/>
                    <a:pt x="186" y="18"/>
                  </a:cubicBezTo>
                  <a:cubicBezTo>
                    <a:pt x="186" y="18"/>
                    <a:pt x="186" y="18"/>
                    <a:pt x="186" y="18"/>
                  </a:cubicBezTo>
                  <a:cubicBezTo>
                    <a:pt x="184" y="18"/>
                    <a:pt x="184" y="18"/>
                    <a:pt x="182" y="18"/>
                  </a:cubicBezTo>
                  <a:cubicBezTo>
                    <a:pt x="183" y="17"/>
                    <a:pt x="183" y="16"/>
                    <a:pt x="182" y="16"/>
                  </a:cubicBezTo>
                  <a:cubicBezTo>
                    <a:pt x="181" y="16"/>
                    <a:pt x="181" y="16"/>
                    <a:pt x="181" y="16"/>
                  </a:cubicBezTo>
                  <a:cubicBezTo>
                    <a:pt x="181" y="16"/>
                    <a:pt x="181" y="16"/>
                    <a:pt x="181" y="16"/>
                  </a:cubicBezTo>
                  <a:cubicBezTo>
                    <a:pt x="182" y="16"/>
                    <a:pt x="183" y="16"/>
                    <a:pt x="183" y="16"/>
                  </a:cubicBezTo>
                  <a:cubicBezTo>
                    <a:pt x="184" y="17"/>
                    <a:pt x="185" y="16"/>
                    <a:pt x="185" y="16"/>
                  </a:cubicBezTo>
                  <a:cubicBezTo>
                    <a:pt x="186" y="16"/>
                    <a:pt x="187" y="15"/>
                    <a:pt x="186" y="17"/>
                  </a:cubicBezTo>
                  <a:cubicBezTo>
                    <a:pt x="187" y="17"/>
                    <a:pt x="187" y="17"/>
                    <a:pt x="188" y="17"/>
                  </a:cubicBezTo>
                  <a:cubicBezTo>
                    <a:pt x="188" y="17"/>
                    <a:pt x="187" y="18"/>
                    <a:pt x="188" y="18"/>
                  </a:cubicBezTo>
                  <a:cubicBezTo>
                    <a:pt x="187" y="18"/>
                    <a:pt x="187" y="18"/>
                    <a:pt x="187" y="18"/>
                  </a:cubicBezTo>
                  <a:cubicBezTo>
                    <a:pt x="187" y="18"/>
                    <a:pt x="187" y="18"/>
                    <a:pt x="187" y="18"/>
                  </a:cubicBezTo>
                  <a:close/>
                  <a:moveTo>
                    <a:pt x="175" y="17"/>
                  </a:moveTo>
                  <a:cubicBezTo>
                    <a:pt x="175" y="17"/>
                    <a:pt x="175" y="17"/>
                    <a:pt x="174" y="18"/>
                  </a:cubicBezTo>
                  <a:cubicBezTo>
                    <a:pt x="174" y="18"/>
                    <a:pt x="173" y="17"/>
                    <a:pt x="173" y="17"/>
                  </a:cubicBezTo>
                  <a:cubicBezTo>
                    <a:pt x="173" y="17"/>
                    <a:pt x="173" y="17"/>
                    <a:pt x="173" y="17"/>
                  </a:cubicBezTo>
                  <a:cubicBezTo>
                    <a:pt x="173" y="16"/>
                    <a:pt x="173" y="16"/>
                    <a:pt x="173" y="16"/>
                  </a:cubicBezTo>
                  <a:cubicBezTo>
                    <a:pt x="174" y="16"/>
                    <a:pt x="174" y="17"/>
                    <a:pt x="175" y="17"/>
                  </a:cubicBezTo>
                  <a:cubicBezTo>
                    <a:pt x="175" y="16"/>
                    <a:pt x="176" y="16"/>
                    <a:pt x="176" y="16"/>
                  </a:cubicBezTo>
                  <a:cubicBezTo>
                    <a:pt x="176" y="16"/>
                    <a:pt x="177" y="16"/>
                    <a:pt x="177" y="16"/>
                  </a:cubicBezTo>
                  <a:cubicBezTo>
                    <a:pt x="176" y="16"/>
                    <a:pt x="175" y="16"/>
                    <a:pt x="175" y="17"/>
                  </a:cubicBezTo>
                  <a:cubicBezTo>
                    <a:pt x="175" y="17"/>
                    <a:pt x="175" y="17"/>
                    <a:pt x="175" y="17"/>
                  </a:cubicBezTo>
                  <a:close/>
                  <a:moveTo>
                    <a:pt x="163" y="13"/>
                  </a:moveTo>
                  <a:cubicBezTo>
                    <a:pt x="163" y="13"/>
                    <a:pt x="163" y="13"/>
                    <a:pt x="163" y="13"/>
                  </a:cubicBezTo>
                  <a:cubicBezTo>
                    <a:pt x="162" y="14"/>
                    <a:pt x="162" y="13"/>
                    <a:pt x="161" y="13"/>
                  </a:cubicBezTo>
                  <a:cubicBezTo>
                    <a:pt x="161" y="13"/>
                    <a:pt x="161" y="13"/>
                    <a:pt x="162" y="12"/>
                  </a:cubicBezTo>
                  <a:cubicBezTo>
                    <a:pt x="162" y="12"/>
                    <a:pt x="162" y="12"/>
                    <a:pt x="163" y="13"/>
                  </a:cubicBezTo>
                  <a:close/>
                  <a:moveTo>
                    <a:pt x="162" y="14"/>
                  </a:moveTo>
                  <a:cubicBezTo>
                    <a:pt x="162" y="15"/>
                    <a:pt x="163" y="15"/>
                    <a:pt x="163" y="15"/>
                  </a:cubicBezTo>
                  <a:cubicBezTo>
                    <a:pt x="163" y="15"/>
                    <a:pt x="163" y="15"/>
                    <a:pt x="162" y="15"/>
                  </a:cubicBezTo>
                  <a:cubicBezTo>
                    <a:pt x="162" y="16"/>
                    <a:pt x="162" y="16"/>
                    <a:pt x="162" y="16"/>
                  </a:cubicBezTo>
                  <a:cubicBezTo>
                    <a:pt x="162" y="16"/>
                    <a:pt x="162" y="15"/>
                    <a:pt x="162" y="14"/>
                  </a:cubicBezTo>
                  <a:close/>
                  <a:moveTo>
                    <a:pt x="168" y="17"/>
                  </a:moveTo>
                  <a:cubicBezTo>
                    <a:pt x="168" y="17"/>
                    <a:pt x="168" y="17"/>
                    <a:pt x="168" y="17"/>
                  </a:cubicBezTo>
                  <a:cubicBezTo>
                    <a:pt x="168" y="17"/>
                    <a:pt x="168" y="17"/>
                    <a:pt x="168" y="17"/>
                  </a:cubicBezTo>
                  <a:cubicBezTo>
                    <a:pt x="168" y="17"/>
                    <a:pt x="168" y="17"/>
                    <a:pt x="168" y="17"/>
                  </a:cubicBezTo>
                  <a:close/>
                  <a:moveTo>
                    <a:pt x="175" y="10"/>
                  </a:moveTo>
                  <a:cubicBezTo>
                    <a:pt x="176" y="10"/>
                    <a:pt x="176" y="10"/>
                    <a:pt x="176" y="9"/>
                  </a:cubicBezTo>
                  <a:cubicBezTo>
                    <a:pt x="176" y="10"/>
                    <a:pt x="176" y="10"/>
                    <a:pt x="176" y="10"/>
                  </a:cubicBezTo>
                  <a:cubicBezTo>
                    <a:pt x="176" y="10"/>
                    <a:pt x="176" y="10"/>
                    <a:pt x="177" y="10"/>
                  </a:cubicBezTo>
                  <a:cubicBezTo>
                    <a:pt x="176" y="11"/>
                    <a:pt x="177" y="11"/>
                    <a:pt x="177" y="12"/>
                  </a:cubicBezTo>
                  <a:cubicBezTo>
                    <a:pt x="177" y="11"/>
                    <a:pt x="176" y="11"/>
                    <a:pt x="176" y="11"/>
                  </a:cubicBezTo>
                  <a:cubicBezTo>
                    <a:pt x="176" y="11"/>
                    <a:pt x="176" y="11"/>
                    <a:pt x="176" y="11"/>
                  </a:cubicBezTo>
                  <a:cubicBezTo>
                    <a:pt x="175" y="11"/>
                    <a:pt x="175" y="10"/>
                    <a:pt x="175" y="10"/>
                  </a:cubicBezTo>
                  <a:close/>
                  <a:moveTo>
                    <a:pt x="179" y="16"/>
                  </a:moveTo>
                  <a:cubicBezTo>
                    <a:pt x="179" y="16"/>
                    <a:pt x="180" y="16"/>
                    <a:pt x="180" y="16"/>
                  </a:cubicBezTo>
                  <a:cubicBezTo>
                    <a:pt x="180" y="16"/>
                    <a:pt x="179" y="16"/>
                    <a:pt x="179" y="17"/>
                  </a:cubicBezTo>
                  <a:cubicBezTo>
                    <a:pt x="179" y="16"/>
                    <a:pt x="178" y="17"/>
                    <a:pt x="178" y="16"/>
                  </a:cubicBezTo>
                  <a:cubicBezTo>
                    <a:pt x="178" y="16"/>
                    <a:pt x="178" y="15"/>
                    <a:pt x="178" y="15"/>
                  </a:cubicBezTo>
                  <a:cubicBezTo>
                    <a:pt x="178" y="15"/>
                    <a:pt x="177" y="15"/>
                    <a:pt x="177" y="14"/>
                  </a:cubicBezTo>
                  <a:cubicBezTo>
                    <a:pt x="177" y="14"/>
                    <a:pt x="177" y="14"/>
                    <a:pt x="178" y="14"/>
                  </a:cubicBezTo>
                  <a:cubicBezTo>
                    <a:pt x="178" y="15"/>
                    <a:pt x="179" y="14"/>
                    <a:pt x="179" y="15"/>
                  </a:cubicBezTo>
                  <a:cubicBezTo>
                    <a:pt x="179" y="15"/>
                    <a:pt x="179" y="16"/>
                    <a:pt x="179" y="16"/>
                  </a:cubicBezTo>
                  <a:close/>
                  <a:moveTo>
                    <a:pt x="180" y="13"/>
                  </a:moveTo>
                  <a:cubicBezTo>
                    <a:pt x="180" y="13"/>
                    <a:pt x="180" y="13"/>
                    <a:pt x="180" y="13"/>
                  </a:cubicBezTo>
                  <a:cubicBezTo>
                    <a:pt x="180" y="13"/>
                    <a:pt x="180" y="13"/>
                    <a:pt x="180" y="13"/>
                  </a:cubicBezTo>
                  <a:close/>
                  <a:moveTo>
                    <a:pt x="179" y="13"/>
                  </a:moveTo>
                  <a:cubicBezTo>
                    <a:pt x="179" y="12"/>
                    <a:pt x="178" y="12"/>
                    <a:pt x="178" y="12"/>
                  </a:cubicBezTo>
                  <a:cubicBezTo>
                    <a:pt x="178" y="12"/>
                    <a:pt x="179" y="12"/>
                    <a:pt x="179" y="13"/>
                  </a:cubicBezTo>
                  <a:cubicBezTo>
                    <a:pt x="179" y="13"/>
                    <a:pt x="179" y="13"/>
                    <a:pt x="179" y="13"/>
                  </a:cubicBezTo>
                  <a:close/>
                  <a:moveTo>
                    <a:pt x="175" y="14"/>
                  </a:moveTo>
                  <a:cubicBezTo>
                    <a:pt x="175" y="14"/>
                    <a:pt x="175" y="14"/>
                    <a:pt x="175" y="14"/>
                  </a:cubicBezTo>
                  <a:cubicBezTo>
                    <a:pt x="175" y="14"/>
                    <a:pt x="175" y="14"/>
                    <a:pt x="175" y="14"/>
                  </a:cubicBezTo>
                  <a:cubicBezTo>
                    <a:pt x="175" y="14"/>
                    <a:pt x="175" y="14"/>
                    <a:pt x="175" y="14"/>
                  </a:cubicBezTo>
                  <a:close/>
                  <a:moveTo>
                    <a:pt x="175" y="15"/>
                  </a:moveTo>
                  <a:cubicBezTo>
                    <a:pt x="175" y="15"/>
                    <a:pt x="175" y="15"/>
                    <a:pt x="175" y="15"/>
                  </a:cubicBezTo>
                  <a:cubicBezTo>
                    <a:pt x="175" y="15"/>
                    <a:pt x="175" y="15"/>
                    <a:pt x="175" y="15"/>
                  </a:cubicBezTo>
                  <a:cubicBezTo>
                    <a:pt x="175" y="15"/>
                    <a:pt x="175" y="15"/>
                    <a:pt x="175" y="15"/>
                  </a:cubicBezTo>
                  <a:close/>
                  <a:moveTo>
                    <a:pt x="200" y="13"/>
                  </a:moveTo>
                  <a:cubicBezTo>
                    <a:pt x="199" y="12"/>
                    <a:pt x="198" y="12"/>
                    <a:pt x="198" y="12"/>
                  </a:cubicBezTo>
                  <a:cubicBezTo>
                    <a:pt x="198" y="12"/>
                    <a:pt x="198" y="12"/>
                    <a:pt x="198" y="12"/>
                  </a:cubicBezTo>
                  <a:cubicBezTo>
                    <a:pt x="197" y="11"/>
                    <a:pt x="197" y="11"/>
                    <a:pt x="197" y="11"/>
                  </a:cubicBezTo>
                  <a:cubicBezTo>
                    <a:pt x="197" y="11"/>
                    <a:pt x="197" y="11"/>
                    <a:pt x="197" y="11"/>
                  </a:cubicBezTo>
                  <a:cubicBezTo>
                    <a:pt x="199" y="11"/>
                    <a:pt x="199" y="11"/>
                    <a:pt x="200" y="13"/>
                  </a:cubicBezTo>
                  <a:close/>
                  <a:moveTo>
                    <a:pt x="196" y="13"/>
                  </a:moveTo>
                  <a:cubicBezTo>
                    <a:pt x="196" y="12"/>
                    <a:pt x="196" y="12"/>
                    <a:pt x="196" y="12"/>
                  </a:cubicBezTo>
                  <a:cubicBezTo>
                    <a:pt x="196" y="12"/>
                    <a:pt x="196" y="12"/>
                    <a:pt x="196" y="12"/>
                  </a:cubicBezTo>
                  <a:cubicBezTo>
                    <a:pt x="196" y="12"/>
                    <a:pt x="196" y="12"/>
                    <a:pt x="196" y="13"/>
                  </a:cubicBezTo>
                  <a:close/>
                  <a:moveTo>
                    <a:pt x="194" y="15"/>
                  </a:moveTo>
                  <a:cubicBezTo>
                    <a:pt x="195" y="15"/>
                    <a:pt x="195" y="14"/>
                    <a:pt x="196" y="14"/>
                  </a:cubicBezTo>
                  <a:cubicBezTo>
                    <a:pt x="196" y="16"/>
                    <a:pt x="197" y="15"/>
                    <a:pt x="197" y="16"/>
                  </a:cubicBezTo>
                  <a:cubicBezTo>
                    <a:pt x="197" y="16"/>
                    <a:pt x="197" y="16"/>
                    <a:pt x="197" y="17"/>
                  </a:cubicBezTo>
                  <a:cubicBezTo>
                    <a:pt x="196" y="16"/>
                    <a:pt x="195" y="16"/>
                    <a:pt x="194" y="15"/>
                  </a:cubicBezTo>
                  <a:close/>
                  <a:moveTo>
                    <a:pt x="202" y="12"/>
                  </a:moveTo>
                  <a:cubicBezTo>
                    <a:pt x="202" y="12"/>
                    <a:pt x="202" y="12"/>
                    <a:pt x="202" y="12"/>
                  </a:cubicBezTo>
                  <a:cubicBezTo>
                    <a:pt x="203" y="12"/>
                    <a:pt x="203" y="12"/>
                    <a:pt x="203" y="12"/>
                  </a:cubicBezTo>
                  <a:cubicBezTo>
                    <a:pt x="202" y="12"/>
                    <a:pt x="202" y="12"/>
                    <a:pt x="202" y="12"/>
                  </a:cubicBezTo>
                  <a:close/>
                  <a:moveTo>
                    <a:pt x="198" y="9"/>
                  </a:moveTo>
                  <a:cubicBezTo>
                    <a:pt x="198" y="9"/>
                    <a:pt x="198" y="9"/>
                    <a:pt x="198" y="9"/>
                  </a:cubicBezTo>
                  <a:cubicBezTo>
                    <a:pt x="198" y="9"/>
                    <a:pt x="198" y="9"/>
                    <a:pt x="198" y="9"/>
                  </a:cubicBezTo>
                  <a:close/>
                  <a:moveTo>
                    <a:pt x="194" y="10"/>
                  </a:moveTo>
                  <a:cubicBezTo>
                    <a:pt x="194" y="10"/>
                    <a:pt x="194" y="10"/>
                    <a:pt x="194" y="11"/>
                  </a:cubicBezTo>
                  <a:cubicBezTo>
                    <a:pt x="193" y="11"/>
                    <a:pt x="193" y="10"/>
                    <a:pt x="192" y="9"/>
                  </a:cubicBezTo>
                  <a:cubicBezTo>
                    <a:pt x="193" y="9"/>
                    <a:pt x="193" y="10"/>
                    <a:pt x="194" y="10"/>
                  </a:cubicBezTo>
                  <a:close/>
                  <a:moveTo>
                    <a:pt x="179" y="10"/>
                  </a:moveTo>
                  <a:cubicBezTo>
                    <a:pt x="178" y="9"/>
                    <a:pt x="179" y="8"/>
                    <a:pt x="179" y="8"/>
                  </a:cubicBezTo>
                  <a:cubicBezTo>
                    <a:pt x="180" y="9"/>
                    <a:pt x="180" y="10"/>
                    <a:pt x="181" y="10"/>
                  </a:cubicBezTo>
                  <a:cubicBezTo>
                    <a:pt x="181" y="9"/>
                    <a:pt x="183" y="8"/>
                    <a:pt x="183" y="8"/>
                  </a:cubicBezTo>
                  <a:cubicBezTo>
                    <a:pt x="183" y="7"/>
                    <a:pt x="183" y="6"/>
                    <a:pt x="184" y="6"/>
                  </a:cubicBezTo>
                  <a:cubicBezTo>
                    <a:pt x="184" y="8"/>
                    <a:pt x="184" y="5"/>
                    <a:pt x="186" y="6"/>
                  </a:cubicBezTo>
                  <a:cubicBezTo>
                    <a:pt x="186" y="6"/>
                    <a:pt x="186" y="6"/>
                    <a:pt x="187" y="7"/>
                  </a:cubicBezTo>
                  <a:cubicBezTo>
                    <a:pt x="187" y="9"/>
                    <a:pt x="186" y="9"/>
                    <a:pt x="186" y="9"/>
                  </a:cubicBezTo>
                  <a:cubicBezTo>
                    <a:pt x="186" y="9"/>
                    <a:pt x="186" y="9"/>
                    <a:pt x="186" y="10"/>
                  </a:cubicBezTo>
                  <a:cubicBezTo>
                    <a:pt x="185" y="9"/>
                    <a:pt x="184" y="9"/>
                    <a:pt x="184" y="9"/>
                  </a:cubicBezTo>
                  <a:cubicBezTo>
                    <a:pt x="184" y="10"/>
                    <a:pt x="184" y="10"/>
                    <a:pt x="183" y="11"/>
                  </a:cubicBezTo>
                  <a:cubicBezTo>
                    <a:pt x="183" y="11"/>
                    <a:pt x="182" y="11"/>
                    <a:pt x="181" y="11"/>
                  </a:cubicBezTo>
                  <a:cubicBezTo>
                    <a:pt x="180" y="11"/>
                    <a:pt x="180" y="11"/>
                    <a:pt x="180" y="11"/>
                  </a:cubicBezTo>
                  <a:cubicBezTo>
                    <a:pt x="178" y="12"/>
                    <a:pt x="177" y="10"/>
                    <a:pt x="177" y="10"/>
                  </a:cubicBezTo>
                  <a:cubicBezTo>
                    <a:pt x="177" y="10"/>
                    <a:pt x="178" y="10"/>
                    <a:pt x="179" y="10"/>
                  </a:cubicBezTo>
                  <a:close/>
                  <a:moveTo>
                    <a:pt x="177" y="8"/>
                  </a:moveTo>
                  <a:cubicBezTo>
                    <a:pt x="177" y="8"/>
                    <a:pt x="176" y="8"/>
                    <a:pt x="176" y="8"/>
                  </a:cubicBezTo>
                  <a:cubicBezTo>
                    <a:pt x="176" y="8"/>
                    <a:pt x="176" y="8"/>
                    <a:pt x="176" y="8"/>
                  </a:cubicBezTo>
                  <a:cubicBezTo>
                    <a:pt x="176" y="8"/>
                    <a:pt x="176" y="8"/>
                    <a:pt x="177" y="8"/>
                  </a:cubicBezTo>
                  <a:close/>
                  <a:moveTo>
                    <a:pt x="170" y="5"/>
                  </a:moveTo>
                  <a:cubicBezTo>
                    <a:pt x="171" y="5"/>
                    <a:pt x="171" y="6"/>
                    <a:pt x="171" y="7"/>
                  </a:cubicBezTo>
                  <a:cubicBezTo>
                    <a:pt x="172" y="8"/>
                    <a:pt x="173" y="6"/>
                    <a:pt x="173" y="6"/>
                  </a:cubicBezTo>
                  <a:cubicBezTo>
                    <a:pt x="173" y="6"/>
                    <a:pt x="174" y="7"/>
                    <a:pt x="174" y="7"/>
                  </a:cubicBezTo>
                  <a:cubicBezTo>
                    <a:pt x="174" y="7"/>
                    <a:pt x="174" y="7"/>
                    <a:pt x="174" y="7"/>
                  </a:cubicBezTo>
                  <a:cubicBezTo>
                    <a:pt x="174" y="8"/>
                    <a:pt x="174" y="8"/>
                    <a:pt x="174" y="8"/>
                  </a:cubicBezTo>
                  <a:cubicBezTo>
                    <a:pt x="175" y="8"/>
                    <a:pt x="175" y="8"/>
                    <a:pt x="176" y="9"/>
                  </a:cubicBezTo>
                  <a:cubicBezTo>
                    <a:pt x="176" y="9"/>
                    <a:pt x="175" y="8"/>
                    <a:pt x="175" y="8"/>
                  </a:cubicBezTo>
                  <a:cubicBezTo>
                    <a:pt x="176" y="9"/>
                    <a:pt x="176" y="9"/>
                    <a:pt x="176" y="9"/>
                  </a:cubicBezTo>
                  <a:cubicBezTo>
                    <a:pt x="175" y="9"/>
                    <a:pt x="174" y="9"/>
                    <a:pt x="175" y="8"/>
                  </a:cubicBezTo>
                  <a:cubicBezTo>
                    <a:pt x="174" y="8"/>
                    <a:pt x="174" y="9"/>
                    <a:pt x="173" y="9"/>
                  </a:cubicBezTo>
                  <a:cubicBezTo>
                    <a:pt x="173" y="10"/>
                    <a:pt x="172" y="11"/>
                    <a:pt x="172" y="11"/>
                  </a:cubicBezTo>
                  <a:cubicBezTo>
                    <a:pt x="172" y="11"/>
                    <a:pt x="171" y="10"/>
                    <a:pt x="171" y="10"/>
                  </a:cubicBezTo>
                  <a:cubicBezTo>
                    <a:pt x="171" y="9"/>
                    <a:pt x="170" y="9"/>
                    <a:pt x="170" y="9"/>
                  </a:cubicBezTo>
                  <a:cubicBezTo>
                    <a:pt x="169" y="9"/>
                    <a:pt x="170" y="9"/>
                    <a:pt x="170" y="10"/>
                  </a:cubicBezTo>
                  <a:cubicBezTo>
                    <a:pt x="169" y="10"/>
                    <a:pt x="169" y="10"/>
                    <a:pt x="169" y="11"/>
                  </a:cubicBezTo>
                  <a:cubicBezTo>
                    <a:pt x="169" y="11"/>
                    <a:pt x="169" y="11"/>
                    <a:pt x="169" y="11"/>
                  </a:cubicBezTo>
                  <a:cubicBezTo>
                    <a:pt x="169" y="11"/>
                    <a:pt x="168" y="10"/>
                    <a:pt x="168" y="10"/>
                  </a:cubicBezTo>
                  <a:cubicBezTo>
                    <a:pt x="168" y="10"/>
                    <a:pt x="169" y="10"/>
                    <a:pt x="169" y="9"/>
                  </a:cubicBezTo>
                  <a:cubicBezTo>
                    <a:pt x="169" y="9"/>
                    <a:pt x="168" y="9"/>
                    <a:pt x="168" y="8"/>
                  </a:cubicBezTo>
                  <a:cubicBezTo>
                    <a:pt x="168" y="8"/>
                    <a:pt x="169" y="7"/>
                    <a:pt x="170" y="8"/>
                  </a:cubicBezTo>
                  <a:cubicBezTo>
                    <a:pt x="170" y="7"/>
                    <a:pt x="170" y="7"/>
                    <a:pt x="170" y="6"/>
                  </a:cubicBezTo>
                  <a:cubicBezTo>
                    <a:pt x="170" y="6"/>
                    <a:pt x="170" y="6"/>
                    <a:pt x="169" y="6"/>
                  </a:cubicBezTo>
                  <a:cubicBezTo>
                    <a:pt x="169" y="5"/>
                    <a:pt x="169" y="5"/>
                    <a:pt x="170" y="5"/>
                  </a:cubicBezTo>
                  <a:close/>
                  <a:moveTo>
                    <a:pt x="168" y="7"/>
                  </a:moveTo>
                  <a:cubicBezTo>
                    <a:pt x="168" y="7"/>
                    <a:pt x="168" y="7"/>
                    <a:pt x="167" y="8"/>
                  </a:cubicBezTo>
                  <a:cubicBezTo>
                    <a:pt x="167" y="8"/>
                    <a:pt x="167" y="7"/>
                    <a:pt x="167" y="7"/>
                  </a:cubicBezTo>
                  <a:cubicBezTo>
                    <a:pt x="168" y="8"/>
                    <a:pt x="168" y="7"/>
                    <a:pt x="168" y="7"/>
                  </a:cubicBezTo>
                  <a:close/>
                  <a:moveTo>
                    <a:pt x="162" y="10"/>
                  </a:moveTo>
                  <a:cubicBezTo>
                    <a:pt x="163" y="10"/>
                    <a:pt x="163" y="10"/>
                    <a:pt x="163" y="9"/>
                  </a:cubicBezTo>
                  <a:cubicBezTo>
                    <a:pt x="163" y="9"/>
                    <a:pt x="163" y="9"/>
                    <a:pt x="164" y="8"/>
                  </a:cubicBezTo>
                  <a:cubicBezTo>
                    <a:pt x="164" y="8"/>
                    <a:pt x="164" y="8"/>
                    <a:pt x="164" y="9"/>
                  </a:cubicBezTo>
                  <a:cubicBezTo>
                    <a:pt x="163" y="10"/>
                    <a:pt x="164" y="10"/>
                    <a:pt x="164" y="11"/>
                  </a:cubicBezTo>
                  <a:cubicBezTo>
                    <a:pt x="164" y="11"/>
                    <a:pt x="163" y="11"/>
                    <a:pt x="163" y="11"/>
                  </a:cubicBezTo>
                  <a:cubicBezTo>
                    <a:pt x="163" y="11"/>
                    <a:pt x="163" y="11"/>
                    <a:pt x="163" y="11"/>
                  </a:cubicBezTo>
                  <a:cubicBezTo>
                    <a:pt x="163" y="11"/>
                    <a:pt x="162" y="11"/>
                    <a:pt x="162" y="11"/>
                  </a:cubicBezTo>
                  <a:cubicBezTo>
                    <a:pt x="162" y="12"/>
                    <a:pt x="161" y="11"/>
                    <a:pt x="161" y="12"/>
                  </a:cubicBezTo>
                  <a:cubicBezTo>
                    <a:pt x="161" y="11"/>
                    <a:pt x="162" y="10"/>
                    <a:pt x="161" y="10"/>
                  </a:cubicBezTo>
                  <a:cubicBezTo>
                    <a:pt x="161" y="10"/>
                    <a:pt x="161" y="10"/>
                    <a:pt x="161" y="10"/>
                  </a:cubicBezTo>
                  <a:cubicBezTo>
                    <a:pt x="161" y="9"/>
                    <a:pt x="163" y="10"/>
                    <a:pt x="162" y="10"/>
                  </a:cubicBezTo>
                  <a:close/>
                  <a:moveTo>
                    <a:pt x="157" y="15"/>
                  </a:moveTo>
                  <a:cubicBezTo>
                    <a:pt x="157" y="14"/>
                    <a:pt x="157" y="14"/>
                    <a:pt x="157" y="13"/>
                  </a:cubicBezTo>
                  <a:cubicBezTo>
                    <a:pt x="158" y="14"/>
                    <a:pt x="158" y="14"/>
                    <a:pt x="158" y="14"/>
                  </a:cubicBezTo>
                  <a:cubicBezTo>
                    <a:pt x="158" y="14"/>
                    <a:pt x="158" y="14"/>
                    <a:pt x="159" y="14"/>
                  </a:cubicBezTo>
                  <a:cubicBezTo>
                    <a:pt x="159" y="14"/>
                    <a:pt x="159" y="14"/>
                    <a:pt x="159" y="14"/>
                  </a:cubicBezTo>
                  <a:cubicBezTo>
                    <a:pt x="159" y="15"/>
                    <a:pt x="159" y="15"/>
                    <a:pt x="160" y="14"/>
                  </a:cubicBezTo>
                  <a:cubicBezTo>
                    <a:pt x="160" y="15"/>
                    <a:pt x="160" y="15"/>
                    <a:pt x="161" y="15"/>
                  </a:cubicBezTo>
                  <a:cubicBezTo>
                    <a:pt x="161" y="16"/>
                    <a:pt x="161" y="16"/>
                    <a:pt x="161" y="17"/>
                  </a:cubicBezTo>
                  <a:cubicBezTo>
                    <a:pt x="161" y="16"/>
                    <a:pt x="160" y="16"/>
                    <a:pt x="160" y="16"/>
                  </a:cubicBezTo>
                  <a:cubicBezTo>
                    <a:pt x="160" y="16"/>
                    <a:pt x="160" y="17"/>
                    <a:pt x="159" y="17"/>
                  </a:cubicBezTo>
                  <a:cubicBezTo>
                    <a:pt x="159" y="17"/>
                    <a:pt x="159" y="16"/>
                    <a:pt x="159" y="16"/>
                  </a:cubicBezTo>
                  <a:cubicBezTo>
                    <a:pt x="158" y="17"/>
                    <a:pt x="157" y="17"/>
                    <a:pt x="156" y="18"/>
                  </a:cubicBezTo>
                  <a:cubicBezTo>
                    <a:pt x="156" y="17"/>
                    <a:pt x="156" y="17"/>
                    <a:pt x="156" y="16"/>
                  </a:cubicBezTo>
                  <a:cubicBezTo>
                    <a:pt x="155" y="17"/>
                    <a:pt x="153" y="17"/>
                    <a:pt x="153" y="16"/>
                  </a:cubicBezTo>
                  <a:cubicBezTo>
                    <a:pt x="153" y="16"/>
                    <a:pt x="153" y="15"/>
                    <a:pt x="153" y="15"/>
                  </a:cubicBezTo>
                  <a:cubicBezTo>
                    <a:pt x="153" y="15"/>
                    <a:pt x="154" y="16"/>
                    <a:pt x="153" y="16"/>
                  </a:cubicBezTo>
                  <a:cubicBezTo>
                    <a:pt x="154" y="16"/>
                    <a:pt x="154" y="16"/>
                    <a:pt x="154" y="16"/>
                  </a:cubicBezTo>
                  <a:cubicBezTo>
                    <a:pt x="154" y="16"/>
                    <a:pt x="154" y="16"/>
                    <a:pt x="155" y="16"/>
                  </a:cubicBezTo>
                  <a:cubicBezTo>
                    <a:pt x="155" y="16"/>
                    <a:pt x="156" y="15"/>
                    <a:pt x="157" y="15"/>
                  </a:cubicBezTo>
                  <a:close/>
                  <a:moveTo>
                    <a:pt x="128" y="15"/>
                  </a:moveTo>
                  <a:cubicBezTo>
                    <a:pt x="127" y="14"/>
                    <a:pt x="128" y="14"/>
                    <a:pt x="128" y="14"/>
                  </a:cubicBezTo>
                  <a:cubicBezTo>
                    <a:pt x="129" y="14"/>
                    <a:pt x="129" y="14"/>
                    <a:pt x="129" y="14"/>
                  </a:cubicBezTo>
                  <a:cubicBezTo>
                    <a:pt x="129" y="15"/>
                    <a:pt x="128" y="15"/>
                    <a:pt x="128" y="15"/>
                  </a:cubicBezTo>
                  <a:close/>
                  <a:moveTo>
                    <a:pt x="138" y="16"/>
                  </a:moveTo>
                  <a:cubicBezTo>
                    <a:pt x="138" y="16"/>
                    <a:pt x="138" y="16"/>
                    <a:pt x="138" y="16"/>
                  </a:cubicBezTo>
                  <a:cubicBezTo>
                    <a:pt x="138" y="16"/>
                    <a:pt x="138" y="16"/>
                    <a:pt x="138" y="16"/>
                  </a:cubicBezTo>
                  <a:cubicBezTo>
                    <a:pt x="138" y="16"/>
                    <a:pt x="138" y="16"/>
                    <a:pt x="138" y="16"/>
                  </a:cubicBezTo>
                  <a:close/>
                  <a:moveTo>
                    <a:pt x="141" y="16"/>
                  </a:moveTo>
                  <a:cubicBezTo>
                    <a:pt x="141" y="16"/>
                    <a:pt x="140" y="16"/>
                    <a:pt x="140" y="15"/>
                  </a:cubicBezTo>
                  <a:cubicBezTo>
                    <a:pt x="140" y="15"/>
                    <a:pt x="141" y="15"/>
                    <a:pt x="141" y="15"/>
                  </a:cubicBezTo>
                  <a:cubicBezTo>
                    <a:pt x="141" y="15"/>
                    <a:pt x="141" y="15"/>
                    <a:pt x="141" y="16"/>
                  </a:cubicBezTo>
                  <a:close/>
                  <a:moveTo>
                    <a:pt x="139" y="20"/>
                  </a:moveTo>
                  <a:cubicBezTo>
                    <a:pt x="139" y="19"/>
                    <a:pt x="139" y="19"/>
                    <a:pt x="139" y="19"/>
                  </a:cubicBezTo>
                  <a:cubicBezTo>
                    <a:pt x="139" y="19"/>
                    <a:pt x="139" y="18"/>
                    <a:pt x="139" y="18"/>
                  </a:cubicBezTo>
                  <a:cubicBezTo>
                    <a:pt x="139" y="18"/>
                    <a:pt x="139" y="19"/>
                    <a:pt x="139" y="19"/>
                  </a:cubicBezTo>
                  <a:cubicBezTo>
                    <a:pt x="140" y="19"/>
                    <a:pt x="140" y="19"/>
                    <a:pt x="140" y="19"/>
                  </a:cubicBezTo>
                  <a:cubicBezTo>
                    <a:pt x="140" y="20"/>
                    <a:pt x="140" y="20"/>
                    <a:pt x="139" y="20"/>
                  </a:cubicBezTo>
                  <a:cubicBezTo>
                    <a:pt x="139" y="20"/>
                    <a:pt x="139" y="20"/>
                    <a:pt x="139" y="20"/>
                  </a:cubicBezTo>
                  <a:close/>
                  <a:moveTo>
                    <a:pt x="138" y="12"/>
                  </a:moveTo>
                  <a:cubicBezTo>
                    <a:pt x="138" y="12"/>
                    <a:pt x="138" y="12"/>
                    <a:pt x="138" y="12"/>
                  </a:cubicBezTo>
                  <a:cubicBezTo>
                    <a:pt x="138" y="12"/>
                    <a:pt x="138" y="12"/>
                    <a:pt x="138" y="12"/>
                  </a:cubicBezTo>
                  <a:cubicBezTo>
                    <a:pt x="138" y="12"/>
                    <a:pt x="138" y="12"/>
                    <a:pt x="138" y="12"/>
                  </a:cubicBezTo>
                  <a:close/>
                  <a:moveTo>
                    <a:pt x="135" y="17"/>
                  </a:moveTo>
                  <a:cubicBezTo>
                    <a:pt x="134" y="17"/>
                    <a:pt x="134" y="17"/>
                    <a:pt x="134" y="17"/>
                  </a:cubicBezTo>
                  <a:cubicBezTo>
                    <a:pt x="134" y="17"/>
                    <a:pt x="134" y="17"/>
                    <a:pt x="134" y="17"/>
                  </a:cubicBezTo>
                  <a:cubicBezTo>
                    <a:pt x="134" y="17"/>
                    <a:pt x="135" y="17"/>
                    <a:pt x="135" y="16"/>
                  </a:cubicBezTo>
                  <a:cubicBezTo>
                    <a:pt x="135" y="17"/>
                    <a:pt x="135" y="17"/>
                    <a:pt x="135" y="17"/>
                  </a:cubicBezTo>
                  <a:close/>
                  <a:moveTo>
                    <a:pt x="144" y="7"/>
                  </a:moveTo>
                  <a:cubicBezTo>
                    <a:pt x="144" y="8"/>
                    <a:pt x="144" y="8"/>
                    <a:pt x="144" y="8"/>
                  </a:cubicBezTo>
                  <a:cubicBezTo>
                    <a:pt x="144" y="8"/>
                    <a:pt x="144" y="8"/>
                    <a:pt x="144" y="8"/>
                  </a:cubicBezTo>
                  <a:cubicBezTo>
                    <a:pt x="144" y="8"/>
                    <a:pt x="144" y="8"/>
                    <a:pt x="144" y="7"/>
                  </a:cubicBezTo>
                  <a:close/>
                  <a:moveTo>
                    <a:pt x="146" y="14"/>
                  </a:moveTo>
                  <a:cubicBezTo>
                    <a:pt x="146" y="15"/>
                    <a:pt x="146" y="15"/>
                    <a:pt x="145" y="15"/>
                  </a:cubicBezTo>
                  <a:cubicBezTo>
                    <a:pt x="145" y="15"/>
                    <a:pt x="145" y="15"/>
                    <a:pt x="145" y="15"/>
                  </a:cubicBezTo>
                  <a:cubicBezTo>
                    <a:pt x="145" y="15"/>
                    <a:pt x="145" y="15"/>
                    <a:pt x="145" y="15"/>
                  </a:cubicBezTo>
                  <a:cubicBezTo>
                    <a:pt x="145" y="15"/>
                    <a:pt x="145" y="15"/>
                    <a:pt x="146" y="14"/>
                  </a:cubicBezTo>
                  <a:close/>
                  <a:moveTo>
                    <a:pt x="145" y="23"/>
                  </a:moveTo>
                  <a:cubicBezTo>
                    <a:pt x="145" y="23"/>
                    <a:pt x="145" y="23"/>
                    <a:pt x="144" y="23"/>
                  </a:cubicBezTo>
                  <a:cubicBezTo>
                    <a:pt x="145" y="23"/>
                    <a:pt x="145" y="23"/>
                    <a:pt x="145" y="23"/>
                  </a:cubicBezTo>
                  <a:close/>
                  <a:moveTo>
                    <a:pt x="149" y="17"/>
                  </a:moveTo>
                  <a:cubicBezTo>
                    <a:pt x="149" y="17"/>
                    <a:pt x="149" y="16"/>
                    <a:pt x="149" y="16"/>
                  </a:cubicBezTo>
                  <a:cubicBezTo>
                    <a:pt x="149" y="17"/>
                    <a:pt x="149" y="17"/>
                    <a:pt x="149" y="17"/>
                  </a:cubicBezTo>
                  <a:cubicBezTo>
                    <a:pt x="149" y="17"/>
                    <a:pt x="149" y="17"/>
                    <a:pt x="149" y="17"/>
                  </a:cubicBezTo>
                  <a:close/>
                  <a:moveTo>
                    <a:pt x="151" y="13"/>
                  </a:moveTo>
                  <a:cubicBezTo>
                    <a:pt x="151" y="14"/>
                    <a:pt x="151" y="15"/>
                    <a:pt x="152" y="15"/>
                  </a:cubicBezTo>
                  <a:cubicBezTo>
                    <a:pt x="152" y="15"/>
                    <a:pt x="152" y="15"/>
                    <a:pt x="152" y="15"/>
                  </a:cubicBezTo>
                  <a:cubicBezTo>
                    <a:pt x="152" y="15"/>
                    <a:pt x="152" y="15"/>
                    <a:pt x="152" y="15"/>
                  </a:cubicBezTo>
                  <a:cubicBezTo>
                    <a:pt x="152" y="16"/>
                    <a:pt x="152" y="16"/>
                    <a:pt x="152" y="16"/>
                  </a:cubicBezTo>
                  <a:cubicBezTo>
                    <a:pt x="151" y="17"/>
                    <a:pt x="151" y="16"/>
                    <a:pt x="150" y="15"/>
                  </a:cubicBezTo>
                  <a:cubicBezTo>
                    <a:pt x="150" y="15"/>
                    <a:pt x="150" y="15"/>
                    <a:pt x="150" y="15"/>
                  </a:cubicBezTo>
                  <a:cubicBezTo>
                    <a:pt x="150" y="15"/>
                    <a:pt x="151" y="14"/>
                    <a:pt x="150" y="14"/>
                  </a:cubicBezTo>
                  <a:cubicBezTo>
                    <a:pt x="150" y="14"/>
                    <a:pt x="150" y="14"/>
                    <a:pt x="150" y="14"/>
                  </a:cubicBezTo>
                  <a:cubicBezTo>
                    <a:pt x="151" y="13"/>
                    <a:pt x="151" y="13"/>
                    <a:pt x="151" y="13"/>
                  </a:cubicBezTo>
                  <a:close/>
                  <a:moveTo>
                    <a:pt x="147" y="9"/>
                  </a:moveTo>
                  <a:cubicBezTo>
                    <a:pt x="147" y="9"/>
                    <a:pt x="146" y="10"/>
                    <a:pt x="146" y="10"/>
                  </a:cubicBezTo>
                  <a:cubicBezTo>
                    <a:pt x="145" y="10"/>
                    <a:pt x="144" y="10"/>
                    <a:pt x="144" y="9"/>
                  </a:cubicBezTo>
                  <a:cubicBezTo>
                    <a:pt x="144" y="9"/>
                    <a:pt x="144" y="9"/>
                    <a:pt x="144" y="9"/>
                  </a:cubicBezTo>
                  <a:cubicBezTo>
                    <a:pt x="145" y="8"/>
                    <a:pt x="145" y="10"/>
                    <a:pt x="147" y="9"/>
                  </a:cubicBezTo>
                  <a:close/>
                  <a:moveTo>
                    <a:pt x="143" y="7"/>
                  </a:moveTo>
                  <a:cubicBezTo>
                    <a:pt x="143" y="7"/>
                    <a:pt x="143" y="7"/>
                    <a:pt x="144" y="7"/>
                  </a:cubicBezTo>
                  <a:cubicBezTo>
                    <a:pt x="143" y="7"/>
                    <a:pt x="143" y="7"/>
                    <a:pt x="142" y="8"/>
                  </a:cubicBezTo>
                  <a:cubicBezTo>
                    <a:pt x="143" y="7"/>
                    <a:pt x="143" y="7"/>
                    <a:pt x="143" y="7"/>
                  </a:cubicBezTo>
                  <a:close/>
                  <a:moveTo>
                    <a:pt x="139" y="10"/>
                  </a:moveTo>
                  <a:cubicBezTo>
                    <a:pt x="139" y="9"/>
                    <a:pt x="140" y="8"/>
                    <a:pt x="140" y="8"/>
                  </a:cubicBezTo>
                  <a:cubicBezTo>
                    <a:pt x="140" y="8"/>
                    <a:pt x="141" y="9"/>
                    <a:pt x="141" y="9"/>
                  </a:cubicBezTo>
                  <a:cubicBezTo>
                    <a:pt x="141" y="10"/>
                    <a:pt x="141" y="10"/>
                    <a:pt x="140" y="11"/>
                  </a:cubicBezTo>
                  <a:cubicBezTo>
                    <a:pt x="140" y="11"/>
                    <a:pt x="140" y="11"/>
                    <a:pt x="140" y="11"/>
                  </a:cubicBezTo>
                  <a:cubicBezTo>
                    <a:pt x="140" y="10"/>
                    <a:pt x="141" y="9"/>
                    <a:pt x="140" y="9"/>
                  </a:cubicBezTo>
                  <a:cubicBezTo>
                    <a:pt x="140" y="10"/>
                    <a:pt x="140" y="10"/>
                    <a:pt x="139" y="10"/>
                  </a:cubicBezTo>
                  <a:cubicBezTo>
                    <a:pt x="139" y="10"/>
                    <a:pt x="139" y="10"/>
                    <a:pt x="139" y="10"/>
                  </a:cubicBezTo>
                  <a:cubicBezTo>
                    <a:pt x="139" y="10"/>
                    <a:pt x="139" y="10"/>
                    <a:pt x="139" y="10"/>
                  </a:cubicBezTo>
                  <a:cubicBezTo>
                    <a:pt x="139" y="11"/>
                    <a:pt x="138" y="11"/>
                    <a:pt x="138" y="11"/>
                  </a:cubicBezTo>
                  <a:cubicBezTo>
                    <a:pt x="138" y="11"/>
                    <a:pt x="138" y="10"/>
                    <a:pt x="138" y="10"/>
                  </a:cubicBezTo>
                  <a:cubicBezTo>
                    <a:pt x="139" y="10"/>
                    <a:pt x="139" y="10"/>
                    <a:pt x="139" y="10"/>
                  </a:cubicBezTo>
                  <a:close/>
                  <a:moveTo>
                    <a:pt x="135" y="14"/>
                  </a:moveTo>
                  <a:cubicBezTo>
                    <a:pt x="135" y="14"/>
                    <a:pt x="135" y="14"/>
                    <a:pt x="135" y="14"/>
                  </a:cubicBezTo>
                  <a:cubicBezTo>
                    <a:pt x="135" y="14"/>
                    <a:pt x="135" y="14"/>
                    <a:pt x="134" y="14"/>
                  </a:cubicBezTo>
                  <a:cubicBezTo>
                    <a:pt x="134" y="14"/>
                    <a:pt x="135" y="14"/>
                    <a:pt x="135" y="14"/>
                  </a:cubicBezTo>
                  <a:close/>
                  <a:moveTo>
                    <a:pt x="133" y="16"/>
                  </a:moveTo>
                  <a:cubicBezTo>
                    <a:pt x="132" y="16"/>
                    <a:pt x="132" y="17"/>
                    <a:pt x="131" y="17"/>
                  </a:cubicBezTo>
                  <a:cubicBezTo>
                    <a:pt x="131" y="17"/>
                    <a:pt x="130" y="16"/>
                    <a:pt x="130" y="16"/>
                  </a:cubicBezTo>
                  <a:cubicBezTo>
                    <a:pt x="130" y="16"/>
                    <a:pt x="129" y="18"/>
                    <a:pt x="129" y="17"/>
                  </a:cubicBezTo>
                  <a:cubicBezTo>
                    <a:pt x="129" y="16"/>
                    <a:pt x="129" y="16"/>
                    <a:pt x="128" y="16"/>
                  </a:cubicBezTo>
                  <a:cubicBezTo>
                    <a:pt x="129" y="16"/>
                    <a:pt x="129" y="16"/>
                    <a:pt x="129" y="16"/>
                  </a:cubicBezTo>
                  <a:cubicBezTo>
                    <a:pt x="129" y="16"/>
                    <a:pt x="129" y="16"/>
                    <a:pt x="129" y="15"/>
                  </a:cubicBezTo>
                  <a:cubicBezTo>
                    <a:pt x="131" y="15"/>
                    <a:pt x="131" y="16"/>
                    <a:pt x="132" y="16"/>
                  </a:cubicBezTo>
                  <a:cubicBezTo>
                    <a:pt x="132" y="15"/>
                    <a:pt x="132" y="15"/>
                    <a:pt x="133" y="15"/>
                  </a:cubicBezTo>
                  <a:cubicBezTo>
                    <a:pt x="133" y="15"/>
                    <a:pt x="133" y="15"/>
                    <a:pt x="133" y="16"/>
                  </a:cubicBezTo>
                  <a:close/>
                  <a:moveTo>
                    <a:pt x="130" y="9"/>
                  </a:moveTo>
                  <a:cubicBezTo>
                    <a:pt x="130" y="9"/>
                    <a:pt x="130" y="9"/>
                    <a:pt x="130" y="9"/>
                  </a:cubicBezTo>
                  <a:cubicBezTo>
                    <a:pt x="130" y="9"/>
                    <a:pt x="130" y="9"/>
                    <a:pt x="129" y="8"/>
                  </a:cubicBezTo>
                  <a:cubicBezTo>
                    <a:pt x="129" y="8"/>
                    <a:pt x="129" y="8"/>
                    <a:pt x="129" y="8"/>
                  </a:cubicBezTo>
                  <a:cubicBezTo>
                    <a:pt x="130" y="8"/>
                    <a:pt x="130" y="9"/>
                    <a:pt x="130" y="9"/>
                  </a:cubicBezTo>
                  <a:close/>
                  <a:moveTo>
                    <a:pt x="128" y="8"/>
                  </a:moveTo>
                  <a:cubicBezTo>
                    <a:pt x="128" y="8"/>
                    <a:pt x="128" y="8"/>
                    <a:pt x="128" y="8"/>
                  </a:cubicBezTo>
                  <a:cubicBezTo>
                    <a:pt x="128" y="8"/>
                    <a:pt x="128" y="8"/>
                    <a:pt x="128" y="8"/>
                  </a:cubicBezTo>
                  <a:cubicBezTo>
                    <a:pt x="128" y="8"/>
                    <a:pt x="128" y="8"/>
                    <a:pt x="128" y="8"/>
                  </a:cubicBezTo>
                  <a:close/>
                  <a:moveTo>
                    <a:pt x="127" y="9"/>
                  </a:moveTo>
                  <a:cubicBezTo>
                    <a:pt x="127" y="8"/>
                    <a:pt x="127" y="8"/>
                    <a:pt x="127" y="8"/>
                  </a:cubicBezTo>
                  <a:cubicBezTo>
                    <a:pt x="127" y="8"/>
                    <a:pt x="127" y="8"/>
                    <a:pt x="127" y="8"/>
                  </a:cubicBezTo>
                  <a:cubicBezTo>
                    <a:pt x="128" y="9"/>
                    <a:pt x="127" y="9"/>
                    <a:pt x="127" y="10"/>
                  </a:cubicBezTo>
                  <a:cubicBezTo>
                    <a:pt x="126" y="10"/>
                    <a:pt x="126" y="9"/>
                    <a:pt x="127" y="9"/>
                  </a:cubicBezTo>
                  <a:close/>
                  <a:moveTo>
                    <a:pt x="115" y="20"/>
                  </a:moveTo>
                  <a:cubicBezTo>
                    <a:pt x="115" y="20"/>
                    <a:pt x="115" y="20"/>
                    <a:pt x="115" y="20"/>
                  </a:cubicBezTo>
                  <a:cubicBezTo>
                    <a:pt x="115" y="20"/>
                    <a:pt x="115" y="20"/>
                    <a:pt x="115" y="20"/>
                  </a:cubicBezTo>
                  <a:cubicBezTo>
                    <a:pt x="115" y="20"/>
                    <a:pt x="115" y="20"/>
                    <a:pt x="115" y="20"/>
                  </a:cubicBezTo>
                  <a:close/>
                  <a:moveTo>
                    <a:pt x="89" y="22"/>
                  </a:moveTo>
                  <a:cubicBezTo>
                    <a:pt x="88" y="22"/>
                    <a:pt x="88" y="22"/>
                    <a:pt x="87" y="21"/>
                  </a:cubicBezTo>
                  <a:cubicBezTo>
                    <a:pt x="88" y="21"/>
                    <a:pt x="88" y="20"/>
                    <a:pt x="87" y="20"/>
                  </a:cubicBezTo>
                  <a:cubicBezTo>
                    <a:pt x="87" y="20"/>
                    <a:pt x="87" y="20"/>
                    <a:pt x="88" y="20"/>
                  </a:cubicBezTo>
                  <a:cubicBezTo>
                    <a:pt x="88" y="20"/>
                    <a:pt x="89" y="20"/>
                    <a:pt x="89" y="20"/>
                  </a:cubicBezTo>
                  <a:cubicBezTo>
                    <a:pt x="89" y="21"/>
                    <a:pt x="89" y="21"/>
                    <a:pt x="88" y="21"/>
                  </a:cubicBezTo>
                  <a:cubicBezTo>
                    <a:pt x="88" y="22"/>
                    <a:pt x="89" y="22"/>
                    <a:pt x="89" y="22"/>
                  </a:cubicBezTo>
                  <a:close/>
                  <a:moveTo>
                    <a:pt x="85" y="16"/>
                  </a:moveTo>
                  <a:cubicBezTo>
                    <a:pt x="84" y="16"/>
                    <a:pt x="84" y="16"/>
                    <a:pt x="84" y="16"/>
                  </a:cubicBezTo>
                  <a:cubicBezTo>
                    <a:pt x="84" y="16"/>
                    <a:pt x="84" y="16"/>
                    <a:pt x="84" y="16"/>
                  </a:cubicBezTo>
                  <a:cubicBezTo>
                    <a:pt x="84" y="16"/>
                    <a:pt x="84" y="16"/>
                    <a:pt x="85" y="16"/>
                  </a:cubicBezTo>
                  <a:close/>
                  <a:moveTo>
                    <a:pt x="86" y="21"/>
                  </a:moveTo>
                  <a:cubicBezTo>
                    <a:pt x="86" y="21"/>
                    <a:pt x="86" y="20"/>
                    <a:pt x="86" y="20"/>
                  </a:cubicBezTo>
                  <a:cubicBezTo>
                    <a:pt x="86" y="20"/>
                    <a:pt x="86" y="21"/>
                    <a:pt x="87" y="21"/>
                  </a:cubicBezTo>
                  <a:cubicBezTo>
                    <a:pt x="87" y="21"/>
                    <a:pt x="86" y="21"/>
                    <a:pt x="86" y="21"/>
                  </a:cubicBezTo>
                  <a:cubicBezTo>
                    <a:pt x="86" y="21"/>
                    <a:pt x="86" y="21"/>
                    <a:pt x="86" y="21"/>
                  </a:cubicBezTo>
                  <a:close/>
                  <a:moveTo>
                    <a:pt x="111" y="13"/>
                  </a:moveTo>
                  <a:cubicBezTo>
                    <a:pt x="112" y="13"/>
                    <a:pt x="112" y="14"/>
                    <a:pt x="113" y="15"/>
                  </a:cubicBezTo>
                  <a:cubicBezTo>
                    <a:pt x="112" y="14"/>
                    <a:pt x="111" y="14"/>
                    <a:pt x="110" y="14"/>
                  </a:cubicBezTo>
                  <a:cubicBezTo>
                    <a:pt x="111" y="14"/>
                    <a:pt x="111" y="13"/>
                    <a:pt x="111" y="13"/>
                  </a:cubicBezTo>
                  <a:close/>
                  <a:moveTo>
                    <a:pt x="114" y="10"/>
                  </a:moveTo>
                  <a:cubicBezTo>
                    <a:pt x="114" y="11"/>
                    <a:pt x="114" y="11"/>
                    <a:pt x="114" y="11"/>
                  </a:cubicBezTo>
                  <a:cubicBezTo>
                    <a:pt x="114" y="10"/>
                    <a:pt x="114" y="10"/>
                    <a:pt x="114" y="9"/>
                  </a:cubicBezTo>
                  <a:cubicBezTo>
                    <a:pt x="114" y="10"/>
                    <a:pt x="114" y="10"/>
                    <a:pt x="114" y="10"/>
                  </a:cubicBezTo>
                  <a:close/>
                  <a:moveTo>
                    <a:pt x="110" y="15"/>
                  </a:moveTo>
                  <a:cubicBezTo>
                    <a:pt x="110" y="15"/>
                    <a:pt x="109" y="15"/>
                    <a:pt x="109" y="15"/>
                  </a:cubicBezTo>
                  <a:cubicBezTo>
                    <a:pt x="109" y="15"/>
                    <a:pt x="109" y="15"/>
                    <a:pt x="108" y="15"/>
                  </a:cubicBezTo>
                  <a:cubicBezTo>
                    <a:pt x="108" y="14"/>
                    <a:pt x="108" y="14"/>
                    <a:pt x="108" y="14"/>
                  </a:cubicBezTo>
                  <a:cubicBezTo>
                    <a:pt x="110" y="14"/>
                    <a:pt x="110" y="14"/>
                    <a:pt x="110" y="14"/>
                  </a:cubicBezTo>
                  <a:lnTo>
                    <a:pt x="110" y="15"/>
                  </a:lnTo>
                  <a:close/>
                  <a:moveTo>
                    <a:pt x="108" y="13"/>
                  </a:moveTo>
                  <a:cubicBezTo>
                    <a:pt x="107" y="13"/>
                    <a:pt x="107" y="13"/>
                    <a:pt x="107" y="13"/>
                  </a:cubicBezTo>
                  <a:cubicBezTo>
                    <a:pt x="107" y="13"/>
                    <a:pt x="107" y="12"/>
                    <a:pt x="107" y="12"/>
                  </a:cubicBezTo>
                  <a:cubicBezTo>
                    <a:pt x="107" y="12"/>
                    <a:pt x="108" y="12"/>
                    <a:pt x="108" y="12"/>
                  </a:cubicBezTo>
                  <a:cubicBezTo>
                    <a:pt x="108" y="12"/>
                    <a:pt x="108" y="12"/>
                    <a:pt x="108" y="13"/>
                  </a:cubicBezTo>
                  <a:close/>
                  <a:moveTo>
                    <a:pt x="109" y="20"/>
                  </a:moveTo>
                  <a:cubicBezTo>
                    <a:pt x="111" y="20"/>
                    <a:pt x="111" y="20"/>
                    <a:pt x="112" y="21"/>
                  </a:cubicBezTo>
                  <a:cubicBezTo>
                    <a:pt x="111" y="21"/>
                    <a:pt x="109" y="22"/>
                    <a:pt x="108" y="21"/>
                  </a:cubicBezTo>
                  <a:cubicBezTo>
                    <a:pt x="108" y="21"/>
                    <a:pt x="109" y="20"/>
                    <a:pt x="109" y="20"/>
                  </a:cubicBezTo>
                  <a:close/>
                  <a:moveTo>
                    <a:pt x="118" y="16"/>
                  </a:moveTo>
                  <a:cubicBezTo>
                    <a:pt x="118" y="16"/>
                    <a:pt x="118" y="16"/>
                    <a:pt x="118" y="15"/>
                  </a:cubicBezTo>
                  <a:cubicBezTo>
                    <a:pt x="118" y="16"/>
                    <a:pt x="119" y="16"/>
                    <a:pt x="119" y="16"/>
                  </a:cubicBezTo>
                  <a:cubicBezTo>
                    <a:pt x="118" y="16"/>
                    <a:pt x="118" y="16"/>
                    <a:pt x="118" y="16"/>
                  </a:cubicBezTo>
                  <a:close/>
                  <a:moveTo>
                    <a:pt x="118" y="14"/>
                  </a:moveTo>
                  <a:cubicBezTo>
                    <a:pt x="117" y="14"/>
                    <a:pt x="117" y="14"/>
                    <a:pt x="117" y="14"/>
                  </a:cubicBezTo>
                  <a:cubicBezTo>
                    <a:pt x="117" y="13"/>
                    <a:pt x="117" y="13"/>
                    <a:pt x="117" y="13"/>
                  </a:cubicBezTo>
                  <a:cubicBezTo>
                    <a:pt x="117" y="13"/>
                    <a:pt x="117" y="13"/>
                    <a:pt x="118" y="13"/>
                  </a:cubicBezTo>
                  <a:cubicBezTo>
                    <a:pt x="118" y="13"/>
                    <a:pt x="119" y="13"/>
                    <a:pt x="119" y="13"/>
                  </a:cubicBezTo>
                  <a:cubicBezTo>
                    <a:pt x="118" y="14"/>
                    <a:pt x="118" y="14"/>
                    <a:pt x="118" y="14"/>
                  </a:cubicBezTo>
                  <a:close/>
                  <a:moveTo>
                    <a:pt x="111" y="10"/>
                  </a:moveTo>
                  <a:cubicBezTo>
                    <a:pt x="111" y="10"/>
                    <a:pt x="112" y="10"/>
                    <a:pt x="112" y="11"/>
                  </a:cubicBezTo>
                  <a:cubicBezTo>
                    <a:pt x="112" y="11"/>
                    <a:pt x="111" y="12"/>
                    <a:pt x="111" y="12"/>
                  </a:cubicBezTo>
                  <a:cubicBezTo>
                    <a:pt x="110" y="12"/>
                    <a:pt x="110" y="12"/>
                    <a:pt x="109" y="12"/>
                  </a:cubicBezTo>
                  <a:cubicBezTo>
                    <a:pt x="109" y="10"/>
                    <a:pt x="109" y="10"/>
                    <a:pt x="109" y="10"/>
                  </a:cubicBezTo>
                  <a:cubicBezTo>
                    <a:pt x="110" y="10"/>
                    <a:pt x="110" y="10"/>
                    <a:pt x="111" y="10"/>
                  </a:cubicBezTo>
                  <a:close/>
                  <a:moveTo>
                    <a:pt x="107" y="9"/>
                  </a:moveTo>
                  <a:cubicBezTo>
                    <a:pt x="107" y="9"/>
                    <a:pt x="107" y="9"/>
                    <a:pt x="107" y="9"/>
                  </a:cubicBezTo>
                  <a:cubicBezTo>
                    <a:pt x="107" y="9"/>
                    <a:pt x="107" y="9"/>
                    <a:pt x="107" y="9"/>
                  </a:cubicBezTo>
                  <a:close/>
                  <a:moveTo>
                    <a:pt x="106" y="14"/>
                  </a:moveTo>
                  <a:cubicBezTo>
                    <a:pt x="106" y="14"/>
                    <a:pt x="106" y="14"/>
                    <a:pt x="106" y="14"/>
                  </a:cubicBezTo>
                  <a:cubicBezTo>
                    <a:pt x="106" y="14"/>
                    <a:pt x="105" y="14"/>
                    <a:pt x="105" y="15"/>
                  </a:cubicBezTo>
                  <a:cubicBezTo>
                    <a:pt x="105" y="14"/>
                    <a:pt x="105" y="13"/>
                    <a:pt x="104" y="13"/>
                  </a:cubicBezTo>
                  <a:cubicBezTo>
                    <a:pt x="104" y="13"/>
                    <a:pt x="104" y="13"/>
                    <a:pt x="104" y="13"/>
                  </a:cubicBezTo>
                  <a:cubicBezTo>
                    <a:pt x="106" y="12"/>
                    <a:pt x="105" y="13"/>
                    <a:pt x="106" y="14"/>
                  </a:cubicBezTo>
                  <a:close/>
                  <a:moveTo>
                    <a:pt x="101" y="10"/>
                  </a:moveTo>
                  <a:cubicBezTo>
                    <a:pt x="101" y="10"/>
                    <a:pt x="101" y="10"/>
                    <a:pt x="101" y="10"/>
                  </a:cubicBezTo>
                  <a:cubicBezTo>
                    <a:pt x="101" y="10"/>
                    <a:pt x="101" y="10"/>
                    <a:pt x="101" y="10"/>
                  </a:cubicBezTo>
                  <a:cubicBezTo>
                    <a:pt x="101" y="10"/>
                    <a:pt x="101" y="10"/>
                    <a:pt x="101" y="10"/>
                  </a:cubicBezTo>
                  <a:cubicBezTo>
                    <a:pt x="101" y="10"/>
                    <a:pt x="101" y="10"/>
                    <a:pt x="101" y="10"/>
                  </a:cubicBezTo>
                  <a:close/>
                  <a:moveTo>
                    <a:pt x="96" y="9"/>
                  </a:moveTo>
                  <a:cubicBezTo>
                    <a:pt x="96" y="10"/>
                    <a:pt x="96" y="10"/>
                    <a:pt x="95" y="11"/>
                  </a:cubicBezTo>
                  <a:cubicBezTo>
                    <a:pt x="97" y="10"/>
                    <a:pt x="96" y="12"/>
                    <a:pt x="96" y="13"/>
                  </a:cubicBezTo>
                  <a:cubicBezTo>
                    <a:pt x="97" y="13"/>
                    <a:pt x="97" y="13"/>
                    <a:pt x="97" y="14"/>
                  </a:cubicBezTo>
                  <a:cubicBezTo>
                    <a:pt x="97" y="15"/>
                    <a:pt x="96" y="13"/>
                    <a:pt x="95" y="14"/>
                  </a:cubicBezTo>
                  <a:cubicBezTo>
                    <a:pt x="95" y="12"/>
                    <a:pt x="96" y="12"/>
                    <a:pt x="96" y="11"/>
                  </a:cubicBezTo>
                  <a:cubicBezTo>
                    <a:pt x="95" y="11"/>
                    <a:pt x="95" y="11"/>
                    <a:pt x="95" y="11"/>
                  </a:cubicBezTo>
                  <a:cubicBezTo>
                    <a:pt x="94" y="11"/>
                    <a:pt x="94" y="11"/>
                    <a:pt x="94" y="11"/>
                  </a:cubicBezTo>
                  <a:cubicBezTo>
                    <a:pt x="95" y="10"/>
                    <a:pt x="95" y="10"/>
                    <a:pt x="95" y="9"/>
                  </a:cubicBezTo>
                  <a:cubicBezTo>
                    <a:pt x="95" y="9"/>
                    <a:pt x="96" y="9"/>
                    <a:pt x="96" y="9"/>
                  </a:cubicBezTo>
                  <a:close/>
                  <a:moveTo>
                    <a:pt x="95" y="9"/>
                  </a:moveTo>
                  <a:cubicBezTo>
                    <a:pt x="95" y="9"/>
                    <a:pt x="95" y="9"/>
                    <a:pt x="94" y="9"/>
                  </a:cubicBezTo>
                  <a:cubicBezTo>
                    <a:pt x="95" y="9"/>
                    <a:pt x="95" y="9"/>
                    <a:pt x="95" y="9"/>
                  </a:cubicBezTo>
                  <a:close/>
                  <a:moveTo>
                    <a:pt x="94" y="11"/>
                  </a:moveTo>
                  <a:cubicBezTo>
                    <a:pt x="93" y="11"/>
                    <a:pt x="92" y="11"/>
                    <a:pt x="92" y="12"/>
                  </a:cubicBezTo>
                  <a:cubicBezTo>
                    <a:pt x="92" y="12"/>
                    <a:pt x="93" y="12"/>
                    <a:pt x="93" y="12"/>
                  </a:cubicBezTo>
                  <a:cubicBezTo>
                    <a:pt x="94" y="14"/>
                    <a:pt x="92" y="13"/>
                    <a:pt x="91" y="14"/>
                  </a:cubicBezTo>
                  <a:cubicBezTo>
                    <a:pt x="91" y="14"/>
                    <a:pt x="91" y="14"/>
                    <a:pt x="91" y="14"/>
                  </a:cubicBezTo>
                  <a:cubicBezTo>
                    <a:pt x="91" y="14"/>
                    <a:pt x="91" y="14"/>
                    <a:pt x="91" y="14"/>
                  </a:cubicBezTo>
                  <a:cubicBezTo>
                    <a:pt x="91" y="14"/>
                    <a:pt x="90" y="14"/>
                    <a:pt x="90" y="14"/>
                  </a:cubicBezTo>
                  <a:cubicBezTo>
                    <a:pt x="90" y="13"/>
                    <a:pt x="91" y="13"/>
                    <a:pt x="91" y="11"/>
                  </a:cubicBezTo>
                  <a:cubicBezTo>
                    <a:pt x="91" y="11"/>
                    <a:pt x="92" y="11"/>
                    <a:pt x="92" y="11"/>
                  </a:cubicBezTo>
                  <a:cubicBezTo>
                    <a:pt x="93" y="11"/>
                    <a:pt x="94" y="10"/>
                    <a:pt x="94" y="11"/>
                  </a:cubicBezTo>
                  <a:close/>
                  <a:moveTo>
                    <a:pt x="84" y="14"/>
                  </a:moveTo>
                  <a:cubicBezTo>
                    <a:pt x="84" y="14"/>
                    <a:pt x="84" y="14"/>
                    <a:pt x="83" y="14"/>
                  </a:cubicBezTo>
                  <a:cubicBezTo>
                    <a:pt x="82" y="14"/>
                    <a:pt x="83" y="14"/>
                    <a:pt x="83" y="14"/>
                  </a:cubicBezTo>
                  <a:cubicBezTo>
                    <a:pt x="83" y="14"/>
                    <a:pt x="84" y="14"/>
                    <a:pt x="84" y="14"/>
                  </a:cubicBezTo>
                  <a:close/>
                  <a:moveTo>
                    <a:pt x="63" y="16"/>
                  </a:moveTo>
                  <a:cubicBezTo>
                    <a:pt x="63" y="16"/>
                    <a:pt x="63" y="16"/>
                    <a:pt x="63" y="16"/>
                  </a:cubicBezTo>
                  <a:cubicBezTo>
                    <a:pt x="63" y="16"/>
                    <a:pt x="63" y="16"/>
                    <a:pt x="63" y="16"/>
                  </a:cubicBezTo>
                  <a:cubicBezTo>
                    <a:pt x="63" y="16"/>
                    <a:pt x="63" y="16"/>
                    <a:pt x="63" y="16"/>
                  </a:cubicBezTo>
                  <a:close/>
                  <a:moveTo>
                    <a:pt x="68" y="15"/>
                  </a:moveTo>
                  <a:cubicBezTo>
                    <a:pt x="68" y="15"/>
                    <a:pt x="68" y="15"/>
                    <a:pt x="69" y="15"/>
                  </a:cubicBezTo>
                  <a:cubicBezTo>
                    <a:pt x="69" y="15"/>
                    <a:pt x="69" y="16"/>
                    <a:pt x="69" y="16"/>
                  </a:cubicBezTo>
                  <a:cubicBezTo>
                    <a:pt x="69" y="16"/>
                    <a:pt x="68" y="16"/>
                    <a:pt x="68" y="16"/>
                  </a:cubicBezTo>
                  <a:cubicBezTo>
                    <a:pt x="68" y="16"/>
                    <a:pt x="68" y="16"/>
                    <a:pt x="68" y="15"/>
                  </a:cubicBezTo>
                  <a:cubicBezTo>
                    <a:pt x="68" y="15"/>
                    <a:pt x="68" y="15"/>
                    <a:pt x="68" y="15"/>
                  </a:cubicBezTo>
                  <a:close/>
                  <a:moveTo>
                    <a:pt x="69" y="15"/>
                  </a:moveTo>
                  <a:cubicBezTo>
                    <a:pt x="69" y="15"/>
                    <a:pt x="69" y="15"/>
                    <a:pt x="69" y="15"/>
                  </a:cubicBezTo>
                  <a:cubicBezTo>
                    <a:pt x="69" y="15"/>
                    <a:pt x="69" y="15"/>
                    <a:pt x="69" y="14"/>
                  </a:cubicBezTo>
                  <a:cubicBezTo>
                    <a:pt x="69" y="14"/>
                    <a:pt x="69" y="15"/>
                    <a:pt x="69" y="15"/>
                  </a:cubicBezTo>
                  <a:close/>
                  <a:moveTo>
                    <a:pt x="80" y="15"/>
                  </a:moveTo>
                  <a:cubicBezTo>
                    <a:pt x="79" y="15"/>
                    <a:pt x="79" y="14"/>
                    <a:pt x="79" y="13"/>
                  </a:cubicBezTo>
                  <a:cubicBezTo>
                    <a:pt x="80" y="13"/>
                    <a:pt x="80" y="13"/>
                    <a:pt x="81" y="13"/>
                  </a:cubicBezTo>
                  <a:cubicBezTo>
                    <a:pt x="81" y="14"/>
                    <a:pt x="80" y="14"/>
                    <a:pt x="80" y="15"/>
                  </a:cubicBezTo>
                  <a:close/>
                  <a:moveTo>
                    <a:pt x="75" y="11"/>
                  </a:moveTo>
                  <a:cubicBezTo>
                    <a:pt x="75" y="11"/>
                    <a:pt x="75" y="11"/>
                    <a:pt x="75" y="11"/>
                  </a:cubicBezTo>
                  <a:cubicBezTo>
                    <a:pt x="75" y="11"/>
                    <a:pt x="75" y="11"/>
                    <a:pt x="75" y="11"/>
                  </a:cubicBezTo>
                  <a:cubicBezTo>
                    <a:pt x="74" y="13"/>
                    <a:pt x="78" y="11"/>
                    <a:pt x="77" y="13"/>
                  </a:cubicBezTo>
                  <a:cubicBezTo>
                    <a:pt x="77" y="13"/>
                    <a:pt x="76" y="13"/>
                    <a:pt x="75" y="13"/>
                  </a:cubicBezTo>
                  <a:cubicBezTo>
                    <a:pt x="75" y="13"/>
                    <a:pt x="75" y="15"/>
                    <a:pt x="74" y="14"/>
                  </a:cubicBezTo>
                  <a:cubicBezTo>
                    <a:pt x="73" y="14"/>
                    <a:pt x="73" y="14"/>
                    <a:pt x="73" y="14"/>
                  </a:cubicBezTo>
                  <a:cubicBezTo>
                    <a:pt x="73" y="13"/>
                    <a:pt x="73" y="13"/>
                    <a:pt x="73" y="13"/>
                  </a:cubicBezTo>
                  <a:cubicBezTo>
                    <a:pt x="73" y="13"/>
                    <a:pt x="74" y="12"/>
                    <a:pt x="74" y="12"/>
                  </a:cubicBezTo>
                  <a:cubicBezTo>
                    <a:pt x="74" y="12"/>
                    <a:pt x="74" y="12"/>
                    <a:pt x="75" y="12"/>
                  </a:cubicBezTo>
                  <a:cubicBezTo>
                    <a:pt x="75" y="11"/>
                    <a:pt x="74" y="11"/>
                    <a:pt x="75" y="11"/>
                  </a:cubicBezTo>
                  <a:close/>
                  <a:moveTo>
                    <a:pt x="68" y="10"/>
                  </a:moveTo>
                  <a:cubicBezTo>
                    <a:pt x="68" y="11"/>
                    <a:pt x="68" y="11"/>
                    <a:pt x="68" y="11"/>
                  </a:cubicBezTo>
                  <a:cubicBezTo>
                    <a:pt x="68" y="11"/>
                    <a:pt x="69" y="11"/>
                    <a:pt x="69" y="12"/>
                  </a:cubicBezTo>
                  <a:cubicBezTo>
                    <a:pt x="69" y="12"/>
                    <a:pt x="68" y="12"/>
                    <a:pt x="68" y="12"/>
                  </a:cubicBezTo>
                  <a:cubicBezTo>
                    <a:pt x="68" y="12"/>
                    <a:pt x="67" y="12"/>
                    <a:pt x="67" y="11"/>
                  </a:cubicBezTo>
                  <a:cubicBezTo>
                    <a:pt x="68" y="11"/>
                    <a:pt x="68" y="10"/>
                    <a:pt x="68" y="10"/>
                  </a:cubicBezTo>
                  <a:close/>
                  <a:moveTo>
                    <a:pt x="67" y="14"/>
                  </a:moveTo>
                  <a:cubicBezTo>
                    <a:pt x="67" y="14"/>
                    <a:pt x="67" y="14"/>
                    <a:pt x="67" y="14"/>
                  </a:cubicBezTo>
                  <a:cubicBezTo>
                    <a:pt x="67" y="14"/>
                    <a:pt x="67" y="14"/>
                    <a:pt x="66" y="14"/>
                  </a:cubicBezTo>
                  <a:cubicBezTo>
                    <a:pt x="67" y="14"/>
                    <a:pt x="67" y="14"/>
                    <a:pt x="67" y="14"/>
                  </a:cubicBezTo>
                  <a:close/>
                  <a:moveTo>
                    <a:pt x="64" y="7"/>
                  </a:moveTo>
                  <a:cubicBezTo>
                    <a:pt x="64" y="7"/>
                    <a:pt x="64" y="8"/>
                    <a:pt x="64" y="8"/>
                  </a:cubicBezTo>
                  <a:cubicBezTo>
                    <a:pt x="65" y="8"/>
                    <a:pt x="64" y="9"/>
                    <a:pt x="64" y="8"/>
                  </a:cubicBezTo>
                  <a:cubicBezTo>
                    <a:pt x="63" y="7"/>
                    <a:pt x="62" y="9"/>
                    <a:pt x="62" y="8"/>
                  </a:cubicBezTo>
                  <a:cubicBezTo>
                    <a:pt x="62" y="8"/>
                    <a:pt x="63" y="7"/>
                    <a:pt x="64" y="7"/>
                  </a:cubicBezTo>
                  <a:close/>
                  <a:moveTo>
                    <a:pt x="62" y="10"/>
                  </a:moveTo>
                  <a:cubicBezTo>
                    <a:pt x="63" y="10"/>
                    <a:pt x="62" y="12"/>
                    <a:pt x="62" y="13"/>
                  </a:cubicBezTo>
                  <a:cubicBezTo>
                    <a:pt x="61" y="13"/>
                    <a:pt x="61" y="14"/>
                    <a:pt x="60" y="14"/>
                  </a:cubicBezTo>
                  <a:cubicBezTo>
                    <a:pt x="60" y="13"/>
                    <a:pt x="60" y="13"/>
                    <a:pt x="60" y="13"/>
                  </a:cubicBezTo>
                  <a:cubicBezTo>
                    <a:pt x="60" y="13"/>
                    <a:pt x="60" y="13"/>
                    <a:pt x="59" y="13"/>
                  </a:cubicBezTo>
                  <a:cubicBezTo>
                    <a:pt x="60" y="13"/>
                    <a:pt x="60" y="12"/>
                    <a:pt x="59" y="12"/>
                  </a:cubicBezTo>
                  <a:cubicBezTo>
                    <a:pt x="60" y="12"/>
                    <a:pt x="60" y="11"/>
                    <a:pt x="60" y="11"/>
                  </a:cubicBezTo>
                  <a:cubicBezTo>
                    <a:pt x="60" y="11"/>
                    <a:pt x="60" y="11"/>
                    <a:pt x="60" y="11"/>
                  </a:cubicBezTo>
                  <a:cubicBezTo>
                    <a:pt x="60" y="11"/>
                    <a:pt x="61" y="11"/>
                    <a:pt x="61" y="11"/>
                  </a:cubicBezTo>
                  <a:cubicBezTo>
                    <a:pt x="61" y="11"/>
                    <a:pt x="61" y="11"/>
                    <a:pt x="61" y="11"/>
                  </a:cubicBezTo>
                  <a:cubicBezTo>
                    <a:pt x="61" y="11"/>
                    <a:pt x="62" y="10"/>
                    <a:pt x="62" y="10"/>
                  </a:cubicBezTo>
                  <a:close/>
                  <a:moveTo>
                    <a:pt x="59" y="15"/>
                  </a:moveTo>
                  <a:cubicBezTo>
                    <a:pt x="59" y="15"/>
                    <a:pt x="59" y="15"/>
                    <a:pt x="60" y="14"/>
                  </a:cubicBezTo>
                  <a:cubicBezTo>
                    <a:pt x="60" y="15"/>
                    <a:pt x="59" y="15"/>
                    <a:pt x="59" y="15"/>
                  </a:cubicBezTo>
                  <a:close/>
                  <a:moveTo>
                    <a:pt x="58" y="15"/>
                  </a:moveTo>
                  <a:cubicBezTo>
                    <a:pt x="58" y="15"/>
                    <a:pt x="58" y="15"/>
                    <a:pt x="58" y="15"/>
                  </a:cubicBezTo>
                  <a:cubicBezTo>
                    <a:pt x="58" y="15"/>
                    <a:pt x="58" y="15"/>
                    <a:pt x="58" y="15"/>
                  </a:cubicBezTo>
                  <a:cubicBezTo>
                    <a:pt x="58" y="15"/>
                    <a:pt x="58" y="15"/>
                    <a:pt x="58" y="15"/>
                  </a:cubicBezTo>
                  <a:close/>
                  <a:moveTo>
                    <a:pt x="58" y="24"/>
                  </a:moveTo>
                  <a:cubicBezTo>
                    <a:pt x="58" y="23"/>
                    <a:pt x="59" y="23"/>
                    <a:pt x="59" y="23"/>
                  </a:cubicBezTo>
                  <a:cubicBezTo>
                    <a:pt x="61" y="23"/>
                    <a:pt x="59" y="24"/>
                    <a:pt x="58" y="24"/>
                  </a:cubicBezTo>
                  <a:close/>
                  <a:moveTo>
                    <a:pt x="61" y="24"/>
                  </a:moveTo>
                  <a:cubicBezTo>
                    <a:pt x="60" y="22"/>
                    <a:pt x="57" y="21"/>
                    <a:pt x="58" y="19"/>
                  </a:cubicBezTo>
                  <a:cubicBezTo>
                    <a:pt x="58" y="18"/>
                    <a:pt x="57" y="18"/>
                    <a:pt x="57" y="19"/>
                  </a:cubicBezTo>
                  <a:cubicBezTo>
                    <a:pt x="56" y="19"/>
                    <a:pt x="57" y="18"/>
                    <a:pt x="57" y="17"/>
                  </a:cubicBezTo>
                  <a:cubicBezTo>
                    <a:pt x="57" y="18"/>
                    <a:pt x="58" y="18"/>
                    <a:pt x="58" y="18"/>
                  </a:cubicBezTo>
                  <a:cubicBezTo>
                    <a:pt x="58" y="18"/>
                    <a:pt x="59" y="18"/>
                    <a:pt x="59" y="18"/>
                  </a:cubicBezTo>
                  <a:cubicBezTo>
                    <a:pt x="59" y="18"/>
                    <a:pt x="59" y="18"/>
                    <a:pt x="58" y="18"/>
                  </a:cubicBezTo>
                  <a:cubicBezTo>
                    <a:pt x="59" y="20"/>
                    <a:pt x="60" y="18"/>
                    <a:pt x="59" y="18"/>
                  </a:cubicBezTo>
                  <a:cubicBezTo>
                    <a:pt x="60" y="18"/>
                    <a:pt x="60" y="18"/>
                    <a:pt x="61" y="17"/>
                  </a:cubicBezTo>
                  <a:cubicBezTo>
                    <a:pt x="62" y="17"/>
                    <a:pt x="60" y="18"/>
                    <a:pt x="61" y="19"/>
                  </a:cubicBezTo>
                  <a:cubicBezTo>
                    <a:pt x="61" y="21"/>
                    <a:pt x="62" y="21"/>
                    <a:pt x="61" y="24"/>
                  </a:cubicBezTo>
                  <a:close/>
                  <a:moveTo>
                    <a:pt x="67" y="20"/>
                  </a:moveTo>
                  <a:cubicBezTo>
                    <a:pt x="66" y="21"/>
                    <a:pt x="67" y="24"/>
                    <a:pt x="64" y="24"/>
                  </a:cubicBezTo>
                  <a:cubicBezTo>
                    <a:pt x="64" y="23"/>
                    <a:pt x="64" y="23"/>
                    <a:pt x="64" y="23"/>
                  </a:cubicBezTo>
                  <a:cubicBezTo>
                    <a:pt x="64" y="22"/>
                    <a:pt x="64" y="22"/>
                    <a:pt x="64" y="22"/>
                  </a:cubicBezTo>
                  <a:cubicBezTo>
                    <a:pt x="64" y="19"/>
                    <a:pt x="67" y="19"/>
                    <a:pt x="69" y="20"/>
                  </a:cubicBezTo>
                  <a:cubicBezTo>
                    <a:pt x="69" y="20"/>
                    <a:pt x="68" y="20"/>
                    <a:pt x="67" y="20"/>
                  </a:cubicBezTo>
                  <a:close/>
                  <a:moveTo>
                    <a:pt x="70" y="16"/>
                  </a:moveTo>
                  <a:cubicBezTo>
                    <a:pt x="70" y="16"/>
                    <a:pt x="70" y="16"/>
                    <a:pt x="71" y="16"/>
                  </a:cubicBezTo>
                  <a:cubicBezTo>
                    <a:pt x="71" y="16"/>
                    <a:pt x="70" y="16"/>
                    <a:pt x="70" y="16"/>
                  </a:cubicBezTo>
                  <a:close/>
                  <a:moveTo>
                    <a:pt x="83" y="23"/>
                  </a:moveTo>
                  <a:cubicBezTo>
                    <a:pt x="83" y="23"/>
                    <a:pt x="82" y="24"/>
                    <a:pt x="81" y="24"/>
                  </a:cubicBezTo>
                  <a:cubicBezTo>
                    <a:pt x="81" y="23"/>
                    <a:pt x="80" y="24"/>
                    <a:pt x="79" y="24"/>
                  </a:cubicBezTo>
                  <a:cubicBezTo>
                    <a:pt x="79" y="23"/>
                    <a:pt x="79" y="23"/>
                    <a:pt x="79" y="23"/>
                  </a:cubicBezTo>
                  <a:cubicBezTo>
                    <a:pt x="79" y="22"/>
                    <a:pt x="76" y="23"/>
                    <a:pt x="77" y="22"/>
                  </a:cubicBezTo>
                  <a:cubicBezTo>
                    <a:pt x="75" y="22"/>
                    <a:pt x="75" y="24"/>
                    <a:pt x="73" y="23"/>
                  </a:cubicBezTo>
                  <a:cubicBezTo>
                    <a:pt x="74" y="21"/>
                    <a:pt x="72" y="22"/>
                    <a:pt x="72" y="21"/>
                  </a:cubicBezTo>
                  <a:cubicBezTo>
                    <a:pt x="72" y="21"/>
                    <a:pt x="71" y="21"/>
                    <a:pt x="71" y="20"/>
                  </a:cubicBezTo>
                  <a:cubicBezTo>
                    <a:pt x="71" y="20"/>
                    <a:pt x="71" y="19"/>
                    <a:pt x="71" y="19"/>
                  </a:cubicBezTo>
                  <a:cubicBezTo>
                    <a:pt x="73" y="19"/>
                    <a:pt x="73" y="19"/>
                    <a:pt x="74" y="19"/>
                  </a:cubicBezTo>
                  <a:cubicBezTo>
                    <a:pt x="74" y="20"/>
                    <a:pt x="75" y="20"/>
                    <a:pt x="75" y="20"/>
                  </a:cubicBezTo>
                  <a:cubicBezTo>
                    <a:pt x="76" y="21"/>
                    <a:pt x="76" y="21"/>
                    <a:pt x="77" y="21"/>
                  </a:cubicBezTo>
                  <a:cubicBezTo>
                    <a:pt x="77" y="21"/>
                    <a:pt x="77" y="21"/>
                    <a:pt x="77" y="21"/>
                  </a:cubicBezTo>
                  <a:cubicBezTo>
                    <a:pt x="77" y="21"/>
                    <a:pt x="77" y="21"/>
                    <a:pt x="77" y="21"/>
                  </a:cubicBezTo>
                  <a:cubicBezTo>
                    <a:pt x="77" y="21"/>
                    <a:pt x="77" y="21"/>
                    <a:pt x="77" y="21"/>
                  </a:cubicBezTo>
                  <a:cubicBezTo>
                    <a:pt x="77" y="21"/>
                    <a:pt x="77" y="21"/>
                    <a:pt x="77" y="21"/>
                  </a:cubicBezTo>
                  <a:cubicBezTo>
                    <a:pt x="77" y="21"/>
                    <a:pt x="78" y="21"/>
                    <a:pt x="78" y="21"/>
                  </a:cubicBezTo>
                  <a:cubicBezTo>
                    <a:pt x="78" y="21"/>
                    <a:pt x="78" y="21"/>
                    <a:pt x="78" y="21"/>
                  </a:cubicBezTo>
                  <a:cubicBezTo>
                    <a:pt x="78" y="21"/>
                    <a:pt x="78" y="21"/>
                    <a:pt x="78" y="21"/>
                  </a:cubicBezTo>
                  <a:cubicBezTo>
                    <a:pt x="79" y="20"/>
                    <a:pt x="80" y="20"/>
                    <a:pt x="81" y="20"/>
                  </a:cubicBezTo>
                  <a:cubicBezTo>
                    <a:pt x="81" y="19"/>
                    <a:pt x="81" y="18"/>
                    <a:pt x="81" y="17"/>
                  </a:cubicBezTo>
                  <a:cubicBezTo>
                    <a:pt x="81" y="18"/>
                    <a:pt x="81" y="18"/>
                    <a:pt x="82" y="17"/>
                  </a:cubicBezTo>
                  <a:cubicBezTo>
                    <a:pt x="82" y="16"/>
                    <a:pt x="82" y="16"/>
                    <a:pt x="82" y="15"/>
                  </a:cubicBezTo>
                  <a:cubicBezTo>
                    <a:pt x="82" y="15"/>
                    <a:pt x="83" y="16"/>
                    <a:pt x="83" y="16"/>
                  </a:cubicBezTo>
                  <a:cubicBezTo>
                    <a:pt x="83" y="16"/>
                    <a:pt x="83" y="16"/>
                    <a:pt x="83" y="16"/>
                  </a:cubicBezTo>
                  <a:cubicBezTo>
                    <a:pt x="83" y="19"/>
                    <a:pt x="83" y="19"/>
                    <a:pt x="83" y="19"/>
                  </a:cubicBezTo>
                  <a:cubicBezTo>
                    <a:pt x="82" y="19"/>
                    <a:pt x="82" y="19"/>
                    <a:pt x="82" y="20"/>
                  </a:cubicBezTo>
                  <a:cubicBezTo>
                    <a:pt x="82" y="21"/>
                    <a:pt x="84" y="20"/>
                    <a:pt x="84" y="21"/>
                  </a:cubicBezTo>
                  <a:cubicBezTo>
                    <a:pt x="84" y="21"/>
                    <a:pt x="84" y="21"/>
                    <a:pt x="84" y="21"/>
                  </a:cubicBezTo>
                  <a:cubicBezTo>
                    <a:pt x="84" y="21"/>
                    <a:pt x="84" y="21"/>
                    <a:pt x="84" y="21"/>
                  </a:cubicBezTo>
                  <a:cubicBezTo>
                    <a:pt x="84" y="22"/>
                    <a:pt x="83" y="22"/>
                    <a:pt x="83" y="23"/>
                  </a:cubicBezTo>
                  <a:close/>
                  <a:moveTo>
                    <a:pt x="97" y="24"/>
                  </a:moveTo>
                  <a:cubicBezTo>
                    <a:pt x="97" y="22"/>
                    <a:pt x="99" y="23"/>
                    <a:pt x="99" y="24"/>
                  </a:cubicBezTo>
                  <a:cubicBezTo>
                    <a:pt x="99" y="25"/>
                    <a:pt x="97" y="24"/>
                    <a:pt x="97" y="24"/>
                  </a:cubicBezTo>
                  <a:close/>
                  <a:moveTo>
                    <a:pt x="97" y="21"/>
                  </a:moveTo>
                  <a:cubicBezTo>
                    <a:pt x="97" y="21"/>
                    <a:pt x="97" y="21"/>
                    <a:pt x="96" y="21"/>
                  </a:cubicBezTo>
                  <a:cubicBezTo>
                    <a:pt x="96" y="21"/>
                    <a:pt x="96" y="21"/>
                    <a:pt x="96" y="21"/>
                  </a:cubicBezTo>
                  <a:cubicBezTo>
                    <a:pt x="95" y="22"/>
                    <a:pt x="96" y="23"/>
                    <a:pt x="95" y="24"/>
                  </a:cubicBezTo>
                  <a:cubicBezTo>
                    <a:pt x="95" y="24"/>
                    <a:pt x="95" y="23"/>
                    <a:pt x="95" y="23"/>
                  </a:cubicBezTo>
                  <a:cubicBezTo>
                    <a:pt x="94" y="23"/>
                    <a:pt x="94" y="22"/>
                    <a:pt x="94" y="22"/>
                  </a:cubicBezTo>
                  <a:cubicBezTo>
                    <a:pt x="92" y="22"/>
                    <a:pt x="92" y="22"/>
                    <a:pt x="92" y="22"/>
                  </a:cubicBezTo>
                  <a:cubicBezTo>
                    <a:pt x="91" y="23"/>
                    <a:pt x="90" y="23"/>
                    <a:pt x="90" y="24"/>
                  </a:cubicBezTo>
                  <a:cubicBezTo>
                    <a:pt x="89" y="25"/>
                    <a:pt x="89" y="24"/>
                    <a:pt x="89" y="23"/>
                  </a:cubicBezTo>
                  <a:cubicBezTo>
                    <a:pt x="89" y="23"/>
                    <a:pt x="89" y="23"/>
                    <a:pt x="89" y="23"/>
                  </a:cubicBezTo>
                  <a:cubicBezTo>
                    <a:pt x="89" y="22"/>
                    <a:pt x="90" y="22"/>
                    <a:pt x="90" y="22"/>
                  </a:cubicBezTo>
                  <a:cubicBezTo>
                    <a:pt x="91" y="22"/>
                    <a:pt x="91" y="21"/>
                    <a:pt x="91" y="21"/>
                  </a:cubicBezTo>
                  <a:cubicBezTo>
                    <a:pt x="92" y="21"/>
                    <a:pt x="93" y="21"/>
                    <a:pt x="94" y="22"/>
                  </a:cubicBezTo>
                  <a:cubicBezTo>
                    <a:pt x="94" y="22"/>
                    <a:pt x="94" y="20"/>
                    <a:pt x="95" y="20"/>
                  </a:cubicBezTo>
                  <a:cubicBezTo>
                    <a:pt x="96" y="21"/>
                    <a:pt x="96" y="19"/>
                    <a:pt x="98" y="19"/>
                  </a:cubicBezTo>
                  <a:cubicBezTo>
                    <a:pt x="98" y="20"/>
                    <a:pt x="99" y="20"/>
                    <a:pt x="99" y="21"/>
                  </a:cubicBezTo>
                  <a:cubicBezTo>
                    <a:pt x="98" y="22"/>
                    <a:pt x="98" y="21"/>
                    <a:pt x="97" y="21"/>
                  </a:cubicBezTo>
                  <a:close/>
                  <a:moveTo>
                    <a:pt x="102" y="23"/>
                  </a:moveTo>
                  <a:cubicBezTo>
                    <a:pt x="102" y="23"/>
                    <a:pt x="102" y="22"/>
                    <a:pt x="102" y="22"/>
                  </a:cubicBezTo>
                  <a:cubicBezTo>
                    <a:pt x="102" y="22"/>
                    <a:pt x="102" y="22"/>
                    <a:pt x="102" y="22"/>
                  </a:cubicBezTo>
                  <a:cubicBezTo>
                    <a:pt x="101" y="22"/>
                    <a:pt x="101" y="22"/>
                    <a:pt x="101" y="22"/>
                  </a:cubicBezTo>
                  <a:cubicBezTo>
                    <a:pt x="100" y="22"/>
                    <a:pt x="100" y="22"/>
                    <a:pt x="99" y="22"/>
                  </a:cubicBezTo>
                  <a:cubicBezTo>
                    <a:pt x="100" y="20"/>
                    <a:pt x="100" y="20"/>
                    <a:pt x="101" y="19"/>
                  </a:cubicBezTo>
                  <a:cubicBezTo>
                    <a:pt x="102" y="19"/>
                    <a:pt x="102" y="20"/>
                    <a:pt x="102" y="20"/>
                  </a:cubicBezTo>
                  <a:cubicBezTo>
                    <a:pt x="102" y="20"/>
                    <a:pt x="102" y="20"/>
                    <a:pt x="102" y="20"/>
                  </a:cubicBezTo>
                  <a:cubicBezTo>
                    <a:pt x="102" y="20"/>
                    <a:pt x="102" y="21"/>
                    <a:pt x="101" y="21"/>
                  </a:cubicBezTo>
                  <a:cubicBezTo>
                    <a:pt x="102" y="22"/>
                    <a:pt x="103" y="21"/>
                    <a:pt x="102" y="23"/>
                  </a:cubicBezTo>
                  <a:cubicBezTo>
                    <a:pt x="104" y="23"/>
                    <a:pt x="104" y="21"/>
                    <a:pt x="103" y="20"/>
                  </a:cubicBezTo>
                  <a:cubicBezTo>
                    <a:pt x="103" y="20"/>
                    <a:pt x="103" y="20"/>
                    <a:pt x="104" y="21"/>
                  </a:cubicBezTo>
                  <a:cubicBezTo>
                    <a:pt x="104" y="21"/>
                    <a:pt x="105" y="22"/>
                    <a:pt x="105" y="23"/>
                  </a:cubicBezTo>
                  <a:cubicBezTo>
                    <a:pt x="104" y="23"/>
                    <a:pt x="103" y="23"/>
                    <a:pt x="102" y="23"/>
                  </a:cubicBezTo>
                  <a:close/>
                  <a:moveTo>
                    <a:pt x="111" y="24"/>
                  </a:moveTo>
                  <a:cubicBezTo>
                    <a:pt x="110" y="25"/>
                    <a:pt x="110" y="24"/>
                    <a:pt x="110" y="24"/>
                  </a:cubicBezTo>
                  <a:cubicBezTo>
                    <a:pt x="109" y="23"/>
                    <a:pt x="108" y="24"/>
                    <a:pt x="108" y="23"/>
                  </a:cubicBezTo>
                  <a:cubicBezTo>
                    <a:pt x="107" y="23"/>
                    <a:pt x="107" y="25"/>
                    <a:pt x="105" y="24"/>
                  </a:cubicBezTo>
                  <a:cubicBezTo>
                    <a:pt x="105" y="23"/>
                    <a:pt x="106" y="23"/>
                    <a:pt x="106" y="23"/>
                  </a:cubicBezTo>
                  <a:cubicBezTo>
                    <a:pt x="107" y="23"/>
                    <a:pt x="107" y="22"/>
                    <a:pt x="107" y="22"/>
                  </a:cubicBezTo>
                  <a:cubicBezTo>
                    <a:pt x="107" y="23"/>
                    <a:pt x="107" y="23"/>
                    <a:pt x="108" y="23"/>
                  </a:cubicBezTo>
                  <a:cubicBezTo>
                    <a:pt x="108" y="23"/>
                    <a:pt x="108" y="23"/>
                    <a:pt x="107" y="23"/>
                  </a:cubicBezTo>
                  <a:cubicBezTo>
                    <a:pt x="108" y="20"/>
                    <a:pt x="112" y="24"/>
                    <a:pt x="112" y="21"/>
                  </a:cubicBezTo>
                  <a:cubicBezTo>
                    <a:pt x="112" y="21"/>
                    <a:pt x="112" y="21"/>
                    <a:pt x="112" y="21"/>
                  </a:cubicBezTo>
                  <a:cubicBezTo>
                    <a:pt x="112" y="23"/>
                    <a:pt x="110" y="22"/>
                    <a:pt x="111" y="24"/>
                  </a:cubicBezTo>
                  <a:close/>
                  <a:moveTo>
                    <a:pt x="115" y="21"/>
                  </a:moveTo>
                  <a:cubicBezTo>
                    <a:pt x="115" y="21"/>
                    <a:pt x="115" y="21"/>
                    <a:pt x="116" y="21"/>
                  </a:cubicBezTo>
                  <a:cubicBezTo>
                    <a:pt x="116" y="22"/>
                    <a:pt x="116" y="22"/>
                    <a:pt x="115" y="23"/>
                  </a:cubicBezTo>
                  <a:cubicBezTo>
                    <a:pt x="115" y="23"/>
                    <a:pt x="115" y="23"/>
                    <a:pt x="115" y="23"/>
                  </a:cubicBezTo>
                  <a:cubicBezTo>
                    <a:pt x="116" y="22"/>
                    <a:pt x="115" y="22"/>
                    <a:pt x="115" y="21"/>
                  </a:cubicBezTo>
                  <a:close/>
                  <a:moveTo>
                    <a:pt x="117" y="24"/>
                  </a:moveTo>
                  <a:cubicBezTo>
                    <a:pt x="116" y="23"/>
                    <a:pt x="116" y="23"/>
                    <a:pt x="116" y="23"/>
                  </a:cubicBezTo>
                  <a:cubicBezTo>
                    <a:pt x="117" y="23"/>
                    <a:pt x="117" y="22"/>
                    <a:pt x="118" y="22"/>
                  </a:cubicBezTo>
                  <a:cubicBezTo>
                    <a:pt x="118" y="23"/>
                    <a:pt x="117" y="23"/>
                    <a:pt x="117" y="24"/>
                  </a:cubicBezTo>
                  <a:close/>
                  <a:moveTo>
                    <a:pt x="121" y="26"/>
                  </a:moveTo>
                  <a:cubicBezTo>
                    <a:pt x="120" y="26"/>
                    <a:pt x="120" y="26"/>
                    <a:pt x="120" y="25"/>
                  </a:cubicBezTo>
                  <a:cubicBezTo>
                    <a:pt x="120" y="25"/>
                    <a:pt x="120" y="25"/>
                    <a:pt x="121" y="24"/>
                  </a:cubicBezTo>
                  <a:cubicBezTo>
                    <a:pt x="121" y="24"/>
                    <a:pt x="121" y="24"/>
                    <a:pt x="121" y="24"/>
                  </a:cubicBezTo>
                  <a:cubicBezTo>
                    <a:pt x="123" y="24"/>
                    <a:pt x="120" y="26"/>
                    <a:pt x="121" y="26"/>
                  </a:cubicBezTo>
                  <a:close/>
                  <a:moveTo>
                    <a:pt x="124" y="24"/>
                  </a:moveTo>
                  <a:cubicBezTo>
                    <a:pt x="124" y="24"/>
                    <a:pt x="124" y="24"/>
                    <a:pt x="124" y="24"/>
                  </a:cubicBezTo>
                  <a:cubicBezTo>
                    <a:pt x="124" y="24"/>
                    <a:pt x="124" y="24"/>
                    <a:pt x="124" y="24"/>
                  </a:cubicBezTo>
                  <a:cubicBezTo>
                    <a:pt x="124" y="24"/>
                    <a:pt x="124" y="24"/>
                    <a:pt x="124" y="24"/>
                  </a:cubicBezTo>
                  <a:close/>
                  <a:moveTo>
                    <a:pt x="123" y="22"/>
                  </a:moveTo>
                  <a:cubicBezTo>
                    <a:pt x="123" y="22"/>
                    <a:pt x="123" y="22"/>
                    <a:pt x="123" y="22"/>
                  </a:cubicBezTo>
                  <a:cubicBezTo>
                    <a:pt x="123" y="22"/>
                    <a:pt x="123" y="22"/>
                    <a:pt x="123" y="22"/>
                  </a:cubicBezTo>
                  <a:cubicBezTo>
                    <a:pt x="123" y="22"/>
                    <a:pt x="123" y="22"/>
                    <a:pt x="123" y="22"/>
                  </a:cubicBezTo>
                  <a:close/>
                  <a:moveTo>
                    <a:pt x="126" y="20"/>
                  </a:moveTo>
                  <a:cubicBezTo>
                    <a:pt x="126" y="20"/>
                    <a:pt x="126" y="19"/>
                    <a:pt x="126" y="19"/>
                  </a:cubicBezTo>
                  <a:cubicBezTo>
                    <a:pt x="126" y="19"/>
                    <a:pt x="126" y="19"/>
                    <a:pt x="127" y="19"/>
                  </a:cubicBezTo>
                  <a:cubicBezTo>
                    <a:pt x="127" y="19"/>
                    <a:pt x="128" y="20"/>
                    <a:pt x="128" y="20"/>
                  </a:cubicBezTo>
                  <a:cubicBezTo>
                    <a:pt x="127" y="20"/>
                    <a:pt x="127" y="20"/>
                    <a:pt x="126" y="20"/>
                  </a:cubicBezTo>
                  <a:close/>
                  <a:moveTo>
                    <a:pt x="137" y="24"/>
                  </a:moveTo>
                  <a:cubicBezTo>
                    <a:pt x="137" y="24"/>
                    <a:pt x="138" y="24"/>
                    <a:pt x="138" y="24"/>
                  </a:cubicBezTo>
                  <a:cubicBezTo>
                    <a:pt x="138" y="24"/>
                    <a:pt x="137" y="24"/>
                    <a:pt x="137" y="24"/>
                  </a:cubicBezTo>
                  <a:close/>
                  <a:moveTo>
                    <a:pt x="141" y="23"/>
                  </a:moveTo>
                  <a:cubicBezTo>
                    <a:pt x="141" y="23"/>
                    <a:pt x="141" y="23"/>
                    <a:pt x="141" y="23"/>
                  </a:cubicBezTo>
                  <a:cubicBezTo>
                    <a:pt x="141" y="23"/>
                    <a:pt x="141" y="23"/>
                    <a:pt x="142" y="23"/>
                  </a:cubicBezTo>
                  <a:cubicBezTo>
                    <a:pt x="142" y="23"/>
                    <a:pt x="142" y="23"/>
                    <a:pt x="142" y="23"/>
                  </a:cubicBezTo>
                  <a:cubicBezTo>
                    <a:pt x="143" y="24"/>
                    <a:pt x="143" y="24"/>
                    <a:pt x="143" y="24"/>
                  </a:cubicBezTo>
                  <a:cubicBezTo>
                    <a:pt x="142" y="25"/>
                    <a:pt x="141" y="24"/>
                    <a:pt x="141" y="23"/>
                  </a:cubicBezTo>
                  <a:close/>
                  <a:moveTo>
                    <a:pt x="156" y="19"/>
                  </a:moveTo>
                  <a:cubicBezTo>
                    <a:pt x="156" y="19"/>
                    <a:pt x="156" y="18"/>
                    <a:pt x="157" y="18"/>
                  </a:cubicBezTo>
                  <a:cubicBezTo>
                    <a:pt x="157" y="19"/>
                    <a:pt x="157" y="19"/>
                    <a:pt x="157" y="20"/>
                  </a:cubicBezTo>
                  <a:cubicBezTo>
                    <a:pt x="157" y="19"/>
                    <a:pt x="156" y="19"/>
                    <a:pt x="156" y="19"/>
                  </a:cubicBezTo>
                  <a:close/>
                  <a:moveTo>
                    <a:pt x="172" y="25"/>
                  </a:moveTo>
                  <a:cubicBezTo>
                    <a:pt x="172" y="26"/>
                    <a:pt x="172" y="26"/>
                    <a:pt x="170" y="26"/>
                  </a:cubicBezTo>
                  <a:cubicBezTo>
                    <a:pt x="170" y="25"/>
                    <a:pt x="171" y="25"/>
                    <a:pt x="172" y="25"/>
                  </a:cubicBezTo>
                  <a:close/>
                  <a:moveTo>
                    <a:pt x="188" y="22"/>
                  </a:moveTo>
                  <a:cubicBezTo>
                    <a:pt x="188" y="22"/>
                    <a:pt x="188" y="22"/>
                    <a:pt x="188" y="22"/>
                  </a:cubicBezTo>
                  <a:cubicBezTo>
                    <a:pt x="188" y="22"/>
                    <a:pt x="188" y="22"/>
                    <a:pt x="188" y="22"/>
                  </a:cubicBezTo>
                  <a:close/>
                  <a:moveTo>
                    <a:pt x="193" y="27"/>
                  </a:moveTo>
                  <a:cubicBezTo>
                    <a:pt x="193" y="28"/>
                    <a:pt x="193" y="28"/>
                    <a:pt x="193" y="28"/>
                  </a:cubicBezTo>
                  <a:cubicBezTo>
                    <a:pt x="193" y="28"/>
                    <a:pt x="190" y="26"/>
                    <a:pt x="192" y="26"/>
                  </a:cubicBezTo>
                  <a:cubicBezTo>
                    <a:pt x="192" y="26"/>
                    <a:pt x="192" y="26"/>
                    <a:pt x="192" y="26"/>
                  </a:cubicBezTo>
                  <a:cubicBezTo>
                    <a:pt x="193" y="27"/>
                    <a:pt x="193" y="27"/>
                    <a:pt x="193" y="27"/>
                  </a:cubicBezTo>
                  <a:close/>
                  <a:moveTo>
                    <a:pt x="202" y="15"/>
                  </a:moveTo>
                  <a:cubicBezTo>
                    <a:pt x="203" y="16"/>
                    <a:pt x="204" y="16"/>
                    <a:pt x="205" y="16"/>
                  </a:cubicBezTo>
                  <a:cubicBezTo>
                    <a:pt x="206" y="16"/>
                    <a:pt x="206" y="16"/>
                    <a:pt x="206" y="16"/>
                  </a:cubicBezTo>
                  <a:cubicBezTo>
                    <a:pt x="206" y="17"/>
                    <a:pt x="204" y="16"/>
                    <a:pt x="204" y="17"/>
                  </a:cubicBezTo>
                  <a:cubicBezTo>
                    <a:pt x="203" y="17"/>
                    <a:pt x="203" y="17"/>
                    <a:pt x="201" y="17"/>
                  </a:cubicBezTo>
                  <a:cubicBezTo>
                    <a:pt x="201" y="17"/>
                    <a:pt x="201" y="17"/>
                    <a:pt x="201" y="17"/>
                  </a:cubicBezTo>
                  <a:cubicBezTo>
                    <a:pt x="201" y="15"/>
                    <a:pt x="201" y="15"/>
                    <a:pt x="202" y="15"/>
                  </a:cubicBezTo>
                  <a:close/>
                  <a:moveTo>
                    <a:pt x="205" y="25"/>
                  </a:moveTo>
                  <a:cubicBezTo>
                    <a:pt x="205" y="26"/>
                    <a:pt x="204" y="25"/>
                    <a:pt x="203" y="25"/>
                  </a:cubicBezTo>
                  <a:cubicBezTo>
                    <a:pt x="203" y="26"/>
                    <a:pt x="203" y="27"/>
                    <a:pt x="202" y="26"/>
                  </a:cubicBezTo>
                  <a:cubicBezTo>
                    <a:pt x="203" y="24"/>
                    <a:pt x="201" y="25"/>
                    <a:pt x="201" y="23"/>
                  </a:cubicBezTo>
                  <a:cubicBezTo>
                    <a:pt x="202" y="22"/>
                    <a:pt x="202" y="21"/>
                    <a:pt x="204" y="22"/>
                  </a:cubicBezTo>
                  <a:cubicBezTo>
                    <a:pt x="205" y="22"/>
                    <a:pt x="205" y="23"/>
                    <a:pt x="205" y="23"/>
                  </a:cubicBezTo>
                  <a:cubicBezTo>
                    <a:pt x="206" y="23"/>
                    <a:pt x="206" y="23"/>
                    <a:pt x="206" y="23"/>
                  </a:cubicBezTo>
                  <a:cubicBezTo>
                    <a:pt x="207" y="23"/>
                    <a:pt x="206" y="25"/>
                    <a:pt x="207" y="25"/>
                  </a:cubicBezTo>
                  <a:cubicBezTo>
                    <a:pt x="207" y="25"/>
                    <a:pt x="208" y="25"/>
                    <a:pt x="208" y="26"/>
                  </a:cubicBezTo>
                  <a:cubicBezTo>
                    <a:pt x="207" y="27"/>
                    <a:pt x="206" y="25"/>
                    <a:pt x="205" y="25"/>
                  </a:cubicBezTo>
                  <a:close/>
                  <a:moveTo>
                    <a:pt x="207" y="15"/>
                  </a:moveTo>
                  <a:cubicBezTo>
                    <a:pt x="208" y="16"/>
                    <a:pt x="208" y="15"/>
                    <a:pt x="208" y="15"/>
                  </a:cubicBezTo>
                  <a:cubicBezTo>
                    <a:pt x="209" y="15"/>
                    <a:pt x="209" y="17"/>
                    <a:pt x="211" y="16"/>
                  </a:cubicBezTo>
                  <a:cubicBezTo>
                    <a:pt x="211" y="17"/>
                    <a:pt x="211" y="18"/>
                    <a:pt x="211" y="18"/>
                  </a:cubicBezTo>
                  <a:cubicBezTo>
                    <a:pt x="211" y="18"/>
                    <a:pt x="211" y="18"/>
                    <a:pt x="211" y="18"/>
                  </a:cubicBezTo>
                  <a:cubicBezTo>
                    <a:pt x="209" y="18"/>
                    <a:pt x="208" y="17"/>
                    <a:pt x="207" y="15"/>
                  </a:cubicBezTo>
                  <a:close/>
                  <a:moveTo>
                    <a:pt x="212" y="24"/>
                  </a:moveTo>
                  <a:cubicBezTo>
                    <a:pt x="212" y="24"/>
                    <a:pt x="211" y="24"/>
                    <a:pt x="211" y="24"/>
                  </a:cubicBezTo>
                  <a:cubicBezTo>
                    <a:pt x="210" y="25"/>
                    <a:pt x="209" y="25"/>
                    <a:pt x="209" y="24"/>
                  </a:cubicBezTo>
                  <a:cubicBezTo>
                    <a:pt x="208" y="24"/>
                    <a:pt x="209" y="23"/>
                    <a:pt x="210" y="23"/>
                  </a:cubicBezTo>
                  <a:cubicBezTo>
                    <a:pt x="210" y="22"/>
                    <a:pt x="210" y="22"/>
                    <a:pt x="211" y="22"/>
                  </a:cubicBezTo>
                  <a:cubicBezTo>
                    <a:pt x="211" y="22"/>
                    <a:pt x="211" y="21"/>
                    <a:pt x="212" y="21"/>
                  </a:cubicBezTo>
                  <a:cubicBezTo>
                    <a:pt x="212" y="21"/>
                    <a:pt x="212" y="21"/>
                    <a:pt x="212" y="21"/>
                  </a:cubicBezTo>
                  <a:cubicBezTo>
                    <a:pt x="213" y="22"/>
                    <a:pt x="214" y="22"/>
                    <a:pt x="214" y="24"/>
                  </a:cubicBezTo>
                  <a:cubicBezTo>
                    <a:pt x="212" y="23"/>
                    <a:pt x="213" y="25"/>
                    <a:pt x="212" y="24"/>
                  </a:cubicBezTo>
                  <a:close/>
                  <a:moveTo>
                    <a:pt x="214" y="25"/>
                  </a:moveTo>
                  <a:cubicBezTo>
                    <a:pt x="215" y="25"/>
                    <a:pt x="216" y="24"/>
                    <a:pt x="216" y="25"/>
                  </a:cubicBezTo>
                  <a:cubicBezTo>
                    <a:pt x="216" y="26"/>
                    <a:pt x="214" y="27"/>
                    <a:pt x="214" y="25"/>
                  </a:cubicBezTo>
                  <a:close/>
                  <a:moveTo>
                    <a:pt x="227" y="23"/>
                  </a:moveTo>
                  <a:cubicBezTo>
                    <a:pt x="226" y="23"/>
                    <a:pt x="225" y="23"/>
                    <a:pt x="224" y="24"/>
                  </a:cubicBezTo>
                  <a:cubicBezTo>
                    <a:pt x="225" y="26"/>
                    <a:pt x="224" y="27"/>
                    <a:pt x="223" y="26"/>
                  </a:cubicBezTo>
                  <a:cubicBezTo>
                    <a:pt x="223" y="25"/>
                    <a:pt x="222" y="24"/>
                    <a:pt x="222" y="24"/>
                  </a:cubicBezTo>
                  <a:cubicBezTo>
                    <a:pt x="219" y="24"/>
                    <a:pt x="219" y="24"/>
                    <a:pt x="219" y="24"/>
                  </a:cubicBezTo>
                  <a:cubicBezTo>
                    <a:pt x="219" y="24"/>
                    <a:pt x="219" y="25"/>
                    <a:pt x="219" y="25"/>
                  </a:cubicBezTo>
                  <a:cubicBezTo>
                    <a:pt x="218" y="25"/>
                    <a:pt x="218" y="26"/>
                    <a:pt x="218" y="26"/>
                  </a:cubicBezTo>
                  <a:cubicBezTo>
                    <a:pt x="217" y="24"/>
                    <a:pt x="218" y="24"/>
                    <a:pt x="217" y="23"/>
                  </a:cubicBezTo>
                  <a:cubicBezTo>
                    <a:pt x="215" y="23"/>
                    <a:pt x="215" y="24"/>
                    <a:pt x="214" y="23"/>
                  </a:cubicBezTo>
                  <a:cubicBezTo>
                    <a:pt x="214" y="22"/>
                    <a:pt x="215" y="22"/>
                    <a:pt x="215" y="21"/>
                  </a:cubicBezTo>
                  <a:cubicBezTo>
                    <a:pt x="217" y="21"/>
                    <a:pt x="217" y="23"/>
                    <a:pt x="219" y="22"/>
                  </a:cubicBezTo>
                  <a:cubicBezTo>
                    <a:pt x="219" y="22"/>
                    <a:pt x="219" y="23"/>
                    <a:pt x="220" y="24"/>
                  </a:cubicBezTo>
                  <a:cubicBezTo>
                    <a:pt x="222" y="23"/>
                    <a:pt x="224" y="22"/>
                    <a:pt x="227" y="21"/>
                  </a:cubicBezTo>
                  <a:cubicBezTo>
                    <a:pt x="227" y="22"/>
                    <a:pt x="227" y="22"/>
                    <a:pt x="227" y="23"/>
                  </a:cubicBezTo>
                  <a:close/>
                  <a:moveTo>
                    <a:pt x="242" y="23"/>
                  </a:moveTo>
                  <a:cubicBezTo>
                    <a:pt x="242" y="24"/>
                    <a:pt x="239" y="23"/>
                    <a:pt x="240" y="25"/>
                  </a:cubicBezTo>
                  <a:cubicBezTo>
                    <a:pt x="238" y="26"/>
                    <a:pt x="238" y="23"/>
                    <a:pt x="236" y="24"/>
                  </a:cubicBezTo>
                  <a:cubicBezTo>
                    <a:pt x="237" y="25"/>
                    <a:pt x="235" y="24"/>
                    <a:pt x="234" y="24"/>
                  </a:cubicBezTo>
                  <a:cubicBezTo>
                    <a:pt x="234" y="25"/>
                    <a:pt x="234" y="25"/>
                    <a:pt x="234" y="25"/>
                  </a:cubicBezTo>
                  <a:cubicBezTo>
                    <a:pt x="234" y="26"/>
                    <a:pt x="232" y="25"/>
                    <a:pt x="232" y="26"/>
                  </a:cubicBezTo>
                  <a:cubicBezTo>
                    <a:pt x="232" y="26"/>
                    <a:pt x="231" y="25"/>
                    <a:pt x="231" y="24"/>
                  </a:cubicBezTo>
                  <a:cubicBezTo>
                    <a:pt x="231" y="24"/>
                    <a:pt x="229" y="24"/>
                    <a:pt x="229" y="23"/>
                  </a:cubicBezTo>
                  <a:cubicBezTo>
                    <a:pt x="229" y="22"/>
                    <a:pt x="231" y="22"/>
                    <a:pt x="232" y="22"/>
                  </a:cubicBezTo>
                  <a:cubicBezTo>
                    <a:pt x="232" y="21"/>
                    <a:pt x="231" y="21"/>
                    <a:pt x="231" y="21"/>
                  </a:cubicBezTo>
                  <a:cubicBezTo>
                    <a:pt x="231" y="18"/>
                    <a:pt x="231" y="18"/>
                    <a:pt x="231" y="18"/>
                  </a:cubicBezTo>
                  <a:cubicBezTo>
                    <a:pt x="230" y="18"/>
                    <a:pt x="229" y="18"/>
                    <a:pt x="229" y="18"/>
                  </a:cubicBezTo>
                  <a:cubicBezTo>
                    <a:pt x="229" y="18"/>
                    <a:pt x="229" y="17"/>
                    <a:pt x="228" y="17"/>
                  </a:cubicBezTo>
                  <a:cubicBezTo>
                    <a:pt x="228" y="16"/>
                    <a:pt x="229" y="15"/>
                    <a:pt x="231" y="15"/>
                  </a:cubicBezTo>
                  <a:cubicBezTo>
                    <a:pt x="230" y="15"/>
                    <a:pt x="231" y="14"/>
                    <a:pt x="231" y="14"/>
                  </a:cubicBezTo>
                  <a:cubicBezTo>
                    <a:pt x="231" y="13"/>
                    <a:pt x="231" y="13"/>
                    <a:pt x="231" y="14"/>
                  </a:cubicBezTo>
                  <a:cubicBezTo>
                    <a:pt x="231" y="14"/>
                    <a:pt x="231" y="14"/>
                    <a:pt x="231" y="15"/>
                  </a:cubicBezTo>
                  <a:cubicBezTo>
                    <a:pt x="233" y="16"/>
                    <a:pt x="232" y="15"/>
                    <a:pt x="234" y="15"/>
                  </a:cubicBezTo>
                  <a:cubicBezTo>
                    <a:pt x="234" y="15"/>
                    <a:pt x="234" y="16"/>
                    <a:pt x="234" y="16"/>
                  </a:cubicBezTo>
                  <a:cubicBezTo>
                    <a:pt x="234" y="17"/>
                    <a:pt x="234" y="17"/>
                    <a:pt x="234" y="18"/>
                  </a:cubicBezTo>
                  <a:cubicBezTo>
                    <a:pt x="233" y="18"/>
                    <a:pt x="233" y="17"/>
                    <a:pt x="232" y="18"/>
                  </a:cubicBezTo>
                  <a:cubicBezTo>
                    <a:pt x="232" y="19"/>
                    <a:pt x="233" y="20"/>
                    <a:pt x="232" y="22"/>
                  </a:cubicBezTo>
                  <a:cubicBezTo>
                    <a:pt x="234" y="22"/>
                    <a:pt x="235" y="23"/>
                    <a:pt x="236" y="23"/>
                  </a:cubicBezTo>
                  <a:cubicBezTo>
                    <a:pt x="237" y="22"/>
                    <a:pt x="239" y="23"/>
                    <a:pt x="239" y="21"/>
                  </a:cubicBezTo>
                  <a:cubicBezTo>
                    <a:pt x="241" y="21"/>
                    <a:pt x="241" y="21"/>
                    <a:pt x="242" y="21"/>
                  </a:cubicBezTo>
                  <a:cubicBezTo>
                    <a:pt x="243" y="21"/>
                    <a:pt x="242" y="22"/>
                    <a:pt x="242" y="22"/>
                  </a:cubicBezTo>
                  <a:cubicBezTo>
                    <a:pt x="242" y="23"/>
                    <a:pt x="242" y="22"/>
                    <a:pt x="242" y="23"/>
                  </a:cubicBezTo>
                  <a:close/>
                  <a:moveTo>
                    <a:pt x="242" y="17"/>
                  </a:moveTo>
                  <a:cubicBezTo>
                    <a:pt x="243" y="16"/>
                    <a:pt x="243" y="17"/>
                    <a:pt x="244" y="16"/>
                  </a:cubicBezTo>
                  <a:cubicBezTo>
                    <a:pt x="244" y="18"/>
                    <a:pt x="246" y="17"/>
                    <a:pt x="246" y="18"/>
                  </a:cubicBezTo>
                  <a:cubicBezTo>
                    <a:pt x="245" y="19"/>
                    <a:pt x="244" y="18"/>
                    <a:pt x="243" y="18"/>
                  </a:cubicBezTo>
                  <a:cubicBezTo>
                    <a:pt x="243" y="18"/>
                    <a:pt x="242" y="17"/>
                    <a:pt x="242" y="17"/>
                  </a:cubicBezTo>
                  <a:close/>
                  <a:moveTo>
                    <a:pt x="249" y="24"/>
                  </a:moveTo>
                  <a:cubicBezTo>
                    <a:pt x="249" y="26"/>
                    <a:pt x="249" y="26"/>
                    <a:pt x="249" y="26"/>
                  </a:cubicBezTo>
                  <a:cubicBezTo>
                    <a:pt x="247" y="26"/>
                    <a:pt x="247" y="23"/>
                    <a:pt x="246" y="22"/>
                  </a:cubicBezTo>
                  <a:cubicBezTo>
                    <a:pt x="245" y="22"/>
                    <a:pt x="244" y="22"/>
                    <a:pt x="244" y="22"/>
                  </a:cubicBezTo>
                  <a:cubicBezTo>
                    <a:pt x="246" y="20"/>
                    <a:pt x="249" y="21"/>
                    <a:pt x="250" y="24"/>
                  </a:cubicBezTo>
                  <a:cubicBezTo>
                    <a:pt x="250" y="24"/>
                    <a:pt x="249" y="24"/>
                    <a:pt x="249" y="24"/>
                  </a:cubicBezTo>
                  <a:close/>
                  <a:moveTo>
                    <a:pt x="251" y="18"/>
                  </a:moveTo>
                  <a:cubicBezTo>
                    <a:pt x="250" y="18"/>
                    <a:pt x="250" y="18"/>
                    <a:pt x="250" y="18"/>
                  </a:cubicBezTo>
                  <a:cubicBezTo>
                    <a:pt x="250" y="18"/>
                    <a:pt x="250" y="17"/>
                    <a:pt x="250" y="17"/>
                  </a:cubicBezTo>
                  <a:cubicBezTo>
                    <a:pt x="250" y="17"/>
                    <a:pt x="251" y="17"/>
                    <a:pt x="251" y="17"/>
                  </a:cubicBezTo>
                  <a:cubicBezTo>
                    <a:pt x="251" y="18"/>
                    <a:pt x="251" y="18"/>
                    <a:pt x="251" y="18"/>
                  </a:cubicBezTo>
                  <a:close/>
                  <a:moveTo>
                    <a:pt x="250" y="14"/>
                  </a:moveTo>
                  <a:cubicBezTo>
                    <a:pt x="250" y="14"/>
                    <a:pt x="250" y="14"/>
                    <a:pt x="250" y="14"/>
                  </a:cubicBezTo>
                  <a:cubicBezTo>
                    <a:pt x="251" y="14"/>
                    <a:pt x="252" y="15"/>
                    <a:pt x="252" y="14"/>
                  </a:cubicBezTo>
                  <a:cubicBezTo>
                    <a:pt x="252" y="12"/>
                    <a:pt x="250" y="13"/>
                    <a:pt x="250" y="12"/>
                  </a:cubicBezTo>
                  <a:cubicBezTo>
                    <a:pt x="252" y="11"/>
                    <a:pt x="250" y="9"/>
                    <a:pt x="251" y="8"/>
                  </a:cubicBezTo>
                  <a:cubicBezTo>
                    <a:pt x="252" y="9"/>
                    <a:pt x="255" y="8"/>
                    <a:pt x="254" y="11"/>
                  </a:cubicBezTo>
                  <a:cubicBezTo>
                    <a:pt x="255" y="11"/>
                    <a:pt x="253" y="11"/>
                    <a:pt x="253" y="11"/>
                  </a:cubicBezTo>
                  <a:cubicBezTo>
                    <a:pt x="253" y="11"/>
                    <a:pt x="253" y="12"/>
                    <a:pt x="253" y="12"/>
                  </a:cubicBezTo>
                  <a:cubicBezTo>
                    <a:pt x="253" y="12"/>
                    <a:pt x="253" y="12"/>
                    <a:pt x="253" y="12"/>
                  </a:cubicBezTo>
                  <a:cubicBezTo>
                    <a:pt x="253" y="11"/>
                    <a:pt x="252" y="12"/>
                    <a:pt x="253" y="13"/>
                  </a:cubicBezTo>
                  <a:cubicBezTo>
                    <a:pt x="253" y="13"/>
                    <a:pt x="253" y="12"/>
                    <a:pt x="253" y="13"/>
                  </a:cubicBezTo>
                  <a:cubicBezTo>
                    <a:pt x="254" y="13"/>
                    <a:pt x="253" y="14"/>
                    <a:pt x="254" y="14"/>
                  </a:cubicBezTo>
                  <a:cubicBezTo>
                    <a:pt x="254" y="14"/>
                    <a:pt x="254" y="14"/>
                    <a:pt x="254" y="14"/>
                  </a:cubicBezTo>
                  <a:cubicBezTo>
                    <a:pt x="254" y="14"/>
                    <a:pt x="253" y="14"/>
                    <a:pt x="253" y="14"/>
                  </a:cubicBezTo>
                  <a:cubicBezTo>
                    <a:pt x="253" y="14"/>
                    <a:pt x="253" y="14"/>
                    <a:pt x="254" y="14"/>
                  </a:cubicBezTo>
                  <a:cubicBezTo>
                    <a:pt x="254" y="15"/>
                    <a:pt x="254" y="15"/>
                    <a:pt x="254" y="16"/>
                  </a:cubicBezTo>
                  <a:cubicBezTo>
                    <a:pt x="254" y="16"/>
                    <a:pt x="254" y="16"/>
                    <a:pt x="253" y="16"/>
                  </a:cubicBezTo>
                  <a:cubicBezTo>
                    <a:pt x="253" y="16"/>
                    <a:pt x="253" y="16"/>
                    <a:pt x="253" y="15"/>
                  </a:cubicBezTo>
                  <a:cubicBezTo>
                    <a:pt x="252" y="16"/>
                    <a:pt x="252" y="15"/>
                    <a:pt x="250" y="14"/>
                  </a:cubicBezTo>
                  <a:close/>
                  <a:moveTo>
                    <a:pt x="254" y="24"/>
                  </a:moveTo>
                  <a:cubicBezTo>
                    <a:pt x="254" y="25"/>
                    <a:pt x="255" y="25"/>
                    <a:pt x="255" y="25"/>
                  </a:cubicBezTo>
                  <a:cubicBezTo>
                    <a:pt x="255" y="26"/>
                    <a:pt x="252" y="25"/>
                    <a:pt x="254" y="24"/>
                  </a:cubicBezTo>
                  <a:close/>
                  <a:moveTo>
                    <a:pt x="256" y="21"/>
                  </a:moveTo>
                  <a:cubicBezTo>
                    <a:pt x="256" y="20"/>
                    <a:pt x="255" y="20"/>
                    <a:pt x="255" y="21"/>
                  </a:cubicBezTo>
                  <a:cubicBezTo>
                    <a:pt x="257" y="23"/>
                    <a:pt x="253" y="24"/>
                    <a:pt x="252" y="25"/>
                  </a:cubicBezTo>
                  <a:cubicBezTo>
                    <a:pt x="252" y="22"/>
                    <a:pt x="252" y="23"/>
                    <a:pt x="253" y="21"/>
                  </a:cubicBezTo>
                  <a:cubicBezTo>
                    <a:pt x="253" y="20"/>
                    <a:pt x="251" y="19"/>
                    <a:pt x="253" y="19"/>
                  </a:cubicBezTo>
                  <a:cubicBezTo>
                    <a:pt x="253" y="20"/>
                    <a:pt x="255" y="20"/>
                    <a:pt x="255" y="20"/>
                  </a:cubicBezTo>
                  <a:cubicBezTo>
                    <a:pt x="255" y="20"/>
                    <a:pt x="256" y="19"/>
                    <a:pt x="256" y="19"/>
                  </a:cubicBezTo>
                  <a:cubicBezTo>
                    <a:pt x="256" y="20"/>
                    <a:pt x="257" y="20"/>
                    <a:pt x="256" y="21"/>
                  </a:cubicBezTo>
                  <a:close/>
                  <a:moveTo>
                    <a:pt x="263" y="24"/>
                  </a:moveTo>
                  <a:cubicBezTo>
                    <a:pt x="263" y="23"/>
                    <a:pt x="261" y="26"/>
                    <a:pt x="261" y="24"/>
                  </a:cubicBezTo>
                  <a:cubicBezTo>
                    <a:pt x="261" y="23"/>
                    <a:pt x="259" y="23"/>
                    <a:pt x="259" y="22"/>
                  </a:cubicBezTo>
                  <a:cubicBezTo>
                    <a:pt x="260" y="21"/>
                    <a:pt x="261" y="21"/>
                    <a:pt x="262" y="21"/>
                  </a:cubicBezTo>
                  <a:cubicBezTo>
                    <a:pt x="262" y="22"/>
                    <a:pt x="265" y="23"/>
                    <a:pt x="263" y="24"/>
                  </a:cubicBezTo>
                  <a:close/>
                  <a:moveTo>
                    <a:pt x="267" y="31"/>
                  </a:moveTo>
                  <a:cubicBezTo>
                    <a:pt x="268" y="31"/>
                    <a:pt x="268" y="31"/>
                    <a:pt x="268" y="31"/>
                  </a:cubicBezTo>
                  <a:cubicBezTo>
                    <a:pt x="268" y="31"/>
                    <a:pt x="268" y="31"/>
                    <a:pt x="268" y="32"/>
                  </a:cubicBezTo>
                  <a:cubicBezTo>
                    <a:pt x="268" y="32"/>
                    <a:pt x="267" y="32"/>
                    <a:pt x="267" y="32"/>
                  </a:cubicBezTo>
                  <a:lnTo>
                    <a:pt x="267" y="31"/>
                  </a:lnTo>
                  <a:close/>
                  <a:moveTo>
                    <a:pt x="271" y="13"/>
                  </a:moveTo>
                  <a:cubicBezTo>
                    <a:pt x="271" y="13"/>
                    <a:pt x="271" y="14"/>
                    <a:pt x="271" y="14"/>
                  </a:cubicBezTo>
                  <a:cubicBezTo>
                    <a:pt x="271" y="14"/>
                    <a:pt x="271" y="14"/>
                    <a:pt x="271" y="13"/>
                  </a:cubicBezTo>
                  <a:cubicBezTo>
                    <a:pt x="271" y="13"/>
                    <a:pt x="271" y="13"/>
                    <a:pt x="271" y="13"/>
                  </a:cubicBezTo>
                  <a:close/>
                  <a:moveTo>
                    <a:pt x="264" y="14"/>
                  </a:moveTo>
                  <a:cubicBezTo>
                    <a:pt x="264" y="14"/>
                    <a:pt x="264" y="14"/>
                    <a:pt x="264" y="14"/>
                  </a:cubicBezTo>
                  <a:cubicBezTo>
                    <a:pt x="264" y="14"/>
                    <a:pt x="264" y="15"/>
                    <a:pt x="263" y="15"/>
                  </a:cubicBezTo>
                  <a:cubicBezTo>
                    <a:pt x="263" y="15"/>
                    <a:pt x="263" y="14"/>
                    <a:pt x="264" y="14"/>
                  </a:cubicBezTo>
                  <a:close/>
                  <a:moveTo>
                    <a:pt x="267" y="24"/>
                  </a:moveTo>
                  <a:cubicBezTo>
                    <a:pt x="266" y="24"/>
                    <a:pt x="265" y="24"/>
                    <a:pt x="265" y="23"/>
                  </a:cubicBezTo>
                  <a:cubicBezTo>
                    <a:pt x="266" y="23"/>
                    <a:pt x="265" y="22"/>
                    <a:pt x="266" y="22"/>
                  </a:cubicBezTo>
                  <a:cubicBezTo>
                    <a:pt x="266" y="24"/>
                    <a:pt x="267" y="21"/>
                    <a:pt x="267" y="24"/>
                  </a:cubicBezTo>
                  <a:close/>
                  <a:moveTo>
                    <a:pt x="267" y="15"/>
                  </a:moveTo>
                  <a:cubicBezTo>
                    <a:pt x="267" y="15"/>
                    <a:pt x="268" y="15"/>
                    <a:pt x="268" y="15"/>
                  </a:cubicBezTo>
                  <a:cubicBezTo>
                    <a:pt x="268" y="15"/>
                    <a:pt x="268" y="15"/>
                    <a:pt x="268" y="15"/>
                  </a:cubicBezTo>
                  <a:cubicBezTo>
                    <a:pt x="268" y="15"/>
                    <a:pt x="267" y="15"/>
                    <a:pt x="267"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4" name="Freeform 3276"/>
            <p:cNvSpPr/>
            <p:nvPr/>
          </p:nvSpPr>
          <p:spPr bwMode="auto">
            <a:xfrm>
              <a:off x="9077326" y="4721225"/>
              <a:ext cx="9525" cy="6350"/>
            </a:xfrm>
            <a:custGeom>
              <a:avLst/>
              <a:gdLst>
                <a:gd name="T0" fmla="*/ 3 w 3"/>
                <a:gd name="T1" fmla="*/ 2 h 2"/>
                <a:gd name="T2" fmla="*/ 3 w 3"/>
                <a:gd name="T3" fmla="*/ 1 h 2"/>
                <a:gd name="T4" fmla="*/ 2 w 3"/>
                <a:gd name="T5" fmla="*/ 1 h 2"/>
                <a:gd name="T6" fmla="*/ 0 w 3"/>
                <a:gd name="T7" fmla="*/ 0 h 2"/>
                <a:gd name="T8" fmla="*/ 2 w 3"/>
                <a:gd name="T9" fmla="*/ 2 h 2"/>
                <a:gd name="T10" fmla="*/ 2 w 3"/>
                <a:gd name="T11" fmla="*/ 1 h 2"/>
                <a:gd name="T12" fmla="*/ 2 w 3"/>
                <a:gd name="T13" fmla="*/ 2 h 2"/>
                <a:gd name="T14" fmla="*/ 3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3" y="2"/>
                  </a:moveTo>
                  <a:cubicBezTo>
                    <a:pt x="3" y="1"/>
                    <a:pt x="3" y="1"/>
                    <a:pt x="3" y="1"/>
                  </a:cubicBezTo>
                  <a:cubicBezTo>
                    <a:pt x="3" y="1"/>
                    <a:pt x="2" y="1"/>
                    <a:pt x="2" y="1"/>
                  </a:cubicBezTo>
                  <a:cubicBezTo>
                    <a:pt x="2" y="0"/>
                    <a:pt x="1" y="0"/>
                    <a:pt x="0" y="0"/>
                  </a:cubicBezTo>
                  <a:cubicBezTo>
                    <a:pt x="0" y="1"/>
                    <a:pt x="1" y="2"/>
                    <a:pt x="2" y="2"/>
                  </a:cubicBezTo>
                  <a:cubicBezTo>
                    <a:pt x="2" y="2"/>
                    <a:pt x="2" y="1"/>
                    <a:pt x="2" y="1"/>
                  </a:cubicBezTo>
                  <a:cubicBezTo>
                    <a:pt x="2" y="1"/>
                    <a:pt x="2" y="2"/>
                    <a:pt x="2" y="2"/>
                  </a:cubicBezTo>
                  <a:cubicBezTo>
                    <a:pt x="2" y="2"/>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5" name="Freeform 3277"/>
            <p:cNvSpPr/>
            <p:nvPr/>
          </p:nvSpPr>
          <p:spPr bwMode="auto">
            <a:xfrm>
              <a:off x="9529763" y="46624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6" name="Freeform 3278"/>
            <p:cNvSpPr/>
            <p:nvPr/>
          </p:nvSpPr>
          <p:spPr bwMode="auto">
            <a:xfrm>
              <a:off x="9647238" y="4735513"/>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0" y="1"/>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7" name="Freeform 3279"/>
            <p:cNvSpPr/>
            <p:nvPr/>
          </p:nvSpPr>
          <p:spPr bwMode="auto">
            <a:xfrm>
              <a:off x="9856788" y="4741863"/>
              <a:ext cx="9525" cy="9525"/>
            </a:xfrm>
            <a:custGeom>
              <a:avLst/>
              <a:gdLst>
                <a:gd name="T0" fmla="*/ 2 w 3"/>
                <a:gd name="T1" fmla="*/ 2 h 3"/>
                <a:gd name="T2" fmla="*/ 2 w 3"/>
                <a:gd name="T3" fmla="*/ 3 h 3"/>
                <a:gd name="T4" fmla="*/ 0 w 3"/>
                <a:gd name="T5" fmla="*/ 0 h 3"/>
                <a:gd name="T6" fmla="*/ 1 w 3"/>
                <a:gd name="T7" fmla="*/ 1 h 3"/>
                <a:gd name="T8" fmla="*/ 1 w 3"/>
                <a:gd name="T9" fmla="*/ 2 h 3"/>
                <a:gd name="T10" fmla="*/ 2 w 3"/>
                <a:gd name="T11" fmla="*/ 2 h 3"/>
              </a:gdLst>
              <a:ahLst/>
              <a:cxnLst>
                <a:cxn ang="0">
                  <a:pos x="T0" y="T1"/>
                </a:cxn>
                <a:cxn ang="0">
                  <a:pos x="T2" y="T3"/>
                </a:cxn>
                <a:cxn ang="0">
                  <a:pos x="T4" y="T5"/>
                </a:cxn>
                <a:cxn ang="0">
                  <a:pos x="T6" y="T7"/>
                </a:cxn>
                <a:cxn ang="0">
                  <a:pos x="T8" y="T9"/>
                </a:cxn>
                <a:cxn ang="0">
                  <a:pos x="T10" y="T11"/>
                </a:cxn>
              </a:cxnLst>
              <a:rect l="0" t="0" r="r" b="b"/>
              <a:pathLst>
                <a:path w="3" h="3">
                  <a:moveTo>
                    <a:pt x="2" y="2"/>
                  </a:moveTo>
                  <a:cubicBezTo>
                    <a:pt x="2" y="3"/>
                    <a:pt x="2" y="3"/>
                    <a:pt x="2" y="3"/>
                  </a:cubicBezTo>
                  <a:cubicBezTo>
                    <a:pt x="3" y="1"/>
                    <a:pt x="2" y="0"/>
                    <a:pt x="0" y="0"/>
                  </a:cubicBezTo>
                  <a:cubicBezTo>
                    <a:pt x="0" y="1"/>
                    <a:pt x="0" y="1"/>
                    <a:pt x="1" y="1"/>
                  </a:cubicBezTo>
                  <a:cubicBezTo>
                    <a:pt x="1" y="2"/>
                    <a:pt x="1" y="2"/>
                    <a:pt x="1"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8" name="Freeform 3280"/>
            <p:cNvSpPr>
              <a:spLocks noEditPoints="1"/>
            </p:cNvSpPr>
            <p:nvPr/>
          </p:nvSpPr>
          <p:spPr bwMode="auto">
            <a:xfrm>
              <a:off x="9729788" y="4630738"/>
              <a:ext cx="34925" cy="22225"/>
            </a:xfrm>
            <a:custGeom>
              <a:avLst/>
              <a:gdLst>
                <a:gd name="T0" fmla="*/ 9 w 11"/>
                <a:gd name="T1" fmla="*/ 3 h 7"/>
                <a:gd name="T2" fmla="*/ 11 w 11"/>
                <a:gd name="T3" fmla="*/ 2 h 7"/>
                <a:gd name="T4" fmla="*/ 8 w 11"/>
                <a:gd name="T5" fmla="*/ 3 h 7"/>
                <a:gd name="T6" fmla="*/ 6 w 11"/>
                <a:gd name="T7" fmla="*/ 0 h 7"/>
                <a:gd name="T8" fmla="*/ 5 w 11"/>
                <a:gd name="T9" fmla="*/ 1 h 7"/>
                <a:gd name="T10" fmla="*/ 5 w 11"/>
                <a:gd name="T11" fmla="*/ 2 h 7"/>
                <a:gd name="T12" fmla="*/ 1 w 11"/>
                <a:gd name="T13" fmla="*/ 2 h 7"/>
                <a:gd name="T14" fmla="*/ 2 w 11"/>
                <a:gd name="T15" fmla="*/ 2 h 7"/>
                <a:gd name="T16" fmla="*/ 3 w 11"/>
                <a:gd name="T17" fmla="*/ 4 h 7"/>
                <a:gd name="T18" fmla="*/ 1 w 11"/>
                <a:gd name="T19" fmla="*/ 3 h 7"/>
                <a:gd name="T20" fmla="*/ 0 w 11"/>
                <a:gd name="T21" fmla="*/ 6 h 7"/>
                <a:gd name="T22" fmla="*/ 2 w 11"/>
                <a:gd name="T23" fmla="*/ 5 h 7"/>
                <a:gd name="T24" fmla="*/ 3 w 11"/>
                <a:gd name="T25" fmla="*/ 7 h 7"/>
                <a:gd name="T26" fmla="*/ 7 w 11"/>
                <a:gd name="T27" fmla="*/ 6 h 7"/>
                <a:gd name="T28" fmla="*/ 9 w 11"/>
                <a:gd name="T29" fmla="*/ 3 h 7"/>
                <a:gd name="T30" fmla="*/ 3 w 11"/>
                <a:gd name="T31" fmla="*/ 2 h 7"/>
                <a:gd name="T32" fmla="*/ 5 w 11"/>
                <a:gd name="T33" fmla="*/ 3 h 7"/>
                <a:gd name="T34" fmla="*/ 3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9" y="3"/>
                  </a:moveTo>
                  <a:cubicBezTo>
                    <a:pt x="10" y="4"/>
                    <a:pt x="10" y="3"/>
                    <a:pt x="11" y="2"/>
                  </a:cubicBezTo>
                  <a:cubicBezTo>
                    <a:pt x="11" y="2"/>
                    <a:pt x="8" y="2"/>
                    <a:pt x="8" y="3"/>
                  </a:cubicBezTo>
                  <a:cubicBezTo>
                    <a:pt x="7" y="3"/>
                    <a:pt x="7" y="1"/>
                    <a:pt x="6" y="0"/>
                  </a:cubicBezTo>
                  <a:cubicBezTo>
                    <a:pt x="6" y="0"/>
                    <a:pt x="6" y="1"/>
                    <a:pt x="5" y="1"/>
                  </a:cubicBezTo>
                  <a:cubicBezTo>
                    <a:pt x="5" y="1"/>
                    <a:pt x="5" y="1"/>
                    <a:pt x="5" y="2"/>
                  </a:cubicBezTo>
                  <a:cubicBezTo>
                    <a:pt x="4" y="1"/>
                    <a:pt x="1" y="1"/>
                    <a:pt x="1" y="2"/>
                  </a:cubicBezTo>
                  <a:cubicBezTo>
                    <a:pt x="2" y="3"/>
                    <a:pt x="2" y="2"/>
                    <a:pt x="2" y="2"/>
                  </a:cubicBezTo>
                  <a:cubicBezTo>
                    <a:pt x="2" y="2"/>
                    <a:pt x="2" y="4"/>
                    <a:pt x="3" y="4"/>
                  </a:cubicBezTo>
                  <a:cubicBezTo>
                    <a:pt x="2" y="4"/>
                    <a:pt x="2" y="3"/>
                    <a:pt x="1" y="3"/>
                  </a:cubicBezTo>
                  <a:cubicBezTo>
                    <a:pt x="0" y="3"/>
                    <a:pt x="0" y="5"/>
                    <a:pt x="0" y="6"/>
                  </a:cubicBezTo>
                  <a:cubicBezTo>
                    <a:pt x="1" y="6"/>
                    <a:pt x="2" y="6"/>
                    <a:pt x="2" y="5"/>
                  </a:cubicBezTo>
                  <a:cubicBezTo>
                    <a:pt x="3" y="5"/>
                    <a:pt x="2" y="7"/>
                    <a:pt x="3" y="7"/>
                  </a:cubicBezTo>
                  <a:cubicBezTo>
                    <a:pt x="5" y="7"/>
                    <a:pt x="5" y="6"/>
                    <a:pt x="7" y="6"/>
                  </a:cubicBezTo>
                  <a:cubicBezTo>
                    <a:pt x="7" y="5"/>
                    <a:pt x="10" y="5"/>
                    <a:pt x="9" y="3"/>
                  </a:cubicBezTo>
                  <a:close/>
                  <a:moveTo>
                    <a:pt x="3" y="2"/>
                  </a:moveTo>
                  <a:cubicBezTo>
                    <a:pt x="4" y="2"/>
                    <a:pt x="5" y="2"/>
                    <a:pt x="5" y="3"/>
                  </a:cubicBezTo>
                  <a:cubicBezTo>
                    <a:pt x="4" y="4"/>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9" name="Freeform 3281"/>
            <p:cNvSpPr/>
            <p:nvPr/>
          </p:nvSpPr>
          <p:spPr bwMode="auto">
            <a:xfrm>
              <a:off x="9859963" y="4735513"/>
              <a:ext cx="12700" cy="9525"/>
            </a:xfrm>
            <a:custGeom>
              <a:avLst/>
              <a:gdLst>
                <a:gd name="T0" fmla="*/ 3 w 4"/>
                <a:gd name="T1" fmla="*/ 1 h 3"/>
                <a:gd name="T2" fmla="*/ 2 w 4"/>
                <a:gd name="T3" fmla="*/ 1 h 3"/>
                <a:gd name="T4" fmla="*/ 0 w 4"/>
                <a:gd name="T5" fmla="*/ 2 h 3"/>
                <a:gd name="T6" fmla="*/ 3 w 4"/>
                <a:gd name="T7" fmla="*/ 1 h 3"/>
              </a:gdLst>
              <a:ahLst/>
              <a:cxnLst>
                <a:cxn ang="0">
                  <a:pos x="T0" y="T1"/>
                </a:cxn>
                <a:cxn ang="0">
                  <a:pos x="T2" y="T3"/>
                </a:cxn>
                <a:cxn ang="0">
                  <a:pos x="T4" y="T5"/>
                </a:cxn>
                <a:cxn ang="0">
                  <a:pos x="T6" y="T7"/>
                </a:cxn>
              </a:cxnLst>
              <a:rect l="0" t="0" r="r" b="b"/>
              <a:pathLst>
                <a:path w="4" h="3">
                  <a:moveTo>
                    <a:pt x="3" y="1"/>
                  </a:moveTo>
                  <a:cubicBezTo>
                    <a:pt x="2" y="0"/>
                    <a:pt x="2" y="1"/>
                    <a:pt x="2" y="1"/>
                  </a:cubicBezTo>
                  <a:cubicBezTo>
                    <a:pt x="1" y="1"/>
                    <a:pt x="1" y="2"/>
                    <a:pt x="0" y="2"/>
                  </a:cubicBezTo>
                  <a:cubicBezTo>
                    <a:pt x="1" y="3"/>
                    <a:pt x="4"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0" name="Freeform 3282"/>
            <p:cNvSpPr/>
            <p:nvPr/>
          </p:nvSpPr>
          <p:spPr bwMode="auto">
            <a:xfrm>
              <a:off x="9547226" y="46624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1" name="Freeform 3283"/>
            <p:cNvSpPr>
              <a:spLocks noEditPoints="1"/>
            </p:cNvSpPr>
            <p:nvPr/>
          </p:nvSpPr>
          <p:spPr bwMode="auto">
            <a:xfrm>
              <a:off x="9661526" y="4652963"/>
              <a:ext cx="25400" cy="23812"/>
            </a:xfrm>
            <a:custGeom>
              <a:avLst/>
              <a:gdLst>
                <a:gd name="T0" fmla="*/ 7 w 8"/>
                <a:gd name="T1" fmla="*/ 4 h 7"/>
                <a:gd name="T2" fmla="*/ 5 w 8"/>
                <a:gd name="T3" fmla="*/ 4 h 7"/>
                <a:gd name="T4" fmla="*/ 2 w 8"/>
                <a:gd name="T5" fmla="*/ 2 h 7"/>
                <a:gd name="T6" fmla="*/ 4 w 8"/>
                <a:gd name="T7" fmla="*/ 0 h 7"/>
                <a:gd name="T8" fmla="*/ 2 w 8"/>
                <a:gd name="T9" fmla="*/ 1 h 7"/>
                <a:gd name="T10" fmla="*/ 1 w 8"/>
                <a:gd name="T11" fmla="*/ 3 h 7"/>
                <a:gd name="T12" fmla="*/ 0 w 8"/>
                <a:gd name="T13" fmla="*/ 5 h 7"/>
                <a:gd name="T14" fmla="*/ 4 w 8"/>
                <a:gd name="T15" fmla="*/ 5 h 7"/>
                <a:gd name="T16" fmla="*/ 6 w 8"/>
                <a:gd name="T17" fmla="*/ 6 h 7"/>
                <a:gd name="T18" fmla="*/ 7 w 8"/>
                <a:gd name="T19" fmla="*/ 4 h 7"/>
                <a:gd name="T20" fmla="*/ 3 w 8"/>
                <a:gd name="T21" fmla="*/ 5 h 7"/>
                <a:gd name="T22" fmla="*/ 4 w 8"/>
                <a:gd name="T23" fmla="*/ 4 h 7"/>
                <a:gd name="T24" fmla="*/ 3 w 8"/>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7">
                  <a:moveTo>
                    <a:pt x="7" y="4"/>
                  </a:moveTo>
                  <a:cubicBezTo>
                    <a:pt x="8" y="3"/>
                    <a:pt x="5" y="4"/>
                    <a:pt x="5" y="4"/>
                  </a:cubicBezTo>
                  <a:cubicBezTo>
                    <a:pt x="6" y="1"/>
                    <a:pt x="3" y="3"/>
                    <a:pt x="2" y="2"/>
                  </a:cubicBezTo>
                  <a:cubicBezTo>
                    <a:pt x="2" y="1"/>
                    <a:pt x="4" y="2"/>
                    <a:pt x="4" y="0"/>
                  </a:cubicBezTo>
                  <a:cubicBezTo>
                    <a:pt x="2" y="0"/>
                    <a:pt x="3" y="1"/>
                    <a:pt x="2" y="1"/>
                  </a:cubicBezTo>
                  <a:cubicBezTo>
                    <a:pt x="1" y="1"/>
                    <a:pt x="1" y="2"/>
                    <a:pt x="1" y="3"/>
                  </a:cubicBezTo>
                  <a:cubicBezTo>
                    <a:pt x="1" y="4"/>
                    <a:pt x="0" y="4"/>
                    <a:pt x="0" y="5"/>
                  </a:cubicBezTo>
                  <a:cubicBezTo>
                    <a:pt x="1" y="5"/>
                    <a:pt x="3" y="6"/>
                    <a:pt x="4" y="5"/>
                  </a:cubicBezTo>
                  <a:cubicBezTo>
                    <a:pt x="5" y="5"/>
                    <a:pt x="4" y="7"/>
                    <a:pt x="6" y="6"/>
                  </a:cubicBezTo>
                  <a:cubicBezTo>
                    <a:pt x="5" y="5"/>
                    <a:pt x="6" y="4"/>
                    <a:pt x="7" y="4"/>
                  </a:cubicBezTo>
                  <a:close/>
                  <a:moveTo>
                    <a:pt x="3" y="5"/>
                  </a:moveTo>
                  <a:cubicBezTo>
                    <a:pt x="2" y="5"/>
                    <a:pt x="3" y="2"/>
                    <a:pt x="4" y="4"/>
                  </a:cubicBezTo>
                  <a:cubicBezTo>
                    <a:pt x="3" y="4"/>
                    <a:pt x="3" y="5"/>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2" name="Freeform 3284"/>
            <p:cNvSpPr>
              <a:spLocks noEditPoints="1"/>
            </p:cNvSpPr>
            <p:nvPr/>
          </p:nvSpPr>
          <p:spPr bwMode="auto">
            <a:xfrm>
              <a:off x="9686926" y="4649788"/>
              <a:ext cx="68263" cy="26987"/>
            </a:xfrm>
            <a:custGeom>
              <a:avLst/>
              <a:gdLst>
                <a:gd name="T0" fmla="*/ 20 w 21"/>
                <a:gd name="T1" fmla="*/ 4 h 8"/>
                <a:gd name="T2" fmla="*/ 18 w 21"/>
                <a:gd name="T3" fmla="*/ 3 h 8"/>
                <a:gd name="T4" fmla="*/ 16 w 21"/>
                <a:gd name="T5" fmla="*/ 2 h 8"/>
                <a:gd name="T6" fmla="*/ 16 w 21"/>
                <a:gd name="T7" fmla="*/ 4 h 8"/>
                <a:gd name="T8" fmla="*/ 16 w 21"/>
                <a:gd name="T9" fmla="*/ 2 h 8"/>
                <a:gd name="T10" fmla="*/ 14 w 21"/>
                <a:gd name="T11" fmla="*/ 3 h 8"/>
                <a:gd name="T12" fmla="*/ 13 w 21"/>
                <a:gd name="T13" fmla="*/ 2 h 8"/>
                <a:gd name="T14" fmla="*/ 12 w 21"/>
                <a:gd name="T15" fmla="*/ 1 h 8"/>
                <a:gd name="T16" fmla="*/ 10 w 21"/>
                <a:gd name="T17" fmla="*/ 1 h 8"/>
                <a:gd name="T18" fmla="*/ 9 w 21"/>
                <a:gd name="T19" fmla="*/ 1 h 8"/>
                <a:gd name="T20" fmla="*/ 7 w 21"/>
                <a:gd name="T21" fmla="*/ 0 h 8"/>
                <a:gd name="T22" fmla="*/ 8 w 21"/>
                <a:gd name="T23" fmla="*/ 4 h 8"/>
                <a:gd name="T24" fmla="*/ 7 w 21"/>
                <a:gd name="T25" fmla="*/ 3 h 8"/>
                <a:gd name="T26" fmla="*/ 6 w 21"/>
                <a:gd name="T27" fmla="*/ 4 h 8"/>
                <a:gd name="T28" fmla="*/ 4 w 21"/>
                <a:gd name="T29" fmla="*/ 3 h 8"/>
                <a:gd name="T30" fmla="*/ 2 w 21"/>
                <a:gd name="T31" fmla="*/ 2 h 8"/>
                <a:gd name="T32" fmla="*/ 0 w 21"/>
                <a:gd name="T33" fmla="*/ 4 h 8"/>
                <a:gd name="T34" fmla="*/ 1 w 21"/>
                <a:gd name="T35" fmla="*/ 7 h 8"/>
                <a:gd name="T36" fmla="*/ 5 w 21"/>
                <a:gd name="T37" fmla="*/ 6 h 8"/>
                <a:gd name="T38" fmla="*/ 5 w 21"/>
                <a:gd name="T39" fmla="*/ 4 h 8"/>
                <a:gd name="T40" fmla="*/ 6 w 21"/>
                <a:gd name="T41" fmla="*/ 6 h 8"/>
                <a:gd name="T42" fmla="*/ 8 w 21"/>
                <a:gd name="T43" fmla="*/ 5 h 8"/>
                <a:gd name="T44" fmla="*/ 14 w 21"/>
                <a:gd name="T45" fmla="*/ 7 h 8"/>
                <a:gd name="T46" fmla="*/ 15 w 21"/>
                <a:gd name="T47" fmla="*/ 5 h 8"/>
                <a:gd name="T48" fmla="*/ 17 w 21"/>
                <a:gd name="T49" fmla="*/ 4 h 8"/>
                <a:gd name="T50" fmla="*/ 18 w 21"/>
                <a:gd name="T51" fmla="*/ 5 h 8"/>
                <a:gd name="T52" fmla="*/ 15 w 21"/>
                <a:gd name="T53" fmla="*/ 7 h 8"/>
                <a:gd name="T54" fmla="*/ 17 w 21"/>
                <a:gd name="T55" fmla="*/ 6 h 8"/>
                <a:gd name="T56" fmla="*/ 17 w 21"/>
                <a:gd name="T57" fmla="*/ 7 h 8"/>
                <a:gd name="T58" fmla="*/ 19 w 21"/>
                <a:gd name="T59" fmla="*/ 7 h 8"/>
                <a:gd name="T60" fmla="*/ 20 w 21"/>
                <a:gd name="T61" fmla="*/ 4 h 8"/>
                <a:gd name="T62" fmla="*/ 11 w 21"/>
                <a:gd name="T63" fmla="*/ 6 h 8"/>
                <a:gd name="T64" fmla="*/ 9 w 21"/>
                <a:gd name="T65" fmla="*/ 6 h 8"/>
                <a:gd name="T66" fmla="*/ 10 w 21"/>
                <a:gd name="T67" fmla="*/ 5 h 8"/>
                <a:gd name="T68" fmla="*/ 11 w 21"/>
                <a:gd name="T69" fmla="*/ 4 h 8"/>
                <a:gd name="T70" fmla="*/ 11 w 21"/>
                <a:gd name="T71" fmla="*/ 6 h 8"/>
                <a:gd name="T72" fmla="*/ 13 w 21"/>
                <a:gd name="T73" fmla="*/ 5 h 8"/>
                <a:gd name="T74" fmla="*/ 13 w 21"/>
                <a:gd name="T75" fmla="*/ 4 h 8"/>
                <a:gd name="T76" fmla="*/ 12 w 21"/>
                <a:gd name="T77" fmla="*/ 2 h 8"/>
                <a:gd name="T78" fmla="*/ 14 w 21"/>
                <a:gd name="T79" fmla="*/ 4 h 8"/>
                <a:gd name="T80" fmla="*/ 13 w 21"/>
                <a:gd name="T8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 h="8">
                  <a:moveTo>
                    <a:pt x="20" y="4"/>
                  </a:moveTo>
                  <a:cubicBezTo>
                    <a:pt x="21" y="2"/>
                    <a:pt x="19" y="3"/>
                    <a:pt x="18" y="3"/>
                  </a:cubicBezTo>
                  <a:cubicBezTo>
                    <a:pt x="17" y="3"/>
                    <a:pt x="17" y="2"/>
                    <a:pt x="16" y="2"/>
                  </a:cubicBezTo>
                  <a:cubicBezTo>
                    <a:pt x="16" y="3"/>
                    <a:pt x="16" y="4"/>
                    <a:pt x="16" y="4"/>
                  </a:cubicBezTo>
                  <a:cubicBezTo>
                    <a:pt x="15" y="3"/>
                    <a:pt x="16" y="3"/>
                    <a:pt x="16" y="2"/>
                  </a:cubicBezTo>
                  <a:cubicBezTo>
                    <a:pt x="15" y="3"/>
                    <a:pt x="15" y="3"/>
                    <a:pt x="14" y="3"/>
                  </a:cubicBezTo>
                  <a:cubicBezTo>
                    <a:pt x="13" y="3"/>
                    <a:pt x="14" y="2"/>
                    <a:pt x="13" y="2"/>
                  </a:cubicBezTo>
                  <a:cubicBezTo>
                    <a:pt x="13" y="1"/>
                    <a:pt x="12" y="2"/>
                    <a:pt x="12" y="1"/>
                  </a:cubicBezTo>
                  <a:cubicBezTo>
                    <a:pt x="11" y="1"/>
                    <a:pt x="12" y="2"/>
                    <a:pt x="10" y="1"/>
                  </a:cubicBezTo>
                  <a:cubicBezTo>
                    <a:pt x="10" y="1"/>
                    <a:pt x="9" y="1"/>
                    <a:pt x="9" y="1"/>
                  </a:cubicBezTo>
                  <a:cubicBezTo>
                    <a:pt x="9" y="1"/>
                    <a:pt x="8" y="2"/>
                    <a:pt x="7" y="0"/>
                  </a:cubicBezTo>
                  <a:cubicBezTo>
                    <a:pt x="6" y="1"/>
                    <a:pt x="8" y="2"/>
                    <a:pt x="8" y="4"/>
                  </a:cubicBezTo>
                  <a:cubicBezTo>
                    <a:pt x="7" y="4"/>
                    <a:pt x="7" y="3"/>
                    <a:pt x="7" y="3"/>
                  </a:cubicBezTo>
                  <a:cubicBezTo>
                    <a:pt x="6" y="3"/>
                    <a:pt x="6" y="4"/>
                    <a:pt x="6" y="4"/>
                  </a:cubicBezTo>
                  <a:cubicBezTo>
                    <a:pt x="5" y="3"/>
                    <a:pt x="5" y="3"/>
                    <a:pt x="4" y="3"/>
                  </a:cubicBezTo>
                  <a:cubicBezTo>
                    <a:pt x="4" y="3"/>
                    <a:pt x="2" y="4"/>
                    <a:pt x="2" y="2"/>
                  </a:cubicBezTo>
                  <a:cubicBezTo>
                    <a:pt x="1" y="3"/>
                    <a:pt x="3" y="5"/>
                    <a:pt x="0" y="4"/>
                  </a:cubicBezTo>
                  <a:cubicBezTo>
                    <a:pt x="0" y="6"/>
                    <a:pt x="1" y="5"/>
                    <a:pt x="1" y="7"/>
                  </a:cubicBezTo>
                  <a:cubicBezTo>
                    <a:pt x="2" y="7"/>
                    <a:pt x="3" y="6"/>
                    <a:pt x="5" y="6"/>
                  </a:cubicBezTo>
                  <a:cubicBezTo>
                    <a:pt x="5" y="5"/>
                    <a:pt x="4" y="4"/>
                    <a:pt x="5" y="4"/>
                  </a:cubicBezTo>
                  <a:cubicBezTo>
                    <a:pt x="7" y="5"/>
                    <a:pt x="4" y="5"/>
                    <a:pt x="6" y="6"/>
                  </a:cubicBezTo>
                  <a:cubicBezTo>
                    <a:pt x="6" y="6"/>
                    <a:pt x="7" y="5"/>
                    <a:pt x="8" y="5"/>
                  </a:cubicBezTo>
                  <a:cubicBezTo>
                    <a:pt x="6" y="8"/>
                    <a:pt x="12" y="8"/>
                    <a:pt x="14" y="7"/>
                  </a:cubicBezTo>
                  <a:cubicBezTo>
                    <a:pt x="12" y="6"/>
                    <a:pt x="15" y="6"/>
                    <a:pt x="15" y="5"/>
                  </a:cubicBezTo>
                  <a:cubicBezTo>
                    <a:pt x="15" y="4"/>
                    <a:pt x="17" y="6"/>
                    <a:pt x="17" y="4"/>
                  </a:cubicBezTo>
                  <a:cubicBezTo>
                    <a:pt x="17" y="4"/>
                    <a:pt x="17" y="5"/>
                    <a:pt x="18" y="5"/>
                  </a:cubicBezTo>
                  <a:cubicBezTo>
                    <a:pt x="17" y="6"/>
                    <a:pt x="14" y="5"/>
                    <a:pt x="15" y="7"/>
                  </a:cubicBezTo>
                  <a:cubicBezTo>
                    <a:pt x="15" y="8"/>
                    <a:pt x="17" y="8"/>
                    <a:pt x="17" y="6"/>
                  </a:cubicBezTo>
                  <a:cubicBezTo>
                    <a:pt x="17" y="6"/>
                    <a:pt x="17" y="7"/>
                    <a:pt x="17" y="7"/>
                  </a:cubicBezTo>
                  <a:cubicBezTo>
                    <a:pt x="18" y="8"/>
                    <a:pt x="19" y="7"/>
                    <a:pt x="19" y="7"/>
                  </a:cubicBezTo>
                  <a:cubicBezTo>
                    <a:pt x="19" y="6"/>
                    <a:pt x="18" y="3"/>
                    <a:pt x="20" y="4"/>
                  </a:cubicBezTo>
                  <a:close/>
                  <a:moveTo>
                    <a:pt x="11" y="6"/>
                  </a:moveTo>
                  <a:cubicBezTo>
                    <a:pt x="11" y="6"/>
                    <a:pt x="10" y="6"/>
                    <a:pt x="9" y="6"/>
                  </a:cubicBezTo>
                  <a:cubicBezTo>
                    <a:pt x="9" y="5"/>
                    <a:pt x="9" y="4"/>
                    <a:pt x="10" y="5"/>
                  </a:cubicBezTo>
                  <a:cubicBezTo>
                    <a:pt x="10" y="4"/>
                    <a:pt x="11" y="3"/>
                    <a:pt x="11" y="4"/>
                  </a:cubicBezTo>
                  <a:cubicBezTo>
                    <a:pt x="11" y="4"/>
                    <a:pt x="11" y="5"/>
                    <a:pt x="11" y="6"/>
                  </a:cubicBezTo>
                  <a:close/>
                  <a:moveTo>
                    <a:pt x="13" y="5"/>
                  </a:moveTo>
                  <a:cubicBezTo>
                    <a:pt x="13" y="4"/>
                    <a:pt x="13" y="4"/>
                    <a:pt x="13" y="4"/>
                  </a:cubicBezTo>
                  <a:cubicBezTo>
                    <a:pt x="12" y="4"/>
                    <a:pt x="11" y="2"/>
                    <a:pt x="12" y="2"/>
                  </a:cubicBezTo>
                  <a:cubicBezTo>
                    <a:pt x="13" y="3"/>
                    <a:pt x="14" y="3"/>
                    <a:pt x="14" y="4"/>
                  </a:cubicBezTo>
                  <a:cubicBezTo>
                    <a:pt x="14" y="4"/>
                    <a:pt x="13" y="5"/>
                    <a:pt x="1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3" name="Freeform 3285"/>
            <p:cNvSpPr/>
            <p:nvPr/>
          </p:nvSpPr>
          <p:spPr bwMode="auto">
            <a:xfrm>
              <a:off x="9748838" y="4665663"/>
              <a:ext cx="6350" cy="6350"/>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0"/>
                    <a:pt x="1" y="0"/>
                    <a:pt x="0" y="1"/>
                  </a:cubicBezTo>
                  <a:cubicBezTo>
                    <a:pt x="1"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4" name="Freeform 3286"/>
            <p:cNvSpPr/>
            <p:nvPr/>
          </p:nvSpPr>
          <p:spPr bwMode="auto">
            <a:xfrm>
              <a:off x="9650413" y="4773613"/>
              <a:ext cx="6350" cy="9525"/>
            </a:xfrm>
            <a:custGeom>
              <a:avLst/>
              <a:gdLst>
                <a:gd name="T0" fmla="*/ 0 w 2"/>
                <a:gd name="T1" fmla="*/ 3 h 3"/>
                <a:gd name="T2" fmla="*/ 1 w 2"/>
                <a:gd name="T3" fmla="*/ 1 h 3"/>
                <a:gd name="T4" fmla="*/ 0 w 2"/>
                <a:gd name="T5" fmla="*/ 3 h 3"/>
              </a:gdLst>
              <a:ahLst/>
              <a:cxnLst>
                <a:cxn ang="0">
                  <a:pos x="T0" y="T1"/>
                </a:cxn>
                <a:cxn ang="0">
                  <a:pos x="T2" y="T3"/>
                </a:cxn>
                <a:cxn ang="0">
                  <a:pos x="T4" y="T5"/>
                </a:cxn>
              </a:cxnLst>
              <a:rect l="0" t="0" r="r" b="b"/>
              <a:pathLst>
                <a:path w="2" h="3">
                  <a:moveTo>
                    <a:pt x="0" y="3"/>
                  </a:moveTo>
                  <a:cubicBezTo>
                    <a:pt x="1" y="3"/>
                    <a:pt x="2" y="2"/>
                    <a:pt x="1" y="1"/>
                  </a:cubicBezTo>
                  <a:cubicBezTo>
                    <a:pt x="0" y="0"/>
                    <a:pt x="1"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5" name="Freeform 3287"/>
            <p:cNvSpPr/>
            <p:nvPr/>
          </p:nvSpPr>
          <p:spPr bwMode="auto">
            <a:xfrm>
              <a:off x="9612313" y="4656138"/>
              <a:ext cx="9525" cy="12700"/>
            </a:xfrm>
            <a:custGeom>
              <a:avLst/>
              <a:gdLst>
                <a:gd name="T0" fmla="*/ 1 w 3"/>
                <a:gd name="T1" fmla="*/ 4 h 4"/>
                <a:gd name="T2" fmla="*/ 3 w 3"/>
                <a:gd name="T3" fmla="*/ 4 h 4"/>
                <a:gd name="T4" fmla="*/ 2 w 3"/>
                <a:gd name="T5" fmla="*/ 2 h 4"/>
                <a:gd name="T6" fmla="*/ 2 w 3"/>
                <a:gd name="T7" fmla="*/ 4 h 4"/>
                <a:gd name="T8" fmla="*/ 1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2" y="3"/>
                    <a:pt x="1" y="4"/>
                    <a:pt x="3" y="4"/>
                  </a:cubicBezTo>
                  <a:cubicBezTo>
                    <a:pt x="3" y="3"/>
                    <a:pt x="3" y="2"/>
                    <a:pt x="2" y="2"/>
                  </a:cubicBezTo>
                  <a:cubicBezTo>
                    <a:pt x="2" y="2"/>
                    <a:pt x="2" y="3"/>
                    <a:pt x="2" y="4"/>
                  </a:cubicBezTo>
                  <a:cubicBezTo>
                    <a:pt x="2" y="3"/>
                    <a:pt x="0" y="2"/>
                    <a:pt x="1" y="2"/>
                  </a:cubicBezTo>
                  <a:cubicBezTo>
                    <a:pt x="0" y="0"/>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6" name="Freeform 3288"/>
            <p:cNvSpPr/>
            <p:nvPr/>
          </p:nvSpPr>
          <p:spPr bwMode="auto">
            <a:xfrm>
              <a:off x="9566276" y="4652963"/>
              <a:ext cx="15875" cy="19050"/>
            </a:xfrm>
            <a:custGeom>
              <a:avLst/>
              <a:gdLst>
                <a:gd name="T0" fmla="*/ 5 w 5"/>
                <a:gd name="T1" fmla="*/ 3 h 6"/>
                <a:gd name="T2" fmla="*/ 4 w 5"/>
                <a:gd name="T3" fmla="*/ 4 h 6"/>
                <a:gd name="T4" fmla="*/ 4 w 5"/>
                <a:gd name="T5" fmla="*/ 0 h 6"/>
                <a:gd name="T6" fmla="*/ 2 w 5"/>
                <a:gd name="T7" fmla="*/ 1 h 6"/>
                <a:gd name="T8" fmla="*/ 1 w 5"/>
                <a:gd name="T9" fmla="*/ 2 h 6"/>
                <a:gd name="T10" fmla="*/ 0 w 5"/>
                <a:gd name="T11" fmla="*/ 4 h 6"/>
                <a:gd name="T12" fmla="*/ 2 w 5"/>
                <a:gd name="T13" fmla="*/ 5 h 6"/>
                <a:gd name="T14" fmla="*/ 2 w 5"/>
                <a:gd name="T15" fmla="*/ 3 h 6"/>
                <a:gd name="T16" fmla="*/ 3 w 5"/>
                <a:gd name="T17" fmla="*/ 5 h 6"/>
                <a:gd name="T18" fmla="*/ 4 w 5"/>
                <a:gd name="T19" fmla="*/ 5 h 6"/>
                <a:gd name="T20" fmla="*/ 5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5" y="3"/>
                  </a:moveTo>
                  <a:cubicBezTo>
                    <a:pt x="4" y="3"/>
                    <a:pt x="4" y="4"/>
                    <a:pt x="4" y="4"/>
                  </a:cubicBezTo>
                  <a:cubicBezTo>
                    <a:pt x="3" y="3"/>
                    <a:pt x="4" y="2"/>
                    <a:pt x="4" y="0"/>
                  </a:cubicBezTo>
                  <a:cubicBezTo>
                    <a:pt x="3" y="1"/>
                    <a:pt x="2" y="0"/>
                    <a:pt x="2" y="1"/>
                  </a:cubicBezTo>
                  <a:cubicBezTo>
                    <a:pt x="2" y="1"/>
                    <a:pt x="1" y="2"/>
                    <a:pt x="1" y="2"/>
                  </a:cubicBezTo>
                  <a:cubicBezTo>
                    <a:pt x="1" y="2"/>
                    <a:pt x="2" y="4"/>
                    <a:pt x="0" y="4"/>
                  </a:cubicBezTo>
                  <a:cubicBezTo>
                    <a:pt x="0" y="5"/>
                    <a:pt x="1" y="4"/>
                    <a:pt x="2" y="5"/>
                  </a:cubicBezTo>
                  <a:cubicBezTo>
                    <a:pt x="2" y="4"/>
                    <a:pt x="2" y="3"/>
                    <a:pt x="2" y="3"/>
                  </a:cubicBezTo>
                  <a:cubicBezTo>
                    <a:pt x="3" y="3"/>
                    <a:pt x="3" y="4"/>
                    <a:pt x="3" y="5"/>
                  </a:cubicBezTo>
                  <a:cubicBezTo>
                    <a:pt x="4" y="4"/>
                    <a:pt x="4" y="5"/>
                    <a:pt x="4" y="5"/>
                  </a:cubicBezTo>
                  <a:cubicBezTo>
                    <a:pt x="5" y="6"/>
                    <a:pt x="5" y="3"/>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7" name="Freeform 3289"/>
            <p:cNvSpPr/>
            <p:nvPr/>
          </p:nvSpPr>
          <p:spPr bwMode="auto">
            <a:xfrm>
              <a:off x="9644063" y="4659313"/>
              <a:ext cx="12700" cy="12700"/>
            </a:xfrm>
            <a:custGeom>
              <a:avLst/>
              <a:gdLst>
                <a:gd name="T0" fmla="*/ 4 w 4"/>
                <a:gd name="T1" fmla="*/ 2 h 4"/>
                <a:gd name="T2" fmla="*/ 3 w 4"/>
                <a:gd name="T3" fmla="*/ 3 h 4"/>
                <a:gd name="T4" fmla="*/ 2 w 4"/>
                <a:gd name="T5" fmla="*/ 1 h 4"/>
                <a:gd name="T6" fmla="*/ 1 w 4"/>
                <a:gd name="T7" fmla="*/ 4 h 4"/>
                <a:gd name="T8" fmla="*/ 3 w 4"/>
                <a:gd name="T9" fmla="*/ 3 h 4"/>
                <a:gd name="T10" fmla="*/ 4 w 4"/>
                <a:gd name="T11" fmla="*/ 2 h 4"/>
              </a:gdLst>
              <a:ahLst/>
              <a:cxnLst>
                <a:cxn ang="0">
                  <a:pos x="T0" y="T1"/>
                </a:cxn>
                <a:cxn ang="0">
                  <a:pos x="T2" y="T3"/>
                </a:cxn>
                <a:cxn ang="0">
                  <a:pos x="T4" y="T5"/>
                </a:cxn>
                <a:cxn ang="0">
                  <a:pos x="T6" y="T7"/>
                </a:cxn>
                <a:cxn ang="0">
                  <a:pos x="T8" y="T9"/>
                </a:cxn>
                <a:cxn ang="0">
                  <a:pos x="T10" y="T11"/>
                </a:cxn>
              </a:cxnLst>
              <a:rect l="0" t="0" r="r" b="b"/>
              <a:pathLst>
                <a:path w="4" h="4">
                  <a:moveTo>
                    <a:pt x="4" y="2"/>
                  </a:moveTo>
                  <a:cubicBezTo>
                    <a:pt x="4" y="0"/>
                    <a:pt x="3" y="1"/>
                    <a:pt x="3" y="3"/>
                  </a:cubicBezTo>
                  <a:cubicBezTo>
                    <a:pt x="2" y="2"/>
                    <a:pt x="3" y="1"/>
                    <a:pt x="2" y="1"/>
                  </a:cubicBezTo>
                  <a:cubicBezTo>
                    <a:pt x="0" y="1"/>
                    <a:pt x="0" y="3"/>
                    <a:pt x="1" y="4"/>
                  </a:cubicBezTo>
                  <a:cubicBezTo>
                    <a:pt x="2" y="4"/>
                    <a:pt x="2" y="3"/>
                    <a:pt x="3" y="3"/>
                  </a:cubicBezTo>
                  <a:cubicBezTo>
                    <a:pt x="4" y="3"/>
                    <a:pt x="3" y="1"/>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8" name="Freeform 3290"/>
            <p:cNvSpPr/>
            <p:nvPr/>
          </p:nvSpPr>
          <p:spPr bwMode="auto">
            <a:xfrm>
              <a:off x="9667876" y="4637088"/>
              <a:ext cx="12700" cy="15875"/>
            </a:xfrm>
            <a:custGeom>
              <a:avLst/>
              <a:gdLst>
                <a:gd name="T0" fmla="*/ 3 w 4"/>
                <a:gd name="T1" fmla="*/ 3 h 5"/>
                <a:gd name="T2" fmla="*/ 2 w 4"/>
                <a:gd name="T3" fmla="*/ 1 h 5"/>
                <a:gd name="T4" fmla="*/ 0 w 4"/>
                <a:gd name="T5" fmla="*/ 1 h 5"/>
                <a:gd name="T6" fmla="*/ 0 w 4"/>
                <a:gd name="T7" fmla="*/ 5 h 5"/>
                <a:gd name="T8" fmla="*/ 2 w 4"/>
                <a:gd name="T9" fmla="*/ 5 h 5"/>
                <a:gd name="T10" fmla="*/ 1 w 4"/>
                <a:gd name="T11" fmla="*/ 3 h 5"/>
                <a:gd name="T12" fmla="*/ 3 w 4"/>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3"/>
                  </a:moveTo>
                  <a:cubicBezTo>
                    <a:pt x="4" y="1"/>
                    <a:pt x="2" y="2"/>
                    <a:pt x="2" y="1"/>
                  </a:cubicBezTo>
                  <a:cubicBezTo>
                    <a:pt x="1" y="1"/>
                    <a:pt x="0" y="0"/>
                    <a:pt x="0" y="1"/>
                  </a:cubicBezTo>
                  <a:cubicBezTo>
                    <a:pt x="0" y="3"/>
                    <a:pt x="0" y="3"/>
                    <a:pt x="0" y="5"/>
                  </a:cubicBezTo>
                  <a:cubicBezTo>
                    <a:pt x="1" y="5"/>
                    <a:pt x="1" y="5"/>
                    <a:pt x="2" y="5"/>
                  </a:cubicBezTo>
                  <a:cubicBezTo>
                    <a:pt x="2" y="4"/>
                    <a:pt x="1" y="4"/>
                    <a:pt x="1" y="3"/>
                  </a:cubicBezTo>
                  <a:cubicBezTo>
                    <a:pt x="1"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9" name="Freeform 3291"/>
            <p:cNvSpPr/>
            <p:nvPr/>
          </p:nvSpPr>
          <p:spPr bwMode="auto">
            <a:xfrm>
              <a:off x="9813926" y="4797425"/>
              <a:ext cx="12700" cy="12700"/>
            </a:xfrm>
            <a:custGeom>
              <a:avLst/>
              <a:gdLst>
                <a:gd name="T0" fmla="*/ 3 w 4"/>
                <a:gd name="T1" fmla="*/ 3 h 4"/>
                <a:gd name="T2" fmla="*/ 1 w 4"/>
                <a:gd name="T3" fmla="*/ 2 h 4"/>
                <a:gd name="T4" fmla="*/ 0 w 4"/>
                <a:gd name="T5" fmla="*/ 1 h 4"/>
                <a:gd name="T6" fmla="*/ 1 w 4"/>
                <a:gd name="T7" fmla="*/ 2 h 4"/>
                <a:gd name="T8" fmla="*/ 1 w 4"/>
                <a:gd name="T9" fmla="*/ 3 h 4"/>
                <a:gd name="T10" fmla="*/ 3 w 4"/>
                <a:gd name="T11" fmla="*/ 3 h 4"/>
              </a:gdLst>
              <a:ahLst/>
              <a:cxnLst>
                <a:cxn ang="0">
                  <a:pos x="T0" y="T1"/>
                </a:cxn>
                <a:cxn ang="0">
                  <a:pos x="T2" y="T3"/>
                </a:cxn>
                <a:cxn ang="0">
                  <a:pos x="T4" y="T5"/>
                </a:cxn>
                <a:cxn ang="0">
                  <a:pos x="T6" y="T7"/>
                </a:cxn>
                <a:cxn ang="0">
                  <a:pos x="T8" y="T9"/>
                </a:cxn>
                <a:cxn ang="0">
                  <a:pos x="T10" y="T11"/>
                </a:cxn>
              </a:cxnLst>
              <a:rect l="0" t="0" r="r" b="b"/>
              <a:pathLst>
                <a:path w="4" h="4">
                  <a:moveTo>
                    <a:pt x="3" y="3"/>
                  </a:moveTo>
                  <a:cubicBezTo>
                    <a:pt x="4" y="1"/>
                    <a:pt x="2" y="1"/>
                    <a:pt x="1" y="2"/>
                  </a:cubicBezTo>
                  <a:cubicBezTo>
                    <a:pt x="1" y="1"/>
                    <a:pt x="1" y="0"/>
                    <a:pt x="0" y="1"/>
                  </a:cubicBezTo>
                  <a:cubicBezTo>
                    <a:pt x="0" y="1"/>
                    <a:pt x="0" y="1"/>
                    <a:pt x="1" y="2"/>
                  </a:cubicBezTo>
                  <a:cubicBezTo>
                    <a:pt x="1" y="2"/>
                    <a:pt x="1" y="2"/>
                    <a:pt x="1" y="3"/>
                  </a:cubicBezTo>
                  <a:cubicBezTo>
                    <a:pt x="1" y="4"/>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0" name="Freeform 3292"/>
            <p:cNvSpPr/>
            <p:nvPr/>
          </p:nvSpPr>
          <p:spPr bwMode="auto">
            <a:xfrm>
              <a:off x="9263063" y="4724400"/>
              <a:ext cx="6350" cy="6350"/>
            </a:xfrm>
            <a:custGeom>
              <a:avLst/>
              <a:gdLst>
                <a:gd name="T0" fmla="*/ 1 w 2"/>
                <a:gd name="T1" fmla="*/ 1 h 2"/>
                <a:gd name="T2" fmla="*/ 2 w 2"/>
                <a:gd name="T3" fmla="*/ 1 h 2"/>
                <a:gd name="T4" fmla="*/ 2 w 2"/>
                <a:gd name="T5" fmla="*/ 0 h 2"/>
                <a:gd name="T6" fmla="*/ 0 w 2"/>
                <a:gd name="T7" fmla="*/ 0 h 2"/>
                <a:gd name="T8" fmla="*/ 0 w 2"/>
                <a:gd name="T9" fmla="*/ 2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2" y="1"/>
                    <a:pt x="2" y="1"/>
                    <a:pt x="2" y="1"/>
                  </a:cubicBezTo>
                  <a:cubicBezTo>
                    <a:pt x="2" y="0"/>
                    <a:pt x="2" y="0"/>
                    <a:pt x="2" y="0"/>
                  </a:cubicBezTo>
                  <a:cubicBezTo>
                    <a:pt x="2" y="0"/>
                    <a:pt x="1" y="0"/>
                    <a:pt x="0" y="0"/>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1" name="Freeform 3293"/>
            <p:cNvSpPr/>
            <p:nvPr/>
          </p:nvSpPr>
          <p:spPr bwMode="auto">
            <a:xfrm>
              <a:off x="8653463" y="47244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2" name="Freeform 3294"/>
            <p:cNvSpPr/>
            <p:nvPr/>
          </p:nvSpPr>
          <p:spPr bwMode="auto">
            <a:xfrm>
              <a:off x="8747126" y="4578350"/>
              <a:ext cx="3175" cy="3175"/>
            </a:xfrm>
            <a:custGeom>
              <a:avLst/>
              <a:gdLst>
                <a:gd name="T0" fmla="*/ 1 w 1"/>
                <a:gd name="T1" fmla="*/ 1 h 1"/>
                <a:gd name="T2" fmla="*/ 1 w 1"/>
                <a:gd name="T3" fmla="*/ 1 h 1"/>
              </a:gdLst>
              <a:ahLst/>
              <a:cxnLst>
                <a:cxn ang="0">
                  <a:pos x="T0" y="T1"/>
                </a:cxn>
                <a:cxn ang="0">
                  <a:pos x="T2" y="T3"/>
                </a:cxn>
              </a:cxnLst>
              <a:rect l="0" t="0" r="r" b="b"/>
              <a:pathLst>
                <a:path w="1" h="1">
                  <a:moveTo>
                    <a:pt x="1" y="1"/>
                  </a:move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3" name="Freeform 3295"/>
            <p:cNvSpPr/>
            <p:nvPr/>
          </p:nvSpPr>
          <p:spPr bwMode="auto">
            <a:xfrm>
              <a:off x="8829676" y="4859338"/>
              <a:ext cx="3175" cy="6350"/>
            </a:xfrm>
            <a:custGeom>
              <a:avLst/>
              <a:gdLst>
                <a:gd name="T0" fmla="*/ 0 w 1"/>
                <a:gd name="T1" fmla="*/ 2 h 2"/>
                <a:gd name="T2" fmla="*/ 1 w 1"/>
                <a:gd name="T3" fmla="*/ 2 h 2"/>
                <a:gd name="T4" fmla="*/ 1 w 1"/>
                <a:gd name="T5" fmla="*/ 1 h 2"/>
                <a:gd name="T6" fmla="*/ 1 w 1"/>
                <a:gd name="T7" fmla="*/ 1 h 2"/>
                <a:gd name="T8" fmla="*/ 1 w 1"/>
                <a:gd name="T9" fmla="*/ 0 h 2"/>
                <a:gd name="T10" fmla="*/ 0 w 1"/>
                <a:gd name="T11" fmla="*/ 0 h 2"/>
                <a:gd name="T12" fmla="*/ 1 w 1"/>
                <a:gd name="T13" fmla="*/ 1 h 2"/>
                <a:gd name="T14" fmla="*/ 0 w 1"/>
                <a:gd name="T15" fmla="*/ 1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1" y="2"/>
                    <a:pt x="1" y="2"/>
                  </a:cubicBezTo>
                  <a:cubicBezTo>
                    <a:pt x="1" y="1"/>
                    <a:pt x="1" y="1"/>
                    <a:pt x="1" y="1"/>
                  </a:cubicBezTo>
                  <a:cubicBezTo>
                    <a:pt x="1" y="1"/>
                    <a:pt x="1" y="1"/>
                    <a:pt x="1" y="1"/>
                  </a:cubicBezTo>
                  <a:cubicBezTo>
                    <a:pt x="1" y="1"/>
                    <a:pt x="1" y="0"/>
                    <a:pt x="1" y="0"/>
                  </a:cubicBezTo>
                  <a:cubicBezTo>
                    <a:pt x="1" y="0"/>
                    <a:pt x="0" y="0"/>
                    <a:pt x="0" y="0"/>
                  </a:cubicBezTo>
                  <a:cubicBezTo>
                    <a:pt x="0" y="0"/>
                    <a:pt x="1" y="0"/>
                    <a:pt x="1" y="1"/>
                  </a:cubicBezTo>
                  <a:cubicBezTo>
                    <a:pt x="1" y="1"/>
                    <a:pt x="0" y="1"/>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4" name="Freeform 3296"/>
            <p:cNvSpPr/>
            <p:nvPr/>
          </p:nvSpPr>
          <p:spPr bwMode="auto">
            <a:xfrm>
              <a:off x="8777288" y="4845050"/>
              <a:ext cx="12700" cy="6350"/>
            </a:xfrm>
            <a:custGeom>
              <a:avLst/>
              <a:gdLst>
                <a:gd name="T0" fmla="*/ 1 w 4"/>
                <a:gd name="T1" fmla="*/ 2 h 2"/>
                <a:gd name="T2" fmla="*/ 4 w 4"/>
                <a:gd name="T3" fmla="*/ 1 h 2"/>
                <a:gd name="T4" fmla="*/ 1 w 4"/>
                <a:gd name="T5" fmla="*/ 2 h 2"/>
              </a:gdLst>
              <a:ahLst/>
              <a:cxnLst>
                <a:cxn ang="0">
                  <a:pos x="T0" y="T1"/>
                </a:cxn>
                <a:cxn ang="0">
                  <a:pos x="T2" y="T3"/>
                </a:cxn>
                <a:cxn ang="0">
                  <a:pos x="T4" y="T5"/>
                </a:cxn>
              </a:cxnLst>
              <a:rect l="0" t="0" r="r" b="b"/>
              <a:pathLst>
                <a:path w="4" h="2">
                  <a:moveTo>
                    <a:pt x="1" y="2"/>
                  </a:moveTo>
                  <a:cubicBezTo>
                    <a:pt x="2" y="2"/>
                    <a:pt x="3" y="2"/>
                    <a:pt x="4" y="1"/>
                  </a:cubicBezTo>
                  <a:cubicBezTo>
                    <a:pt x="4" y="1"/>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5" name="Freeform 3297"/>
            <p:cNvSpPr/>
            <p:nvPr/>
          </p:nvSpPr>
          <p:spPr bwMode="auto">
            <a:xfrm>
              <a:off x="8743951" y="4851400"/>
              <a:ext cx="11113" cy="7937"/>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1" y="0"/>
                    <a:pt x="1" y="1"/>
                    <a:pt x="0" y="2"/>
                  </a:cubicBezTo>
                  <a:cubicBezTo>
                    <a:pt x="1" y="2"/>
                    <a:pt x="2" y="2"/>
                    <a:pt x="2" y="2"/>
                  </a:cubicBezTo>
                  <a:cubicBezTo>
                    <a:pt x="1"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6" name="Freeform 3298"/>
            <p:cNvSpPr/>
            <p:nvPr/>
          </p:nvSpPr>
          <p:spPr bwMode="auto">
            <a:xfrm>
              <a:off x="8755063" y="4600575"/>
              <a:ext cx="6350" cy="635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0"/>
                    <a:pt x="1" y="1"/>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7" name="Freeform 3299"/>
            <p:cNvSpPr/>
            <p:nvPr/>
          </p:nvSpPr>
          <p:spPr bwMode="auto">
            <a:xfrm>
              <a:off x="8764588" y="4575175"/>
              <a:ext cx="15875" cy="9525"/>
            </a:xfrm>
            <a:custGeom>
              <a:avLst/>
              <a:gdLst>
                <a:gd name="T0" fmla="*/ 1 w 5"/>
                <a:gd name="T1" fmla="*/ 0 h 3"/>
                <a:gd name="T2" fmla="*/ 1 w 5"/>
                <a:gd name="T3" fmla="*/ 2 h 3"/>
                <a:gd name="T4" fmla="*/ 5 w 5"/>
                <a:gd name="T5" fmla="*/ 3 h 3"/>
                <a:gd name="T6" fmla="*/ 4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2"/>
                    <a:pt x="2" y="2"/>
                    <a:pt x="1" y="2"/>
                  </a:cubicBezTo>
                  <a:cubicBezTo>
                    <a:pt x="2" y="3"/>
                    <a:pt x="4" y="2"/>
                    <a:pt x="5" y="3"/>
                  </a:cubicBezTo>
                  <a:cubicBezTo>
                    <a:pt x="5" y="2"/>
                    <a:pt x="4" y="2"/>
                    <a:pt x="4"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8" name="Freeform 3300"/>
            <p:cNvSpPr/>
            <p:nvPr/>
          </p:nvSpPr>
          <p:spPr bwMode="auto">
            <a:xfrm>
              <a:off x="8737601" y="4578350"/>
              <a:ext cx="26988" cy="12700"/>
            </a:xfrm>
            <a:custGeom>
              <a:avLst/>
              <a:gdLst>
                <a:gd name="T0" fmla="*/ 1 w 8"/>
                <a:gd name="T1" fmla="*/ 4 h 4"/>
                <a:gd name="T2" fmla="*/ 7 w 8"/>
                <a:gd name="T3" fmla="*/ 4 h 4"/>
                <a:gd name="T4" fmla="*/ 8 w 8"/>
                <a:gd name="T5" fmla="*/ 3 h 4"/>
                <a:gd name="T6" fmla="*/ 8 w 8"/>
                <a:gd name="T7" fmla="*/ 0 h 4"/>
                <a:gd name="T8" fmla="*/ 7 w 8"/>
                <a:gd name="T9" fmla="*/ 0 h 4"/>
                <a:gd name="T10" fmla="*/ 6 w 8"/>
                <a:gd name="T11" fmla="*/ 1 h 4"/>
                <a:gd name="T12" fmla="*/ 6 w 8"/>
                <a:gd name="T13" fmla="*/ 0 h 4"/>
                <a:gd name="T14" fmla="*/ 4 w 8"/>
                <a:gd name="T15" fmla="*/ 1 h 4"/>
                <a:gd name="T16" fmla="*/ 2 w 8"/>
                <a:gd name="T17" fmla="*/ 0 h 4"/>
                <a:gd name="T18" fmla="*/ 0 w 8"/>
                <a:gd name="T19" fmla="*/ 2 h 4"/>
                <a:gd name="T20" fmla="*/ 1 w 8"/>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4">
                  <a:moveTo>
                    <a:pt x="1" y="4"/>
                  </a:moveTo>
                  <a:cubicBezTo>
                    <a:pt x="4" y="3"/>
                    <a:pt x="4" y="4"/>
                    <a:pt x="7" y="4"/>
                  </a:cubicBezTo>
                  <a:cubicBezTo>
                    <a:pt x="7" y="3"/>
                    <a:pt x="7" y="3"/>
                    <a:pt x="8" y="3"/>
                  </a:cubicBezTo>
                  <a:cubicBezTo>
                    <a:pt x="7" y="1"/>
                    <a:pt x="7" y="2"/>
                    <a:pt x="8" y="0"/>
                  </a:cubicBezTo>
                  <a:cubicBezTo>
                    <a:pt x="7" y="0"/>
                    <a:pt x="7" y="0"/>
                    <a:pt x="7" y="0"/>
                  </a:cubicBezTo>
                  <a:cubicBezTo>
                    <a:pt x="7" y="0"/>
                    <a:pt x="6" y="1"/>
                    <a:pt x="6" y="1"/>
                  </a:cubicBezTo>
                  <a:cubicBezTo>
                    <a:pt x="6" y="1"/>
                    <a:pt x="6" y="0"/>
                    <a:pt x="6" y="0"/>
                  </a:cubicBezTo>
                  <a:cubicBezTo>
                    <a:pt x="6" y="0"/>
                    <a:pt x="4" y="1"/>
                    <a:pt x="4" y="1"/>
                  </a:cubicBezTo>
                  <a:cubicBezTo>
                    <a:pt x="3" y="2"/>
                    <a:pt x="1" y="2"/>
                    <a:pt x="2" y="0"/>
                  </a:cubicBezTo>
                  <a:cubicBezTo>
                    <a:pt x="0" y="0"/>
                    <a:pt x="2" y="3"/>
                    <a:pt x="0" y="2"/>
                  </a:cubicBezTo>
                  <a:cubicBezTo>
                    <a:pt x="0" y="3"/>
                    <a:pt x="2"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9" name="Freeform 3301"/>
            <p:cNvSpPr/>
            <p:nvPr/>
          </p:nvSpPr>
          <p:spPr bwMode="auto">
            <a:xfrm>
              <a:off x="8832851" y="4848225"/>
              <a:ext cx="6350" cy="14287"/>
            </a:xfrm>
            <a:custGeom>
              <a:avLst/>
              <a:gdLst>
                <a:gd name="T0" fmla="*/ 2 w 2"/>
                <a:gd name="T1" fmla="*/ 2 h 4"/>
                <a:gd name="T2" fmla="*/ 2 w 2"/>
                <a:gd name="T3" fmla="*/ 2 h 4"/>
              </a:gdLst>
              <a:ahLst/>
              <a:cxnLst>
                <a:cxn ang="0">
                  <a:pos x="T0" y="T1"/>
                </a:cxn>
                <a:cxn ang="0">
                  <a:pos x="T2" y="T3"/>
                </a:cxn>
              </a:cxnLst>
              <a:rect l="0" t="0" r="r" b="b"/>
              <a:pathLst>
                <a:path w="2" h="4">
                  <a:moveTo>
                    <a:pt x="2" y="2"/>
                  </a:moveTo>
                  <a:cubicBezTo>
                    <a:pt x="1" y="0"/>
                    <a:pt x="0" y="4"/>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0" name="Freeform 3302"/>
            <p:cNvSpPr/>
            <p:nvPr/>
          </p:nvSpPr>
          <p:spPr bwMode="auto">
            <a:xfrm>
              <a:off x="8870951" y="4845050"/>
              <a:ext cx="7938" cy="11112"/>
            </a:xfrm>
            <a:custGeom>
              <a:avLst/>
              <a:gdLst>
                <a:gd name="T0" fmla="*/ 2 w 2"/>
                <a:gd name="T1" fmla="*/ 0 h 3"/>
                <a:gd name="T2" fmla="*/ 1 w 2"/>
                <a:gd name="T3" fmla="*/ 0 h 3"/>
                <a:gd name="T4" fmla="*/ 1 w 2"/>
                <a:gd name="T5" fmla="*/ 1 h 3"/>
                <a:gd name="T6" fmla="*/ 2 w 2"/>
                <a:gd name="T7" fmla="*/ 0 h 3"/>
              </a:gdLst>
              <a:ahLst/>
              <a:cxnLst>
                <a:cxn ang="0">
                  <a:pos x="T0" y="T1"/>
                </a:cxn>
                <a:cxn ang="0">
                  <a:pos x="T2" y="T3"/>
                </a:cxn>
                <a:cxn ang="0">
                  <a:pos x="T4" y="T5"/>
                </a:cxn>
                <a:cxn ang="0">
                  <a:pos x="T6" y="T7"/>
                </a:cxn>
              </a:cxnLst>
              <a:rect l="0" t="0" r="r" b="b"/>
              <a:pathLst>
                <a:path w="2" h="3">
                  <a:moveTo>
                    <a:pt x="2" y="0"/>
                  </a:moveTo>
                  <a:cubicBezTo>
                    <a:pt x="2" y="0"/>
                    <a:pt x="1" y="0"/>
                    <a:pt x="1" y="0"/>
                  </a:cubicBezTo>
                  <a:cubicBezTo>
                    <a:pt x="1" y="1"/>
                    <a:pt x="0" y="1"/>
                    <a:pt x="1" y="1"/>
                  </a:cubicBezTo>
                  <a:cubicBezTo>
                    <a:pt x="1" y="3"/>
                    <a:pt x="0"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1" name="Freeform 3303"/>
            <p:cNvSpPr/>
            <p:nvPr/>
          </p:nvSpPr>
          <p:spPr bwMode="auto">
            <a:xfrm>
              <a:off x="8988426" y="42719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2" name="Freeform 3304"/>
            <p:cNvSpPr/>
            <p:nvPr/>
          </p:nvSpPr>
          <p:spPr bwMode="auto">
            <a:xfrm>
              <a:off x="8959851" y="4568825"/>
              <a:ext cx="9525" cy="6350"/>
            </a:xfrm>
            <a:custGeom>
              <a:avLst/>
              <a:gdLst>
                <a:gd name="T0" fmla="*/ 0 w 3"/>
                <a:gd name="T1" fmla="*/ 0 h 2"/>
                <a:gd name="T2" fmla="*/ 3 w 3"/>
                <a:gd name="T3" fmla="*/ 2 h 2"/>
                <a:gd name="T4" fmla="*/ 0 w 3"/>
                <a:gd name="T5" fmla="*/ 0 h 2"/>
              </a:gdLst>
              <a:ahLst/>
              <a:cxnLst>
                <a:cxn ang="0">
                  <a:pos x="T0" y="T1"/>
                </a:cxn>
                <a:cxn ang="0">
                  <a:pos x="T2" y="T3"/>
                </a:cxn>
                <a:cxn ang="0">
                  <a:pos x="T4" y="T5"/>
                </a:cxn>
              </a:cxnLst>
              <a:rect l="0" t="0" r="r" b="b"/>
              <a:pathLst>
                <a:path w="3" h="2">
                  <a:moveTo>
                    <a:pt x="0" y="0"/>
                  </a:moveTo>
                  <a:cubicBezTo>
                    <a:pt x="0" y="2"/>
                    <a:pt x="1" y="2"/>
                    <a:pt x="3" y="2"/>
                  </a:cubicBezTo>
                  <a:cubicBezTo>
                    <a:pt x="2" y="1"/>
                    <a:pt x="1"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3" name="Freeform 3305"/>
            <p:cNvSpPr/>
            <p:nvPr/>
          </p:nvSpPr>
          <p:spPr bwMode="auto">
            <a:xfrm>
              <a:off x="8943976" y="4562475"/>
              <a:ext cx="9525" cy="6350"/>
            </a:xfrm>
            <a:custGeom>
              <a:avLst/>
              <a:gdLst>
                <a:gd name="T0" fmla="*/ 2 w 3"/>
                <a:gd name="T1" fmla="*/ 0 h 2"/>
                <a:gd name="T2" fmla="*/ 0 w 3"/>
                <a:gd name="T3" fmla="*/ 0 h 2"/>
                <a:gd name="T4" fmla="*/ 2 w 3"/>
                <a:gd name="T5" fmla="*/ 0 h 2"/>
              </a:gdLst>
              <a:ahLst/>
              <a:cxnLst>
                <a:cxn ang="0">
                  <a:pos x="T0" y="T1"/>
                </a:cxn>
                <a:cxn ang="0">
                  <a:pos x="T2" y="T3"/>
                </a:cxn>
                <a:cxn ang="0">
                  <a:pos x="T4" y="T5"/>
                </a:cxn>
              </a:cxnLst>
              <a:rect l="0" t="0" r="r" b="b"/>
              <a:pathLst>
                <a:path w="3" h="2">
                  <a:moveTo>
                    <a:pt x="2" y="0"/>
                  </a:moveTo>
                  <a:cubicBezTo>
                    <a:pt x="1" y="0"/>
                    <a:pt x="1" y="0"/>
                    <a:pt x="0" y="0"/>
                  </a:cubicBezTo>
                  <a:cubicBezTo>
                    <a:pt x="0" y="1"/>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4" name="Freeform 3306"/>
            <p:cNvSpPr/>
            <p:nvPr/>
          </p:nvSpPr>
          <p:spPr bwMode="auto">
            <a:xfrm>
              <a:off x="8932863" y="4581525"/>
              <a:ext cx="4763"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5" name="Freeform 3307"/>
            <p:cNvSpPr/>
            <p:nvPr/>
          </p:nvSpPr>
          <p:spPr bwMode="auto">
            <a:xfrm>
              <a:off x="9070976" y="4062413"/>
              <a:ext cx="6350" cy="6350"/>
            </a:xfrm>
            <a:custGeom>
              <a:avLst/>
              <a:gdLst>
                <a:gd name="T0" fmla="*/ 1 w 2"/>
                <a:gd name="T1" fmla="*/ 0 h 2"/>
                <a:gd name="T2" fmla="*/ 0 w 2"/>
                <a:gd name="T3" fmla="*/ 0 h 2"/>
                <a:gd name="T4" fmla="*/ 0 w 2"/>
                <a:gd name="T5" fmla="*/ 1 h 2"/>
                <a:gd name="T6" fmla="*/ 2 w 2"/>
                <a:gd name="T7" fmla="*/ 2 h 2"/>
                <a:gd name="T8" fmla="*/ 2 w 2"/>
                <a:gd name="T9" fmla="*/ 0 h 2"/>
                <a:gd name="T10" fmla="*/ 1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1" y="0"/>
                  </a:moveTo>
                  <a:cubicBezTo>
                    <a:pt x="0" y="0"/>
                    <a:pt x="0" y="0"/>
                    <a:pt x="0" y="0"/>
                  </a:cubicBezTo>
                  <a:cubicBezTo>
                    <a:pt x="0" y="1"/>
                    <a:pt x="0" y="1"/>
                    <a:pt x="0" y="1"/>
                  </a:cubicBezTo>
                  <a:cubicBezTo>
                    <a:pt x="1" y="1"/>
                    <a:pt x="1" y="2"/>
                    <a:pt x="2" y="2"/>
                  </a:cubicBezTo>
                  <a:cubicBezTo>
                    <a:pt x="2" y="1"/>
                    <a:pt x="1" y="1"/>
                    <a:pt x="2" y="0"/>
                  </a:cubicBezTo>
                  <a:cubicBezTo>
                    <a:pt x="1"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6" name="Freeform 3308"/>
            <p:cNvSpPr/>
            <p:nvPr/>
          </p:nvSpPr>
          <p:spPr bwMode="auto">
            <a:xfrm>
              <a:off x="9080501" y="3960813"/>
              <a:ext cx="9525" cy="11112"/>
            </a:xfrm>
            <a:custGeom>
              <a:avLst/>
              <a:gdLst>
                <a:gd name="T0" fmla="*/ 3 w 3"/>
                <a:gd name="T1" fmla="*/ 0 h 3"/>
                <a:gd name="T2" fmla="*/ 0 w 3"/>
                <a:gd name="T3" fmla="*/ 1 h 3"/>
                <a:gd name="T4" fmla="*/ 3 w 3"/>
                <a:gd name="T5" fmla="*/ 0 h 3"/>
              </a:gdLst>
              <a:ahLst/>
              <a:cxnLst>
                <a:cxn ang="0">
                  <a:pos x="T0" y="T1"/>
                </a:cxn>
                <a:cxn ang="0">
                  <a:pos x="T2" y="T3"/>
                </a:cxn>
                <a:cxn ang="0">
                  <a:pos x="T4" y="T5"/>
                </a:cxn>
              </a:cxnLst>
              <a:rect l="0" t="0" r="r" b="b"/>
              <a:pathLst>
                <a:path w="3" h="3">
                  <a:moveTo>
                    <a:pt x="3" y="0"/>
                  </a:moveTo>
                  <a:cubicBezTo>
                    <a:pt x="1" y="0"/>
                    <a:pt x="1" y="1"/>
                    <a:pt x="0" y="1"/>
                  </a:cubicBezTo>
                  <a:cubicBezTo>
                    <a:pt x="1" y="3"/>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7" name="Freeform 3309"/>
            <p:cNvSpPr/>
            <p:nvPr/>
          </p:nvSpPr>
          <p:spPr bwMode="auto">
            <a:xfrm>
              <a:off x="8996363" y="4724400"/>
              <a:ext cx="9525" cy="3175"/>
            </a:xfrm>
            <a:custGeom>
              <a:avLst/>
              <a:gdLst>
                <a:gd name="T0" fmla="*/ 2 w 3"/>
                <a:gd name="T1" fmla="*/ 0 h 1"/>
                <a:gd name="T2" fmla="*/ 3 w 3"/>
                <a:gd name="T3" fmla="*/ 1 h 1"/>
                <a:gd name="T4" fmla="*/ 2 w 3"/>
                <a:gd name="T5" fmla="*/ 0 h 1"/>
              </a:gdLst>
              <a:ahLst/>
              <a:cxnLst>
                <a:cxn ang="0">
                  <a:pos x="T0" y="T1"/>
                </a:cxn>
                <a:cxn ang="0">
                  <a:pos x="T2" y="T3"/>
                </a:cxn>
                <a:cxn ang="0">
                  <a:pos x="T4" y="T5"/>
                </a:cxn>
              </a:cxnLst>
              <a:rect l="0" t="0" r="r" b="b"/>
              <a:pathLst>
                <a:path w="3" h="1">
                  <a:moveTo>
                    <a:pt x="2" y="0"/>
                  </a:moveTo>
                  <a:cubicBezTo>
                    <a:pt x="0" y="1"/>
                    <a:pt x="2" y="1"/>
                    <a:pt x="3" y="1"/>
                  </a:cubicBezTo>
                  <a:cubicBezTo>
                    <a:pt x="3" y="0"/>
                    <a:pt x="1"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8" name="Freeform 3310"/>
            <p:cNvSpPr/>
            <p:nvPr/>
          </p:nvSpPr>
          <p:spPr bwMode="auto">
            <a:xfrm>
              <a:off x="9191626" y="4473575"/>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9" name="Freeform 3311"/>
            <p:cNvSpPr/>
            <p:nvPr/>
          </p:nvSpPr>
          <p:spPr bwMode="auto">
            <a:xfrm>
              <a:off x="9213851" y="35671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0" name="Freeform 3312"/>
            <p:cNvSpPr/>
            <p:nvPr/>
          </p:nvSpPr>
          <p:spPr bwMode="auto">
            <a:xfrm>
              <a:off x="9478963" y="3916363"/>
              <a:ext cx="6350" cy="6350"/>
            </a:xfrm>
            <a:custGeom>
              <a:avLst/>
              <a:gdLst>
                <a:gd name="T0" fmla="*/ 1 w 2"/>
                <a:gd name="T1" fmla="*/ 0 h 2"/>
                <a:gd name="T2" fmla="*/ 0 w 2"/>
                <a:gd name="T3" fmla="*/ 1 h 2"/>
                <a:gd name="T4" fmla="*/ 1 w 2"/>
                <a:gd name="T5" fmla="*/ 0 h 2"/>
              </a:gdLst>
              <a:ahLst/>
              <a:cxnLst>
                <a:cxn ang="0">
                  <a:pos x="T0" y="T1"/>
                </a:cxn>
                <a:cxn ang="0">
                  <a:pos x="T2" y="T3"/>
                </a:cxn>
                <a:cxn ang="0">
                  <a:pos x="T4" y="T5"/>
                </a:cxn>
              </a:cxnLst>
              <a:rect l="0" t="0" r="r" b="b"/>
              <a:pathLst>
                <a:path w="2" h="2">
                  <a:moveTo>
                    <a:pt x="1" y="0"/>
                  </a:moveTo>
                  <a:cubicBezTo>
                    <a:pt x="1" y="0"/>
                    <a:pt x="1" y="1"/>
                    <a:pt x="0" y="1"/>
                  </a:cubicBezTo>
                  <a:cubicBezTo>
                    <a:pt x="0"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1" name="Freeform 3313"/>
            <p:cNvSpPr/>
            <p:nvPr/>
          </p:nvSpPr>
          <p:spPr bwMode="auto">
            <a:xfrm>
              <a:off x="9302751" y="3948113"/>
              <a:ext cx="15875" cy="9525"/>
            </a:xfrm>
            <a:custGeom>
              <a:avLst/>
              <a:gdLst>
                <a:gd name="T0" fmla="*/ 0 w 5"/>
                <a:gd name="T1" fmla="*/ 3 h 3"/>
                <a:gd name="T2" fmla="*/ 1 w 5"/>
                <a:gd name="T3" fmla="*/ 3 h 3"/>
                <a:gd name="T4" fmla="*/ 0 w 5"/>
                <a:gd name="T5" fmla="*/ 3 h 3"/>
              </a:gdLst>
              <a:ahLst/>
              <a:cxnLst>
                <a:cxn ang="0">
                  <a:pos x="T0" y="T1"/>
                </a:cxn>
                <a:cxn ang="0">
                  <a:pos x="T2" y="T3"/>
                </a:cxn>
                <a:cxn ang="0">
                  <a:pos x="T4" y="T5"/>
                </a:cxn>
              </a:cxnLst>
              <a:rect l="0" t="0" r="r" b="b"/>
              <a:pathLst>
                <a:path w="5" h="3">
                  <a:moveTo>
                    <a:pt x="0" y="3"/>
                  </a:moveTo>
                  <a:cubicBezTo>
                    <a:pt x="1" y="3"/>
                    <a:pt x="1" y="3"/>
                    <a:pt x="1" y="3"/>
                  </a:cubicBezTo>
                  <a:cubicBezTo>
                    <a:pt x="5" y="3"/>
                    <a:pt x="0" y="0"/>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2" name="Freeform 3314"/>
            <p:cNvSpPr/>
            <p:nvPr/>
          </p:nvSpPr>
          <p:spPr bwMode="auto">
            <a:xfrm>
              <a:off x="9315451" y="3957638"/>
              <a:ext cx="6350" cy="3175"/>
            </a:xfrm>
            <a:custGeom>
              <a:avLst/>
              <a:gdLst>
                <a:gd name="T0" fmla="*/ 1 w 2"/>
                <a:gd name="T1" fmla="*/ 0 h 1"/>
                <a:gd name="T2" fmla="*/ 0 w 2"/>
                <a:gd name="T3" fmla="*/ 1 h 1"/>
                <a:gd name="T4" fmla="*/ 1 w 2"/>
                <a:gd name="T5" fmla="*/ 0 h 1"/>
              </a:gdLst>
              <a:ahLst/>
              <a:cxnLst>
                <a:cxn ang="0">
                  <a:pos x="T0" y="T1"/>
                </a:cxn>
                <a:cxn ang="0">
                  <a:pos x="T2" y="T3"/>
                </a:cxn>
                <a:cxn ang="0">
                  <a:pos x="T4" y="T5"/>
                </a:cxn>
              </a:cxnLst>
              <a:rect l="0" t="0" r="r" b="b"/>
              <a:pathLst>
                <a:path w="2" h="1">
                  <a:moveTo>
                    <a:pt x="1" y="0"/>
                  </a:moveTo>
                  <a:cubicBezTo>
                    <a:pt x="1" y="0"/>
                    <a:pt x="1"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3" name="Freeform 3315"/>
            <p:cNvSpPr/>
            <p:nvPr/>
          </p:nvSpPr>
          <p:spPr bwMode="auto">
            <a:xfrm>
              <a:off x="9223376" y="3954463"/>
              <a:ext cx="6350" cy="9525"/>
            </a:xfrm>
            <a:custGeom>
              <a:avLst/>
              <a:gdLst>
                <a:gd name="T0" fmla="*/ 0 w 2"/>
                <a:gd name="T1" fmla="*/ 2 h 3"/>
                <a:gd name="T2" fmla="*/ 0 w 2"/>
                <a:gd name="T3" fmla="*/ 2 h 3"/>
              </a:gdLst>
              <a:ahLst/>
              <a:cxnLst>
                <a:cxn ang="0">
                  <a:pos x="T0" y="T1"/>
                </a:cxn>
                <a:cxn ang="0">
                  <a:pos x="T2" y="T3"/>
                </a:cxn>
              </a:cxnLst>
              <a:rect l="0" t="0" r="r" b="b"/>
              <a:pathLst>
                <a:path w="2" h="3">
                  <a:moveTo>
                    <a:pt x="0" y="2"/>
                  </a:moveTo>
                  <a:cubicBezTo>
                    <a:pt x="1" y="3"/>
                    <a:pt x="2"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4" name="Freeform 3316"/>
            <p:cNvSpPr/>
            <p:nvPr/>
          </p:nvSpPr>
          <p:spPr bwMode="auto">
            <a:xfrm>
              <a:off x="9142413" y="4186238"/>
              <a:ext cx="3175" cy="9525"/>
            </a:xfrm>
            <a:custGeom>
              <a:avLst/>
              <a:gdLst>
                <a:gd name="T0" fmla="*/ 0 w 1"/>
                <a:gd name="T1" fmla="*/ 1 h 3"/>
                <a:gd name="T2" fmla="*/ 1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3"/>
                    <a:pt x="1" y="3"/>
                  </a:cubicBezTo>
                  <a:cubicBezTo>
                    <a:pt x="1"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5" name="Freeform 3317"/>
            <p:cNvSpPr/>
            <p:nvPr/>
          </p:nvSpPr>
          <p:spPr bwMode="auto">
            <a:xfrm>
              <a:off x="9244013" y="4195763"/>
              <a:ext cx="6350" cy="3175"/>
            </a:xfrm>
            <a:custGeom>
              <a:avLst/>
              <a:gdLst>
                <a:gd name="T0" fmla="*/ 0 w 2"/>
                <a:gd name="T1" fmla="*/ 0 h 1"/>
                <a:gd name="T2" fmla="*/ 1 w 2"/>
                <a:gd name="T3" fmla="*/ 1 h 1"/>
                <a:gd name="T4" fmla="*/ 0 w 2"/>
                <a:gd name="T5" fmla="*/ 0 h 1"/>
              </a:gdLst>
              <a:ahLst/>
              <a:cxnLst>
                <a:cxn ang="0">
                  <a:pos x="T0" y="T1"/>
                </a:cxn>
                <a:cxn ang="0">
                  <a:pos x="T2" y="T3"/>
                </a:cxn>
                <a:cxn ang="0">
                  <a:pos x="T4" y="T5"/>
                </a:cxn>
              </a:cxnLst>
              <a:rect l="0" t="0" r="r" b="b"/>
              <a:pathLst>
                <a:path w="2" h="1">
                  <a:moveTo>
                    <a:pt x="0" y="0"/>
                  </a:moveTo>
                  <a:cubicBezTo>
                    <a:pt x="0" y="0"/>
                    <a:pt x="2" y="1"/>
                    <a:pt x="1" y="1"/>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6" name="Freeform 3318"/>
            <p:cNvSpPr/>
            <p:nvPr/>
          </p:nvSpPr>
          <p:spPr bwMode="auto">
            <a:xfrm>
              <a:off x="9371013" y="3954463"/>
              <a:ext cx="6350" cy="6350"/>
            </a:xfrm>
            <a:custGeom>
              <a:avLst/>
              <a:gdLst>
                <a:gd name="T0" fmla="*/ 2 w 2"/>
                <a:gd name="T1" fmla="*/ 2 h 2"/>
                <a:gd name="T2" fmla="*/ 2 w 2"/>
                <a:gd name="T3" fmla="*/ 0 h 2"/>
                <a:gd name="T4" fmla="*/ 0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1"/>
                    <a:pt x="2" y="1"/>
                    <a:pt x="2" y="0"/>
                  </a:cubicBezTo>
                  <a:cubicBezTo>
                    <a:pt x="1" y="0"/>
                    <a:pt x="1" y="1"/>
                    <a:pt x="0"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7" name="Freeform 3319"/>
            <p:cNvSpPr/>
            <p:nvPr/>
          </p:nvSpPr>
          <p:spPr bwMode="auto">
            <a:xfrm>
              <a:off x="9513888" y="40655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8" name="Freeform 3320"/>
            <p:cNvSpPr/>
            <p:nvPr/>
          </p:nvSpPr>
          <p:spPr bwMode="auto">
            <a:xfrm>
              <a:off x="9386888" y="4084638"/>
              <a:ext cx="19050" cy="17462"/>
            </a:xfrm>
            <a:custGeom>
              <a:avLst/>
              <a:gdLst>
                <a:gd name="T0" fmla="*/ 4 w 6"/>
                <a:gd name="T1" fmla="*/ 1 h 5"/>
                <a:gd name="T2" fmla="*/ 4 w 6"/>
                <a:gd name="T3" fmla="*/ 2 h 5"/>
                <a:gd name="T4" fmla="*/ 6 w 6"/>
                <a:gd name="T5" fmla="*/ 1 h 5"/>
                <a:gd name="T6" fmla="*/ 4 w 6"/>
                <a:gd name="T7" fmla="*/ 0 h 5"/>
                <a:gd name="T8" fmla="*/ 3 w 6"/>
                <a:gd name="T9" fmla="*/ 1 h 5"/>
                <a:gd name="T10" fmla="*/ 2 w 6"/>
                <a:gd name="T11" fmla="*/ 2 h 5"/>
                <a:gd name="T12" fmla="*/ 2 w 6"/>
                <a:gd name="T13" fmla="*/ 2 h 5"/>
                <a:gd name="T14" fmla="*/ 0 w 6"/>
                <a:gd name="T15" fmla="*/ 3 h 5"/>
                <a:gd name="T16" fmla="*/ 2 w 6"/>
                <a:gd name="T17" fmla="*/ 4 h 5"/>
                <a:gd name="T18" fmla="*/ 2 w 6"/>
                <a:gd name="T19" fmla="*/ 3 h 5"/>
                <a:gd name="T20" fmla="*/ 3 w 6"/>
                <a:gd name="T21" fmla="*/ 4 h 5"/>
                <a:gd name="T22" fmla="*/ 3 w 6"/>
                <a:gd name="T23" fmla="*/ 2 h 5"/>
                <a:gd name="T24" fmla="*/ 4 w 6"/>
                <a:gd name="T2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5">
                  <a:moveTo>
                    <a:pt x="4" y="1"/>
                  </a:moveTo>
                  <a:cubicBezTo>
                    <a:pt x="4" y="1"/>
                    <a:pt x="4" y="2"/>
                    <a:pt x="4" y="2"/>
                  </a:cubicBezTo>
                  <a:cubicBezTo>
                    <a:pt x="5" y="2"/>
                    <a:pt x="5" y="1"/>
                    <a:pt x="6" y="1"/>
                  </a:cubicBezTo>
                  <a:cubicBezTo>
                    <a:pt x="6" y="0"/>
                    <a:pt x="4" y="0"/>
                    <a:pt x="4" y="0"/>
                  </a:cubicBezTo>
                  <a:cubicBezTo>
                    <a:pt x="3" y="0"/>
                    <a:pt x="4" y="1"/>
                    <a:pt x="3" y="1"/>
                  </a:cubicBezTo>
                  <a:cubicBezTo>
                    <a:pt x="3" y="1"/>
                    <a:pt x="1" y="1"/>
                    <a:pt x="2" y="2"/>
                  </a:cubicBezTo>
                  <a:cubicBezTo>
                    <a:pt x="2" y="2"/>
                    <a:pt x="2" y="2"/>
                    <a:pt x="2" y="2"/>
                  </a:cubicBezTo>
                  <a:cubicBezTo>
                    <a:pt x="2" y="2"/>
                    <a:pt x="1" y="3"/>
                    <a:pt x="0" y="3"/>
                  </a:cubicBezTo>
                  <a:cubicBezTo>
                    <a:pt x="0" y="4"/>
                    <a:pt x="2" y="4"/>
                    <a:pt x="2" y="4"/>
                  </a:cubicBezTo>
                  <a:cubicBezTo>
                    <a:pt x="2" y="4"/>
                    <a:pt x="2" y="3"/>
                    <a:pt x="2" y="3"/>
                  </a:cubicBezTo>
                  <a:cubicBezTo>
                    <a:pt x="3" y="3"/>
                    <a:pt x="3" y="3"/>
                    <a:pt x="3" y="4"/>
                  </a:cubicBezTo>
                  <a:cubicBezTo>
                    <a:pt x="4" y="5"/>
                    <a:pt x="4" y="2"/>
                    <a:pt x="3" y="2"/>
                  </a:cubicBezTo>
                  <a:cubicBezTo>
                    <a:pt x="3" y="2"/>
                    <a:pt x="4" y="2"/>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9" name="Freeform 3321"/>
            <p:cNvSpPr/>
            <p:nvPr/>
          </p:nvSpPr>
          <p:spPr bwMode="auto">
            <a:xfrm>
              <a:off x="9628188" y="4173538"/>
              <a:ext cx="6350" cy="6350"/>
            </a:xfrm>
            <a:custGeom>
              <a:avLst/>
              <a:gdLst>
                <a:gd name="T0" fmla="*/ 0 w 2"/>
                <a:gd name="T1" fmla="*/ 1 h 2"/>
                <a:gd name="T2" fmla="*/ 2 w 2"/>
                <a:gd name="T3" fmla="*/ 0 h 2"/>
                <a:gd name="T4" fmla="*/ 0 w 2"/>
                <a:gd name="T5" fmla="*/ 1 h 2"/>
              </a:gdLst>
              <a:ahLst/>
              <a:cxnLst>
                <a:cxn ang="0">
                  <a:pos x="T0" y="T1"/>
                </a:cxn>
                <a:cxn ang="0">
                  <a:pos x="T2" y="T3"/>
                </a:cxn>
                <a:cxn ang="0">
                  <a:pos x="T4" y="T5"/>
                </a:cxn>
              </a:cxnLst>
              <a:rect l="0" t="0" r="r" b="b"/>
              <a:pathLst>
                <a:path w="2" h="2">
                  <a:moveTo>
                    <a:pt x="0" y="1"/>
                  </a:moveTo>
                  <a:cubicBezTo>
                    <a:pt x="0" y="2"/>
                    <a:pt x="2" y="1"/>
                    <a:pt x="2"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0" name="Freeform 3322"/>
            <p:cNvSpPr/>
            <p:nvPr/>
          </p:nvSpPr>
          <p:spPr bwMode="auto">
            <a:xfrm>
              <a:off x="9099551" y="4186238"/>
              <a:ext cx="6350" cy="6350"/>
            </a:xfrm>
            <a:custGeom>
              <a:avLst/>
              <a:gdLst>
                <a:gd name="T0" fmla="*/ 0 w 2"/>
                <a:gd name="T1" fmla="*/ 0 h 2"/>
                <a:gd name="T2" fmla="*/ 0 w 2"/>
                <a:gd name="T3" fmla="*/ 1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0"/>
                    <a:pt x="0" y="1"/>
                    <a:pt x="0" y="1"/>
                  </a:cubicBezTo>
                  <a:cubicBezTo>
                    <a:pt x="0" y="2"/>
                    <a:pt x="1" y="2"/>
                    <a:pt x="2" y="2"/>
                  </a:cubicBezTo>
                  <a:cubicBezTo>
                    <a:pt x="2" y="0"/>
                    <a:pt x="0"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1" name="Freeform 3323"/>
            <p:cNvSpPr/>
            <p:nvPr/>
          </p:nvSpPr>
          <p:spPr bwMode="auto">
            <a:xfrm>
              <a:off x="9544051" y="4102100"/>
              <a:ext cx="3175" cy="3175"/>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1"/>
                    <a:pt x="0" y="1"/>
                  </a:cubicBezTo>
                  <a:cubicBezTo>
                    <a:pt x="0" y="1"/>
                    <a:pt x="1"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2" name="Freeform 3324"/>
            <p:cNvSpPr/>
            <p:nvPr/>
          </p:nvSpPr>
          <p:spPr bwMode="auto">
            <a:xfrm>
              <a:off x="9517063" y="3957638"/>
              <a:ext cx="6350" cy="3175"/>
            </a:xfrm>
            <a:custGeom>
              <a:avLst/>
              <a:gdLst>
                <a:gd name="T0" fmla="*/ 1 w 2"/>
                <a:gd name="T1" fmla="*/ 1 h 1"/>
                <a:gd name="T2" fmla="*/ 2 w 2"/>
                <a:gd name="T3" fmla="*/ 1 h 1"/>
                <a:gd name="T4" fmla="*/ 1 w 2"/>
                <a:gd name="T5" fmla="*/ 0 h 1"/>
                <a:gd name="T6" fmla="*/ 0 w 2"/>
                <a:gd name="T7" fmla="*/ 0 h 1"/>
                <a:gd name="T8" fmla="*/ 1 w 2"/>
                <a:gd name="T9" fmla="*/ 1 h 1"/>
              </a:gdLst>
              <a:ahLst/>
              <a:cxnLst>
                <a:cxn ang="0">
                  <a:pos x="T0" y="T1"/>
                </a:cxn>
                <a:cxn ang="0">
                  <a:pos x="T2" y="T3"/>
                </a:cxn>
                <a:cxn ang="0">
                  <a:pos x="T4" y="T5"/>
                </a:cxn>
                <a:cxn ang="0">
                  <a:pos x="T6" y="T7"/>
                </a:cxn>
                <a:cxn ang="0">
                  <a:pos x="T8" y="T9"/>
                </a:cxn>
              </a:cxnLst>
              <a:rect l="0" t="0" r="r" b="b"/>
              <a:pathLst>
                <a:path w="2" h="1">
                  <a:moveTo>
                    <a:pt x="1" y="1"/>
                  </a:moveTo>
                  <a:cubicBezTo>
                    <a:pt x="1" y="1"/>
                    <a:pt x="2" y="1"/>
                    <a:pt x="2" y="1"/>
                  </a:cubicBezTo>
                  <a:cubicBezTo>
                    <a:pt x="2" y="1"/>
                    <a:pt x="1" y="1"/>
                    <a:pt x="1" y="0"/>
                  </a:cubicBez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3" name="Freeform 3325"/>
            <p:cNvSpPr/>
            <p:nvPr/>
          </p:nvSpPr>
          <p:spPr bwMode="auto">
            <a:xfrm>
              <a:off x="8812213" y="4559300"/>
              <a:ext cx="20638" cy="19050"/>
            </a:xfrm>
            <a:custGeom>
              <a:avLst/>
              <a:gdLst>
                <a:gd name="T0" fmla="*/ 0 w 6"/>
                <a:gd name="T1" fmla="*/ 3 h 6"/>
                <a:gd name="T2" fmla="*/ 1 w 6"/>
                <a:gd name="T3" fmla="*/ 3 h 6"/>
                <a:gd name="T4" fmla="*/ 0 w 6"/>
                <a:gd name="T5" fmla="*/ 4 h 6"/>
                <a:gd name="T6" fmla="*/ 2 w 6"/>
                <a:gd name="T7" fmla="*/ 6 h 6"/>
                <a:gd name="T8" fmla="*/ 6 w 6"/>
                <a:gd name="T9" fmla="*/ 4 h 6"/>
                <a:gd name="T10" fmla="*/ 5 w 6"/>
                <a:gd name="T11" fmla="*/ 2 h 6"/>
                <a:gd name="T12" fmla="*/ 4 w 6"/>
                <a:gd name="T13" fmla="*/ 3 h 6"/>
                <a:gd name="T14" fmla="*/ 4 w 6"/>
                <a:gd name="T15" fmla="*/ 2 h 6"/>
                <a:gd name="T16" fmla="*/ 5 w 6"/>
                <a:gd name="T17" fmla="*/ 1 h 6"/>
                <a:gd name="T18" fmla="*/ 3 w 6"/>
                <a:gd name="T19" fmla="*/ 0 h 6"/>
                <a:gd name="T20" fmla="*/ 4 w 6"/>
                <a:gd name="T21" fmla="*/ 1 h 6"/>
                <a:gd name="T22" fmla="*/ 2 w 6"/>
                <a:gd name="T23" fmla="*/ 1 h 6"/>
                <a:gd name="T24" fmla="*/ 1 w 6"/>
                <a:gd name="T25" fmla="*/ 2 h 6"/>
                <a:gd name="T26" fmla="*/ 0 w 6"/>
                <a:gd name="T27" fmla="*/ 2 h 6"/>
                <a:gd name="T28" fmla="*/ 0 w 6"/>
                <a:gd name="T2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6">
                  <a:moveTo>
                    <a:pt x="0" y="3"/>
                  </a:moveTo>
                  <a:cubicBezTo>
                    <a:pt x="0" y="4"/>
                    <a:pt x="1" y="3"/>
                    <a:pt x="1" y="3"/>
                  </a:cubicBezTo>
                  <a:cubicBezTo>
                    <a:pt x="1" y="4"/>
                    <a:pt x="0" y="4"/>
                    <a:pt x="0" y="4"/>
                  </a:cubicBezTo>
                  <a:cubicBezTo>
                    <a:pt x="1" y="5"/>
                    <a:pt x="2" y="4"/>
                    <a:pt x="2" y="6"/>
                  </a:cubicBezTo>
                  <a:cubicBezTo>
                    <a:pt x="4" y="6"/>
                    <a:pt x="4" y="4"/>
                    <a:pt x="6" y="4"/>
                  </a:cubicBezTo>
                  <a:cubicBezTo>
                    <a:pt x="6" y="3"/>
                    <a:pt x="5" y="3"/>
                    <a:pt x="5" y="2"/>
                  </a:cubicBezTo>
                  <a:cubicBezTo>
                    <a:pt x="5" y="2"/>
                    <a:pt x="4" y="2"/>
                    <a:pt x="4" y="3"/>
                  </a:cubicBezTo>
                  <a:cubicBezTo>
                    <a:pt x="4" y="2"/>
                    <a:pt x="4" y="2"/>
                    <a:pt x="4" y="2"/>
                  </a:cubicBezTo>
                  <a:cubicBezTo>
                    <a:pt x="4" y="1"/>
                    <a:pt x="5" y="1"/>
                    <a:pt x="5" y="1"/>
                  </a:cubicBezTo>
                  <a:cubicBezTo>
                    <a:pt x="5" y="0"/>
                    <a:pt x="5" y="0"/>
                    <a:pt x="3" y="0"/>
                  </a:cubicBezTo>
                  <a:cubicBezTo>
                    <a:pt x="4" y="0"/>
                    <a:pt x="4" y="0"/>
                    <a:pt x="4" y="1"/>
                  </a:cubicBezTo>
                  <a:cubicBezTo>
                    <a:pt x="3" y="2"/>
                    <a:pt x="2" y="1"/>
                    <a:pt x="2" y="1"/>
                  </a:cubicBezTo>
                  <a:cubicBezTo>
                    <a:pt x="1" y="1"/>
                    <a:pt x="2" y="2"/>
                    <a:pt x="1" y="2"/>
                  </a:cubicBezTo>
                  <a:cubicBezTo>
                    <a:pt x="1" y="2"/>
                    <a:pt x="0" y="1"/>
                    <a:pt x="0" y="2"/>
                  </a:cubicBezTo>
                  <a:cubicBezTo>
                    <a:pt x="0" y="2"/>
                    <a:pt x="0"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4" name="Freeform 3326"/>
            <p:cNvSpPr/>
            <p:nvPr/>
          </p:nvSpPr>
          <p:spPr bwMode="auto">
            <a:xfrm>
              <a:off x="8882063" y="43164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5" name="Freeform 3327"/>
            <p:cNvSpPr/>
            <p:nvPr/>
          </p:nvSpPr>
          <p:spPr bwMode="auto">
            <a:xfrm>
              <a:off x="8823326" y="4578350"/>
              <a:ext cx="9525" cy="9525"/>
            </a:xfrm>
            <a:custGeom>
              <a:avLst/>
              <a:gdLst>
                <a:gd name="T0" fmla="*/ 0 w 3"/>
                <a:gd name="T1" fmla="*/ 3 h 3"/>
                <a:gd name="T2" fmla="*/ 3 w 3"/>
                <a:gd name="T3" fmla="*/ 1 h 3"/>
                <a:gd name="T4" fmla="*/ 1 w 3"/>
                <a:gd name="T5" fmla="*/ 0 h 3"/>
                <a:gd name="T6" fmla="*/ 0 w 3"/>
                <a:gd name="T7" fmla="*/ 3 h 3"/>
              </a:gdLst>
              <a:ahLst/>
              <a:cxnLst>
                <a:cxn ang="0">
                  <a:pos x="T0" y="T1"/>
                </a:cxn>
                <a:cxn ang="0">
                  <a:pos x="T2" y="T3"/>
                </a:cxn>
                <a:cxn ang="0">
                  <a:pos x="T4" y="T5"/>
                </a:cxn>
                <a:cxn ang="0">
                  <a:pos x="T6" y="T7"/>
                </a:cxn>
              </a:cxnLst>
              <a:rect l="0" t="0" r="r" b="b"/>
              <a:pathLst>
                <a:path w="3" h="3">
                  <a:moveTo>
                    <a:pt x="0" y="3"/>
                  </a:moveTo>
                  <a:cubicBezTo>
                    <a:pt x="1" y="2"/>
                    <a:pt x="3" y="2"/>
                    <a:pt x="3" y="1"/>
                  </a:cubicBezTo>
                  <a:cubicBezTo>
                    <a:pt x="2" y="1"/>
                    <a:pt x="1" y="2"/>
                    <a:pt x="1" y="0"/>
                  </a:cubicBezTo>
                  <a:cubicBezTo>
                    <a:pt x="1" y="1"/>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6" name="Freeform 3328"/>
            <p:cNvSpPr/>
            <p:nvPr/>
          </p:nvSpPr>
          <p:spPr bwMode="auto">
            <a:xfrm>
              <a:off x="8894763" y="4430713"/>
              <a:ext cx="6350" cy="3175"/>
            </a:xfrm>
            <a:custGeom>
              <a:avLst/>
              <a:gdLst>
                <a:gd name="T0" fmla="*/ 1 w 2"/>
                <a:gd name="T1" fmla="*/ 0 h 1"/>
                <a:gd name="T2" fmla="*/ 0 w 2"/>
                <a:gd name="T3" fmla="*/ 1 h 1"/>
                <a:gd name="T4" fmla="*/ 2 w 2"/>
                <a:gd name="T5" fmla="*/ 1 h 1"/>
                <a:gd name="T6" fmla="*/ 2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0" y="0"/>
                    <a:pt x="0" y="1"/>
                    <a:pt x="0" y="1"/>
                  </a:cubicBezTo>
                  <a:cubicBezTo>
                    <a:pt x="1" y="1"/>
                    <a:pt x="1" y="1"/>
                    <a:pt x="2" y="1"/>
                  </a:cubicBezTo>
                  <a:cubicBezTo>
                    <a:pt x="2" y="1"/>
                    <a:pt x="2"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7" name="Freeform 3329"/>
            <p:cNvSpPr/>
            <p:nvPr/>
          </p:nvSpPr>
          <p:spPr bwMode="auto">
            <a:xfrm>
              <a:off x="8901113" y="4562475"/>
              <a:ext cx="3175" cy="6350"/>
            </a:xfrm>
            <a:custGeom>
              <a:avLst/>
              <a:gdLst>
                <a:gd name="T0" fmla="*/ 1 w 1"/>
                <a:gd name="T1" fmla="*/ 2 h 2"/>
                <a:gd name="T2" fmla="*/ 1 w 1"/>
                <a:gd name="T3" fmla="*/ 1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1"/>
                  </a:cubicBezTo>
                  <a:cubicBezTo>
                    <a:pt x="1" y="1"/>
                    <a:pt x="1" y="0"/>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8" name="Freeform 3330"/>
            <p:cNvSpPr/>
            <p:nvPr/>
          </p:nvSpPr>
          <p:spPr bwMode="auto">
            <a:xfrm>
              <a:off x="8836026" y="4457700"/>
              <a:ext cx="6350" cy="9525"/>
            </a:xfrm>
            <a:custGeom>
              <a:avLst/>
              <a:gdLst>
                <a:gd name="T0" fmla="*/ 2 w 2"/>
                <a:gd name="T1" fmla="*/ 2 h 3"/>
                <a:gd name="T2" fmla="*/ 1 w 2"/>
                <a:gd name="T3" fmla="*/ 3 h 3"/>
                <a:gd name="T4" fmla="*/ 2 w 2"/>
                <a:gd name="T5" fmla="*/ 2 h 3"/>
              </a:gdLst>
              <a:ahLst/>
              <a:cxnLst>
                <a:cxn ang="0">
                  <a:pos x="T0" y="T1"/>
                </a:cxn>
                <a:cxn ang="0">
                  <a:pos x="T2" y="T3"/>
                </a:cxn>
                <a:cxn ang="0">
                  <a:pos x="T4" y="T5"/>
                </a:cxn>
              </a:cxnLst>
              <a:rect l="0" t="0" r="r" b="b"/>
              <a:pathLst>
                <a:path w="2" h="3">
                  <a:moveTo>
                    <a:pt x="2" y="2"/>
                  </a:moveTo>
                  <a:cubicBezTo>
                    <a:pt x="2" y="0"/>
                    <a:pt x="0" y="1"/>
                    <a:pt x="1" y="3"/>
                  </a:cubicBezTo>
                  <a:cubicBezTo>
                    <a:pt x="1" y="3"/>
                    <a:pt x="2" y="1"/>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9" name="Freeform 3331"/>
            <p:cNvSpPr/>
            <p:nvPr/>
          </p:nvSpPr>
          <p:spPr bwMode="auto">
            <a:xfrm>
              <a:off x="8780463" y="4454525"/>
              <a:ext cx="3175" cy="9525"/>
            </a:xfrm>
            <a:custGeom>
              <a:avLst/>
              <a:gdLst>
                <a:gd name="T0" fmla="*/ 1 w 1"/>
                <a:gd name="T1" fmla="*/ 2 h 3"/>
                <a:gd name="T2" fmla="*/ 1 w 1"/>
                <a:gd name="T3" fmla="*/ 1 h 3"/>
                <a:gd name="T4" fmla="*/ 1 w 1"/>
                <a:gd name="T5" fmla="*/ 2 h 3"/>
              </a:gdLst>
              <a:ahLst/>
              <a:cxnLst>
                <a:cxn ang="0">
                  <a:pos x="T0" y="T1"/>
                </a:cxn>
                <a:cxn ang="0">
                  <a:pos x="T2" y="T3"/>
                </a:cxn>
                <a:cxn ang="0">
                  <a:pos x="T4" y="T5"/>
                </a:cxn>
              </a:cxnLst>
              <a:rect l="0" t="0" r="r" b="b"/>
              <a:pathLst>
                <a:path w="1" h="3">
                  <a:moveTo>
                    <a:pt x="1" y="2"/>
                  </a:moveTo>
                  <a:cubicBezTo>
                    <a:pt x="1" y="2"/>
                    <a:pt x="1" y="1"/>
                    <a:pt x="1" y="1"/>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0" name="Freeform 3332"/>
            <p:cNvSpPr/>
            <p:nvPr/>
          </p:nvSpPr>
          <p:spPr bwMode="auto">
            <a:xfrm>
              <a:off x="9005888" y="4043363"/>
              <a:ext cx="6350" cy="6350"/>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1" name="Freeform 3333"/>
            <p:cNvSpPr/>
            <p:nvPr/>
          </p:nvSpPr>
          <p:spPr bwMode="auto">
            <a:xfrm>
              <a:off x="8999538" y="4133850"/>
              <a:ext cx="12700" cy="6350"/>
            </a:xfrm>
            <a:custGeom>
              <a:avLst/>
              <a:gdLst>
                <a:gd name="T0" fmla="*/ 0 w 4"/>
                <a:gd name="T1" fmla="*/ 0 h 2"/>
                <a:gd name="T2" fmla="*/ 1 w 4"/>
                <a:gd name="T3" fmla="*/ 0 h 2"/>
                <a:gd name="T4" fmla="*/ 0 w 4"/>
                <a:gd name="T5" fmla="*/ 0 h 2"/>
              </a:gdLst>
              <a:ahLst/>
              <a:cxnLst>
                <a:cxn ang="0">
                  <a:pos x="T0" y="T1"/>
                </a:cxn>
                <a:cxn ang="0">
                  <a:pos x="T2" y="T3"/>
                </a:cxn>
                <a:cxn ang="0">
                  <a:pos x="T4" y="T5"/>
                </a:cxn>
              </a:cxnLst>
              <a:rect l="0" t="0" r="r" b="b"/>
              <a:pathLst>
                <a:path w="4" h="2">
                  <a:moveTo>
                    <a:pt x="0" y="0"/>
                  </a:moveTo>
                  <a:cubicBezTo>
                    <a:pt x="0" y="2"/>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2" name="Freeform 3334"/>
            <p:cNvSpPr/>
            <p:nvPr/>
          </p:nvSpPr>
          <p:spPr bwMode="auto">
            <a:xfrm>
              <a:off x="9061451" y="3938588"/>
              <a:ext cx="3175" cy="6350"/>
            </a:xfrm>
            <a:custGeom>
              <a:avLst/>
              <a:gdLst>
                <a:gd name="T0" fmla="*/ 0 w 1"/>
                <a:gd name="T1" fmla="*/ 2 h 2"/>
                <a:gd name="T2" fmla="*/ 1 w 1"/>
                <a:gd name="T3" fmla="*/ 1 h 2"/>
                <a:gd name="T4" fmla="*/ 0 w 1"/>
                <a:gd name="T5" fmla="*/ 2 h 2"/>
              </a:gdLst>
              <a:ahLst/>
              <a:cxnLst>
                <a:cxn ang="0">
                  <a:pos x="T0" y="T1"/>
                </a:cxn>
                <a:cxn ang="0">
                  <a:pos x="T2" y="T3"/>
                </a:cxn>
                <a:cxn ang="0">
                  <a:pos x="T4" y="T5"/>
                </a:cxn>
              </a:cxnLst>
              <a:rect l="0" t="0" r="r" b="b"/>
              <a:pathLst>
                <a:path w="1" h="2">
                  <a:moveTo>
                    <a:pt x="0" y="2"/>
                  </a:moveTo>
                  <a:cubicBezTo>
                    <a:pt x="1" y="2"/>
                    <a:pt x="1" y="2"/>
                    <a:pt x="1" y="1"/>
                  </a:cubicBezTo>
                  <a:cubicBezTo>
                    <a:pt x="0" y="0"/>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3" name="Freeform 3335"/>
            <p:cNvSpPr>
              <a:spLocks noEditPoints="1"/>
            </p:cNvSpPr>
            <p:nvPr/>
          </p:nvSpPr>
          <p:spPr bwMode="auto">
            <a:xfrm>
              <a:off x="9015413" y="3905250"/>
              <a:ext cx="504825" cy="66675"/>
            </a:xfrm>
            <a:custGeom>
              <a:avLst/>
              <a:gdLst>
                <a:gd name="T0" fmla="*/ 11 w 155"/>
                <a:gd name="T1" fmla="*/ 16 h 20"/>
                <a:gd name="T2" fmla="*/ 15 w 155"/>
                <a:gd name="T3" fmla="*/ 14 h 20"/>
                <a:gd name="T4" fmla="*/ 21 w 155"/>
                <a:gd name="T5" fmla="*/ 14 h 20"/>
                <a:gd name="T6" fmla="*/ 28 w 155"/>
                <a:gd name="T7" fmla="*/ 14 h 20"/>
                <a:gd name="T8" fmla="*/ 34 w 155"/>
                <a:gd name="T9" fmla="*/ 16 h 20"/>
                <a:gd name="T10" fmla="*/ 39 w 155"/>
                <a:gd name="T11" fmla="*/ 13 h 20"/>
                <a:gd name="T12" fmla="*/ 48 w 155"/>
                <a:gd name="T13" fmla="*/ 14 h 20"/>
                <a:gd name="T14" fmla="*/ 62 w 155"/>
                <a:gd name="T15" fmla="*/ 12 h 20"/>
                <a:gd name="T16" fmla="*/ 70 w 155"/>
                <a:gd name="T17" fmla="*/ 11 h 20"/>
                <a:gd name="T18" fmla="*/ 82 w 155"/>
                <a:gd name="T19" fmla="*/ 16 h 20"/>
                <a:gd name="T20" fmla="*/ 90 w 155"/>
                <a:gd name="T21" fmla="*/ 12 h 20"/>
                <a:gd name="T22" fmla="*/ 99 w 155"/>
                <a:gd name="T23" fmla="*/ 16 h 20"/>
                <a:gd name="T24" fmla="*/ 108 w 155"/>
                <a:gd name="T25" fmla="*/ 11 h 20"/>
                <a:gd name="T26" fmla="*/ 114 w 155"/>
                <a:gd name="T27" fmla="*/ 16 h 20"/>
                <a:gd name="T28" fmla="*/ 128 w 155"/>
                <a:gd name="T29" fmla="*/ 15 h 20"/>
                <a:gd name="T30" fmla="*/ 134 w 155"/>
                <a:gd name="T31" fmla="*/ 16 h 20"/>
                <a:gd name="T32" fmla="*/ 127 w 155"/>
                <a:gd name="T33" fmla="*/ 12 h 20"/>
                <a:gd name="T34" fmla="*/ 133 w 155"/>
                <a:gd name="T35" fmla="*/ 10 h 20"/>
                <a:gd name="T36" fmla="*/ 141 w 155"/>
                <a:gd name="T37" fmla="*/ 10 h 20"/>
                <a:gd name="T38" fmla="*/ 139 w 155"/>
                <a:gd name="T39" fmla="*/ 17 h 20"/>
                <a:gd name="T40" fmla="*/ 152 w 155"/>
                <a:gd name="T41" fmla="*/ 16 h 20"/>
                <a:gd name="T42" fmla="*/ 151 w 155"/>
                <a:gd name="T43" fmla="*/ 7 h 20"/>
                <a:gd name="T44" fmla="*/ 133 w 155"/>
                <a:gd name="T45" fmla="*/ 5 h 20"/>
                <a:gd name="T46" fmla="*/ 129 w 155"/>
                <a:gd name="T47" fmla="*/ 1 h 20"/>
                <a:gd name="T48" fmla="*/ 122 w 155"/>
                <a:gd name="T49" fmla="*/ 2 h 20"/>
                <a:gd name="T50" fmla="*/ 112 w 155"/>
                <a:gd name="T51" fmla="*/ 0 h 20"/>
                <a:gd name="T52" fmla="*/ 103 w 155"/>
                <a:gd name="T53" fmla="*/ 5 h 20"/>
                <a:gd name="T54" fmla="*/ 95 w 155"/>
                <a:gd name="T55" fmla="*/ 2 h 20"/>
                <a:gd name="T56" fmla="*/ 89 w 155"/>
                <a:gd name="T57" fmla="*/ 1 h 20"/>
                <a:gd name="T58" fmla="*/ 78 w 155"/>
                <a:gd name="T59" fmla="*/ 3 h 20"/>
                <a:gd name="T60" fmla="*/ 68 w 155"/>
                <a:gd name="T61" fmla="*/ 5 h 20"/>
                <a:gd name="T62" fmla="*/ 57 w 155"/>
                <a:gd name="T63" fmla="*/ 2 h 20"/>
                <a:gd name="T64" fmla="*/ 43 w 155"/>
                <a:gd name="T65" fmla="*/ 1 h 20"/>
                <a:gd name="T66" fmla="*/ 32 w 155"/>
                <a:gd name="T67" fmla="*/ 1 h 20"/>
                <a:gd name="T68" fmla="*/ 27 w 155"/>
                <a:gd name="T69" fmla="*/ 1 h 20"/>
                <a:gd name="T70" fmla="*/ 23 w 155"/>
                <a:gd name="T71" fmla="*/ 3 h 20"/>
                <a:gd name="T72" fmla="*/ 4 w 155"/>
                <a:gd name="T73" fmla="*/ 5 h 20"/>
                <a:gd name="T74" fmla="*/ 143 w 155"/>
                <a:gd name="T75" fmla="*/ 15 h 20"/>
                <a:gd name="T76" fmla="*/ 10 w 155"/>
                <a:gd name="T77" fmla="*/ 10 h 20"/>
                <a:gd name="T78" fmla="*/ 14 w 155"/>
                <a:gd name="T79" fmla="*/ 10 h 20"/>
                <a:gd name="T80" fmla="*/ 20 w 155"/>
                <a:gd name="T81" fmla="*/ 12 h 20"/>
                <a:gd name="T82" fmla="*/ 32 w 155"/>
                <a:gd name="T83" fmla="*/ 10 h 20"/>
                <a:gd name="T84" fmla="*/ 56 w 155"/>
                <a:gd name="T85" fmla="*/ 14 h 20"/>
                <a:gd name="T86" fmla="*/ 51 w 155"/>
                <a:gd name="T87" fmla="*/ 11 h 20"/>
                <a:gd name="T88" fmla="*/ 42 w 155"/>
                <a:gd name="T89" fmla="*/ 9 h 20"/>
                <a:gd name="T90" fmla="*/ 49 w 155"/>
                <a:gd name="T91" fmla="*/ 13 h 20"/>
                <a:gd name="T92" fmla="*/ 73 w 155"/>
                <a:gd name="T93" fmla="*/ 11 h 20"/>
                <a:gd name="T94" fmla="*/ 82 w 155"/>
                <a:gd name="T95" fmla="*/ 13 h 20"/>
                <a:gd name="T96" fmla="*/ 87 w 155"/>
                <a:gd name="T97" fmla="*/ 10 h 20"/>
                <a:gd name="T98" fmla="*/ 103 w 155"/>
                <a:gd name="T99" fmla="*/ 12 h 20"/>
                <a:gd name="T100" fmla="*/ 122 w 155"/>
                <a:gd name="T101" fmla="*/ 11 h 20"/>
                <a:gd name="T102" fmla="*/ 123 w 155"/>
                <a:gd name="T103" fmla="*/ 13 h 20"/>
                <a:gd name="T104" fmla="*/ 132 w 155"/>
                <a:gd name="T105" fmla="*/ 7 h 20"/>
                <a:gd name="T106" fmla="*/ 118 w 155"/>
                <a:gd name="T107" fmla="*/ 3 h 20"/>
                <a:gd name="T108" fmla="*/ 98 w 155"/>
                <a:gd name="T109" fmla="*/ 7 h 20"/>
                <a:gd name="T110" fmla="*/ 62 w 155"/>
                <a:gd name="T111" fmla="*/ 11 h 20"/>
                <a:gd name="T112" fmla="*/ 60 w 155"/>
                <a:gd name="T113" fmla="*/ 11 h 20"/>
                <a:gd name="T114" fmla="*/ 24 w 155"/>
                <a:gd name="T115" fmla="*/ 6 h 20"/>
                <a:gd name="T116" fmla="*/ 5 w 155"/>
                <a:gd name="T117"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5" h="20">
                  <a:moveTo>
                    <a:pt x="3" y="13"/>
                  </a:moveTo>
                  <a:cubicBezTo>
                    <a:pt x="4" y="12"/>
                    <a:pt x="4" y="13"/>
                    <a:pt x="5" y="12"/>
                  </a:cubicBezTo>
                  <a:cubicBezTo>
                    <a:pt x="5" y="12"/>
                    <a:pt x="5" y="12"/>
                    <a:pt x="5" y="12"/>
                  </a:cubicBezTo>
                  <a:cubicBezTo>
                    <a:pt x="5" y="13"/>
                    <a:pt x="5" y="13"/>
                    <a:pt x="4" y="14"/>
                  </a:cubicBezTo>
                  <a:cubicBezTo>
                    <a:pt x="4" y="13"/>
                    <a:pt x="4" y="12"/>
                    <a:pt x="3" y="13"/>
                  </a:cubicBezTo>
                  <a:cubicBezTo>
                    <a:pt x="3" y="13"/>
                    <a:pt x="3" y="14"/>
                    <a:pt x="4" y="14"/>
                  </a:cubicBezTo>
                  <a:cubicBezTo>
                    <a:pt x="4" y="15"/>
                    <a:pt x="5" y="15"/>
                    <a:pt x="5" y="15"/>
                  </a:cubicBezTo>
                  <a:cubicBezTo>
                    <a:pt x="5" y="15"/>
                    <a:pt x="5" y="15"/>
                    <a:pt x="5" y="15"/>
                  </a:cubicBezTo>
                  <a:cubicBezTo>
                    <a:pt x="5" y="15"/>
                    <a:pt x="5" y="15"/>
                    <a:pt x="5" y="15"/>
                  </a:cubicBezTo>
                  <a:cubicBezTo>
                    <a:pt x="6" y="15"/>
                    <a:pt x="6" y="15"/>
                    <a:pt x="6" y="15"/>
                  </a:cubicBezTo>
                  <a:cubicBezTo>
                    <a:pt x="9" y="15"/>
                    <a:pt x="7" y="15"/>
                    <a:pt x="8" y="14"/>
                  </a:cubicBezTo>
                  <a:cubicBezTo>
                    <a:pt x="9" y="15"/>
                    <a:pt x="10" y="15"/>
                    <a:pt x="11" y="16"/>
                  </a:cubicBezTo>
                  <a:cubicBezTo>
                    <a:pt x="12" y="15"/>
                    <a:pt x="10" y="14"/>
                    <a:pt x="12" y="13"/>
                  </a:cubicBezTo>
                  <a:cubicBezTo>
                    <a:pt x="13" y="13"/>
                    <a:pt x="12" y="15"/>
                    <a:pt x="12" y="15"/>
                  </a:cubicBezTo>
                  <a:cubicBezTo>
                    <a:pt x="11" y="16"/>
                    <a:pt x="11" y="16"/>
                    <a:pt x="11" y="16"/>
                  </a:cubicBezTo>
                  <a:cubicBezTo>
                    <a:pt x="11" y="16"/>
                    <a:pt x="11" y="19"/>
                    <a:pt x="10" y="17"/>
                  </a:cubicBezTo>
                  <a:cubicBezTo>
                    <a:pt x="8" y="18"/>
                    <a:pt x="10" y="19"/>
                    <a:pt x="10" y="19"/>
                  </a:cubicBezTo>
                  <a:cubicBezTo>
                    <a:pt x="12" y="19"/>
                    <a:pt x="11" y="17"/>
                    <a:pt x="12" y="17"/>
                  </a:cubicBezTo>
                  <a:cubicBezTo>
                    <a:pt x="13" y="17"/>
                    <a:pt x="12" y="18"/>
                    <a:pt x="11" y="18"/>
                  </a:cubicBezTo>
                  <a:cubicBezTo>
                    <a:pt x="12" y="20"/>
                    <a:pt x="13" y="18"/>
                    <a:pt x="13" y="17"/>
                  </a:cubicBezTo>
                  <a:cubicBezTo>
                    <a:pt x="13" y="18"/>
                    <a:pt x="14" y="18"/>
                    <a:pt x="15" y="18"/>
                  </a:cubicBezTo>
                  <a:cubicBezTo>
                    <a:pt x="15" y="16"/>
                    <a:pt x="14" y="16"/>
                    <a:pt x="13" y="16"/>
                  </a:cubicBezTo>
                  <a:cubicBezTo>
                    <a:pt x="14" y="16"/>
                    <a:pt x="14" y="16"/>
                    <a:pt x="14" y="16"/>
                  </a:cubicBezTo>
                  <a:cubicBezTo>
                    <a:pt x="14" y="15"/>
                    <a:pt x="14" y="14"/>
                    <a:pt x="15" y="14"/>
                  </a:cubicBezTo>
                  <a:cubicBezTo>
                    <a:pt x="16" y="14"/>
                    <a:pt x="15" y="16"/>
                    <a:pt x="16" y="16"/>
                  </a:cubicBezTo>
                  <a:cubicBezTo>
                    <a:pt x="17" y="15"/>
                    <a:pt x="17" y="14"/>
                    <a:pt x="17" y="14"/>
                  </a:cubicBezTo>
                  <a:cubicBezTo>
                    <a:pt x="17" y="14"/>
                    <a:pt x="17" y="13"/>
                    <a:pt x="17" y="13"/>
                  </a:cubicBezTo>
                  <a:cubicBezTo>
                    <a:pt x="17" y="13"/>
                    <a:pt x="17" y="13"/>
                    <a:pt x="17" y="12"/>
                  </a:cubicBezTo>
                  <a:cubicBezTo>
                    <a:pt x="18" y="12"/>
                    <a:pt x="18" y="13"/>
                    <a:pt x="18" y="13"/>
                  </a:cubicBezTo>
                  <a:cubicBezTo>
                    <a:pt x="18" y="14"/>
                    <a:pt x="18" y="14"/>
                    <a:pt x="17" y="14"/>
                  </a:cubicBezTo>
                  <a:cubicBezTo>
                    <a:pt x="18" y="14"/>
                    <a:pt x="17" y="16"/>
                    <a:pt x="19" y="16"/>
                  </a:cubicBezTo>
                  <a:cubicBezTo>
                    <a:pt x="19" y="15"/>
                    <a:pt x="19" y="15"/>
                    <a:pt x="19" y="15"/>
                  </a:cubicBezTo>
                  <a:cubicBezTo>
                    <a:pt x="19" y="15"/>
                    <a:pt x="20" y="15"/>
                    <a:pt x="20" y="16"/>
                  </a:cubicBezTo>
                  <a:cubicBezTo>
                    <a:pt x="21" y="16"/>
                    <a:pt x="21" y="15"/>
                    <a:pt x="21" y="15"/>
                  </a:cubicBezTo>
                  <a:cubicBezTo>
                    <a:pt x="21" y="15"/>
                    <a:pt x="21" y="15"/>
                    <a:pt x="21" y="16"/>
                  </a:cubicBezTo>
                  <a:cubicBezTo>
                    <a:pt x="22" y="16"/>
                    <a:pt x="22" y="14"/>
                    <a:pt x="21" y="14"/>
                  </a:cubicBezTo>
                  <a:cubicBezTo>
                    <a:pt x="22" y="14"/>
                    <a:pt x="22" y="14"/>
                    <a:pt x="22" y="14"/>
                  </a:cubicBezTo>
                  <a:cubicBezTo>
                    <a:pt x="22" y="14"/>
                    <a:pt x="23" y="15"/>
                    <a:pt x="24" y="16"/>
                  </a:cubicBezTo>
                  <a:cubicBezTo>
                    <a:pt x="24" y="14"/>
                    <a:pt x="25" y="15"/>
                    <a:pt x="26" y="15"/>
                  </a:cubicBezTo>
                  <a:cubicBezTo>
                    <a:pt x="25" y="15"/>
                    <a:pt x="24" y="15"/>
                    <a:pt x="24" y="17"/>
                  </a:cubicBezTo>
                  <a:cubicBezTo>
                    <a:pt x="25" y="17"/>
                    <a:pt x="25" y="16"/>
                    <a:pt x="25" y="16"/>
                  </a:cubicBezTo>
                  <a:cubicBezTo>
                    <a:pt x="26" y="16"/>
                    <a:pt x="26" y="17"/>
                    <a:pt x="25" y="17"/>
                  </a:cubicBezTo>
                  <a:cubicBezTo>
                    <a:pt x="25" y="18"/>
                    <a:pt x="26" y="17"/>
                    <a:pt x="26" y="18"/>
                  </a:cubicBezTo>
                  <a:cubicBezTo>
                    <a:pt x="27" y="18"/>
                    <a:pt x="27" y="17"/>
                    <a:pt x="27" y="17"/>
                  </a:cubicBezTo>
                  <a:cubicBezTo>
                    <a:pt x="28" y="17"/>
                    <a:pt x="29" y="18"/>
                    <a:pt x="30" y="17"/>
                  </a:cubicBezTo>
                  <a:cubicBezTo>
                    <a:pt x="31" y="15"/>
                    <a:pt x="27" y="17"/>
                    <a:pt x="27" y="16"/>
                  </a:cubicBezTo>
                  <a:cubicBezTo>
                    <a:pt x="27" y="16"/>
                    <a:pt x="27" y="16"/>
                    <a:pt x="27" y="16"/>
                  </a:cubicBezTo>
                  <a:cubicBezTo>
                    <a:pt x="27" y="14"/>
                    <a:pt x="28" y="15"/>
                    <a:pt x="28" y="14"/>
                  </a:cubicBezTo>
                  <a:cubicBezTo>
                    <a:pt x="27" y="14"/>
                    <a:pt x="27" y="12"/>
                    <a:pt x="26" y="13"/>
                  </a:cubicBezTo>
                  <a:cubicBezTo>
                    <a:pt x="26" y="12"/>
                    <a:pt x="26" y="12"/>
                    <a:pt x="25" y="11"/>
                  </a:cubicBezTo>
                  <a:cubicBezTo>
                    <a:pt x="26" y="12"/>
                    <a:pt x="28" y="11"/>
                    <a:pt x="28" y="13"/>
                  </a:cubicBezTo>
                  <a:cubicBezTo>
                    <a:pt x="28" y="14"/>
                    <a:pt x="29" y="12"/>
                    <a:pt x="29" y="12"/>
                  </a:cubicBezTo>
                  <a:cubicBezTo>
                    <a:pt x="29" y="12"/>
                    <a:pt x="30" y="13"/>
                    <a:pt x="30" y="13"/>
                  </a:cubicBezTo>
                  <a:cubicBezTo>
                    <a:pt x="30" y="13"/>
                    <a:pt x="29" y="13"/>
                    <a:pt x="29" y="14"/>
                  </a:cubicBezTo>
                  <a:cubicBezTo>
                    <a:pt x="30" y="14"/>
                    <a:pt x="31" y="14"/>
                    <a:pt x="31" y="14"/>
                  </a:cubicBezTo>
                  <a:cubicBezTo>
                    <a:pt x="31" y="14"/>
                    <a:pt x="30" y="14"/>
                    <a:pt x="30" y="14"/>
                  </a:cubicBezTo>
                  <a:cubicBezTo>
                    <a:pt x="30" y="15"/>
                    <a:pt x="31" y="15"/>
                    <a:pt x="32" y="16"/>
                  </a:cubicBezTo>
                  <a:cubicBezTo>
                    <a:pt x="32" y="16"/>
                    <a:pt x="32" y="17"/>
                    <a:pt x="33" y="17"/>
                  </a:cubicBezTo>
                  <a:cubicBezTo>
                    <a:pt x="33" y="17"/>
                    <a:pt x="33" y="17"/>
                    <a:pt x="32" y="17"/>
                  </a:cubicBezTo>
                  <a:cubicBezTo>
                    <a:pt x="32" y="16"/>
                    <a:pt x="34" y="16"/>
                    <a:pt x="34" y="16"/>
                  </a:cubicBezTo>
                  <a:cubicBezTo>
                    <a:pt x="34" y="13"/>
                    <a:pt x="33" y="16"/>
                    <a:pt x="32" y="15"/>
                  </a:cubicBezTo>
                  <a:cubicBezTo>
                    <a:pt x="32" y="15"/>
                    <a:pt x="32" y="15"/>
                    <a:pt x="32" y="15"/>
                  </a:cubicBezTo>
                  <a:cubicBezTo>
                    <a:pt x="33" y="15"/>
                    <a:pt x="33" y="15"/>
                    <a:pt x="34" y="15"/>
                  </a:cubicBezTo>
                  <a:cubicBezTo>
                    <a:pt x="34" y="15"/>
                    <a:pt x="34" y="15"/>
                    <a:pt x="34" y="15"/>
                  </a:cubicBezTo>
                  <a:cubicBezTo>
                    <a:pt x="35" y="15"/>
                    <a:pt x="35" y="15"/>
                    <a:pt x="36" y="15"/>
                  </a:cubicBezTo>
                  <a:cubicBezTo>
                    <a:pt x="36" y="15"/>
                    <a:pt x="36" y="15"/>
                    <a:pt x="36" y="15"/>
                  </a:cubicBezTo>
                  <a:cubicBezTo>
                    <a:pt x="36" y="15"/>
                    <a:pt x="37" y="15"/>
                    <a:pt x="37" y="15"/>
                  </a:cubicBezTo>
                  <a:cubicBezTo>
                    <a:pt x="37" y="14"/>
                    <a:pt x="37" y="14"/>
                    <a:pt x="37" y="14"/>
                  </a:cubicBezTo>
                  <a:cubicBezTo>
                    <a:pt x="37" y="14"/>
                    <a:pt x="37" y="13"/>
                    <a:pt x="38" y="12"/>
                  </a:cubicBezTo>
                  <a:cubicBezTo>
                    <a:pt x="38" y="12"/>
                    <a:pt x="38" y="12"/>
                    <a:pt x="37" y="11"/>
                  </a:cubicBezTo>
                  <a:cubicBezTo>
                    <a:pt x="38" y="11"/>
                    <a:pt x="38" y="11"/>
                    <a:pt x="38" y="11"/>
                  </a:cubicBezTo>
                  <a:cubicBezTo>
                    <a:pt x="38" y="12"/>
                    <a:pt x="38" y="13"/>
                    <a:pt x="39" y="13"/>
                  </a:cubicBezTo>
                  <a:cubicBezTo>
                    <a:pt x="39" y="13"/>
                    <a:pt x="39" y="13"/>
                    <a:pt x="39" y="13"/>
                  </a:cubicBezTo>
                  <a:cubicBezTo>
                    <a:pt x="39" y="14"/>
                    <a:pt x="39" y="14"/>
                    <a:pt x="39" y="15"/>
                  </a:cubicBezTo>
                  <a:cubicBezTo>
                    <a:pt x="40" y="15"/>
                    <a:pt x="41" y="15"/>
                    <a:pt x="42" y="15"/>
                  </a:cubicBezTo>
                  <a:cubicBezTo>
                    <a:pt x="42" y="16"/>
                    <a:pt x="42" y="16"/>
                    <a:pt x="43" y="16"/>
                  </a:cubicBezTo>
                  <a:cubicBezTo>
                    <a:pt x="43" y="15"/>
                    <a:pt x="43" y="15"/>
                    <a:pt x="43" y="15"/>
                  </a:cubicBezTo>
                  <a:cubicBezTo>
                    <a:pt x="43" y="15"/>
                    <a:pt x="44" y="15"/>
                    <a:pt x="44" y="15"/>
                  </a:cubicBezTo>
                  <a:cubicBezTo>
                    <a:pt x="44" y="15"/>
                    <a:pt x="44" y="15"/>
                    <a:pt x="44" y="15"/>
                  </a:cubicBezTo>
                  <a:cubicBezTo>
                    <a:pt x="44" y="15"/>
                    <a:pt x="44" y="15"/>
                    <a:pt x="44" y="15"/>
                  </a:cubicBezTo>
                  <a:cubicBezTo>
                    <a:pt x="45" y="15"/>
                    <a:pt x="45" y="15"/>
                    <a:pt x="46" y="15"/>
                  </a:cubicBezTo>
                  <a:cubicBezTo>
                    <a:pt x="46" y="14"/>
                    <a:pt x="47" y="14"/>
                    <a:pt x="47" y="12"/>
                  </a:cubicBezTo>
                  <a:cubicBezTo>
                    <a:pt x="47" y="12"/>
                    <a:pt x="47" y="12"/>
                    <a:pt x="48" y="12"/>
                  </a:cubicBezTo>
                  <a:cubicBezTo>
                    <a:pt x="48" y="13"/>
                    <a:pt x="47" y="14"/>
                    <a:pt x="48" y="14"/>
                  </a:cubicBezTo>
                  <a:cubicBezTo>
                    <a:pt x="48" y="14"/>
                    <a:pt x="48" y="15"/>
                    <a:pt x="49" y="15"/>
                  </a:cubicBezTo>
                  <a:cubicBezTo>
                    <a:pt x="50" y="15"/>
                    <a:pt x="50" y="15"/>
                    <a:pt x="50" y="16"/>
                  </a:cubicBezTo>
                  <a:cubicBezTo>
                    <a:pt x="50" y="17"/>
                    <a:pt x="52" y="15"/>
                    <a:pt x="52" y="17"/>
                  </a:cubicBezTo>
                  <a:cubicBezTo>
                    <a:pt x="53" y="17"/>
                    <a:pt x="53" y="16"/>
                    <a:pt x="54" y="16"/>
                  </a:cubicBezTo>
                  <a:cubicBezTo>
                    <a:pt x="55" y="16"/>
                    <a:pt x="57" y="17"/>
                    <a:pt x="57" y="15"/>
                  </a:cubicBezTo>
                  <a:cubicBezTo>
                    <a:pt x="58" y="16"/>
                    <a:pt x="59" y="17"/>
                    <a:pt x="60" y="15"/>
                  </a:cubicBezTo>
                  <a:cubicBezTo>
                    <a:pt x="61" y="15"/>
                    <a:pt x="59" y="16"/>
                    <a:pt x="60" y="17"/>
                  </a:cubicBezTo>
                  <a:cubicBezTo>
                    <a:pt x="61" y="17"/>
                    <a:pt x="61" y="17"/>
                    <a:pt x="61" y="16"/>
                  </a:cubicBezTo>
                  <a:cubicBezTo>
                    <a:pt x="61" y="15"/>
                    <a:pt x="61" y="15"/>
                    <a:pt x="61" y="15"/>
                  </a:cubicBezTo>
                  <a:cubicBezTo>
                    <a:pt x="62" y="14"/>
                    <a:pt x="59" y="13"/>
                    <a:pt x="61" y="13"/>
                  </a:cubicBezTo>
                  <a:cubicBezTo>
                    <a:pt x="61" y="13"/>
                    <a:pt x="61" y="13"/>
                    <a:pt x="61" y="13"/>
                  </a:cubicBezTo>
                  <a:cubicBezTo>
                    <a:pt x="61" y="12"/>
                    <a:pt x="61" y="12"/>
                    <a:pt x="62" y="12"/>
                  </a:cubicBezTo>
                  <a:cubicBezTo>
                    <a:pt x="62" y="13"/>
                    <a:pt x="63" y="13"/>
                    <a:pt x="64" y="14"/>
                  </a:cubicBezTo>
                  <a:cubicBezTo>
                    <a:pt x="64" y="14"/>
                    <a:pt x="65" y="14"/>
                    <a:pt x="65" y="14"/>
                  </a:cubicBezTo>
                  <a:cubicBezTo>
                    <a:pt x="65" y="14"/>
                    <a:pt x="65" y="14"/>
                    <a:pt x="65" y="14"/>
                  </a:cubicBezTo>
                  <a:cubicBezTo>
                    <a:pt x="66" y="14"/>
                    <a:pt x="66" y="15"/>
                    <a:pt x="67" y="15"/>
                  </a:cubicBezTo>
                  <a:cubicBezTo>
                    <a:pt x="67" y="14"/>
                    <a:pt x="67" y="14"/>
                    <a:pt x="67" y="14"/>
                  </a:cubicBezTo>
                  <a:cubicBezTo>
                    <a:pt x="67" y="14"/>
                    <a:pt x="67" y="14"/>
                    <a:pt x="67" y="14"/>
                  </a:cubicBezTo>
                  <a:cubicBezTo>
                    <a:pt x="67" y="14"/>
                    <a:pt x="67" y="14"/>
                    <a:pt x="67" y="14"/>
                  </a:cubicBezTo>
                  <a:cubicBezTo>
                    <a:pt x="67" y="13"/>
                    <a:pt x="67" y="13"/>
                    <a:pt x="68" y="13"/>
                  </a:cubicBezTo>
                  <a:cubicBezTo>
                    <a:pt x="68" y="14"/>
                    <a:pt x="67" y="14"/>
                    <a:pt x="67" y="14"/>
                  </a:cubicBezTo>
                  <a:cubicBezTo>
                    <a:pt x="68" y="14"/>
                    <a:pt x="69" y="14"/>
                    <a:pt x="69" y="14"/>
                  </a:cubicBezTo>
                  <a:cubicBezTo>
                    <a:pt x="69" y="13"/>
                    <a:pt x="69" y="12"/>
                    <a:pt x="69" y="12"/>
                  </a:cubicBezTo>
                  <a:cubicBezTo>
                    <a:pt x="69" y="12"/>
                    <a:pt x="70" y="12"/>
                    <a:pt x="70" y="11"/>
                  </a:cubicBezTo>
                  <a:cubicBezTo>
                    <a:pt x="70" y="11"/>
                    <a:pt x="70" y="11"/>
                    <a:pt x="70" y="11"/>
                  </a:cubicBezTo>
                  <a:cubicBezTo>
                    <a:pt x="69" y="10"/>
                    <a:pt x="70" y="10"/>
                    <a:pt x="70" y="9"/>
                  </a:cubicBezTo>
                  <a:cubicBezTo>
                    <a:pt x="72" y="10"/>
                    <a:pt x="69" y="12"/>
                    <a:pt x="71" y="13"/>
                  </a:cubicBezTo>
                  <a:cubicBezTo>
                    <a:pt x="71" y="15"/>
                    <a:pt x="70" y="15"/>
                    <a:pt x="70" y="17"/>
                  </a:cubicBezTo>
                  <a:cubicBezTo>
                    <a:pt x="71" y="16"/>
                    <a:pt x="71" y="15"/>
                    <a:pt x="73" y="16"/>
                  </a:cubicBezTo>
                  <a:cubicBezTo>
                    <a:pt x="73" y="14"/>
                    <a:pt x="73" y="14"/>
                    <a:pt x="73" y="14"/>
                  </a:cubicBezTo>
                  <a:cubicBezTo>
                    <a:pt x="75" y="15"/>
                    <a:pt x="74" y="13"/>
                    <a:pt x="75" y="13"/>
                  </a:cubicBezTo>
                  <a:cubicBezTo>
                    <a:pt x="76" y="13"/>
                    <a:pt x="76" y="14"/>
                    <a:pt x="76" y="14"/>
                  </a:cubicBezTo>
                  <a:cubicBezTo>
                    <a:pt x="76" y="14"/>
                    <a:pt x="76" y="14"/>
                    <a:pt x="76" y="14"/>
                  </a:cubicBezTo>
                  <a:cubicBezTo>
                    <a:pt x="77" y="15"/>
                    <a:pt x="78" y="15"/>
                    <a:pt x="79" y="16"/>
                  </a:cubicBezTo>
                  <a:cubicBezTo>
                    <a:pt x="80" y="16"/>
                    <a:pt x="79" y="14"/>
                    <a:pt x="80" y="15"/>
                  </a:cubicBezTo>
                  <a:cubicBezTo>
                    <a:pt x="81" y="15"/>
                    <a:pt x="80" y="17"/>
                    <a:pt x="82" y="16"/>
                  </a:cubicBezTo>
                  <a:cubicBezTo>
                    <a:pt x="82" y="16"/>
                    <a:pt x="82" y="14"/>
                    <a:pt x="82" y="14"/>
                  </a:cubicBezTo>
                  <a:cubicBezTo>
                    <a:pt x="82" y="14"/>
                    <a:pt x="82" y="14"/>
                    <a:pt x="82" y="14"/>
                  </a:cubicBezTo>
                  <a:cubicBezTo>
                    <a:pt x="84" y="14"/>
                    <a:pt x="84" y="14"/>
                    <a:pt x="86" y="15"/>
                  </a:cubicBezTo>
                  <a:cubicBezTo>
                    <a:pt x="86" y="13"/>
                    <a:pt x="84" y="13"/>
                    <a:pt x="84" y="11"/>
                  </a:cubicBezTo>
                  <a:cubicBezTo>
                    <a:pt x="85" y="11"/>
                    <a:pt x="85" y="10"/>
                    <a:pt x="85" y="10"/>
                  </a:cubicBezTo>
                  <a:cubicBezTo>
                    <a:pt x="85" y="10"/>
                    <a:pt x="85" y="9"/>
                    <a:pt x="85" y="9"/>
                  </a:cubicBezTo>
                  <a:cubicBezTo>
                    <a:pt x="86" y="9"/>
                    <a:pt x="85" y="12"/>
                    <a:pt x="87" y="12"/>
                  </a:cubicBezTo>
                  <a:cubicBezTo>
                    <a:pt x="87" y="13"/>
                    <a:pt x="87" y="15"/>
                    <a:pt x="86" y="16"/>
                  </a:cubicBezTo>
                  <a:cubicBezTo>
                    <a:pt x="86" y="16"/>
                    <a:pt x="87" y="16"/>
                    <a:pt x="88" y="16"/>
                  </a:cubicBezTo>
                  <a:cubicBezTo>
                    <a:pt x="88" y="15"/>
                    <a:pt x="87" y="15"/>
                    <a:pt x="87" y="15"/>
                  </a:cubicBezTo>
                  <a:cubicBezTo>
                    <a:pt x="87" y="14"/>
                    <a:pt x="89" y="14"/>
                    <a:pt x="90" y="14"/>
                  </a:cubicBezTo>
                  <a:cubicBezTo>
                    <a:pt x="90" y="14"/>
                    <a:pt x="90" y="13"/>
                    <a:pt x="90" y="12"/>
                  </a:cubicBezTo>
                  <a:cubicBezTo>
                    <a:pt x="90" y="12"/>
                    <a:pt x="90" y="12"/>
                    <a:pt x="90" y="12"/>
                  </a:cubicBezTo>
                  <a:cubicBezTo>
                    <a:pt x="91" y="12"/>
                    <a:pt x="91" y="13"/>
                    <a:pt x="91" y="13"/>
                  </a:cubicBezTo>
                  <a:cubicBezTo>
                    <a:pt x="92" y="13"/>
                    <a:pt x="93" y="13"/>
                    <a:pt x="93" y="13"/>
                  </a:cubicBezTo>
                  <a:cubicBezTo>
                    <a:pt x="93" y="13"/>
                    <a:pt x="94" y="14"/>
                    <a:pt x="94" y="14"/>
                  </a:cubicBezTo>
                  <a:cubicBezTo>
                    <a:pt x="94" y="15"/>
                    <a:pt x="94" y="15"/>
                    <a:pt x="96" y="15"/>
                  </a:cubicBezTo>
                  <a:cubicBezTo>
                    <a:pt x="96" y="15"/>
                    <a:pt x="96" y="15"/>
                    <a:pt x="96" y="15"/>
                  </a:cubicBezTo>
                  <a:cubicBezTo>
                    <a:pt x="96" y="15"/>
                    <a:pt x="96" y="14"/>
                    <a:pt x="96" y="14"/>
                  </a:cubicBezTo>
                  <a:cubicBezTo>
                    <a:pt x="96" y="14"/>
                    <a:pt x="96" y="14"/>
                    <a:pt x="95" y="14"/>
                  </a:cubicBezTo>
                  <a:cubicBezTo>
                    <a:pt x="95" y="14"/>
                    <a:pt x="95" y="13"/>
                    <a:pt x="96" y="13"/>
                  </a:cubicBezTo>
                  <a:cubicBezTo>
                    <a:pt x="96" y="15"/>
                    <a:pt x="97" y="14"/>
                    <a:pt x="98" y="13"/>
                  </a:cubicBezTo>
                  <a:cubicBezTo>
                    <a:pt x="99" y="14"/>
                    <a:pt x="99" y="14"/>
                    <a:pt x="100" y="14"/>
                  </a:cubicBezTo>
                  <a:cubicBezTo>
                    <a:pt x="100" y="14"/>
                    <a:pt x="99" y="15"/>
                    <a:pt x="99" y="16"/>
                  </a:cubicBezTo>
                  <a:cubicBezTo>
                    <a:pt x="98" y="15"/>
                    <a:pt x="98" y="15"/>
                    <a:pt x="97" y="16"/>
                  </a:cubicBezTo>
                  <a:cubicBezTo>
                    <a:pt x="98" y="17"/>
                    <a:pt x="101" y="16"/>
                    <a:pt x="102" y="15"/>
                  </a:cubicBezTo>
                  <a:cubicBezTo>
                    <a:pt x="102" y="15"/>
                    <a:pt x="102" y="15"/>
                    <a:pt x="103" y="15"/>
                  </a:cubicBezTo>
                  <a:cubicBezTo>
                    <a:pt x="103" y="15"/>
                    <a:pt x="103" y="15"/>
                    <a:pt x="103" y="15"/>
                  </a:cubicBezTo>
                  <a:cubicBezTo>
                    <a:pt x="103" y="15"/>
                    <a:pt x="103" y="16"/>
                    <a:pt x="103" y="16"/>
                  </a:cubicBezTo>
                  <a:cubicBezTo>
                    <a:pt x="103" y="16"/>
                    <a:pt x="103" y="16"/>
                    <a:pt x="102" y="17"/>
                  </a:cubicBezTo>
                  <a:cubicBezTo>
                    <a:pt x="103" y="18"/>
                    <a:pt x="103" y="16"/>
                    <a:pt x="104" y="16"/>
                  </a:cubicBezTo>
                  <a:cubicBezTo>
                    <a:pt x="104" y="16"/>
                    <a:pt x="104" y="15"/>
                    <a:pt x="104" y="14"/>
                  </a:cubicBezTo>
                  <a:cubicBezTo>
                    <a:pt x="105" y="14"/>
                    <a:pt x="105" y="14"/>
                    <a:pt x="105" y="14"/>
                  </a:cubicBezTo>
                  <a:cubicBezTo>
                    <a:pt x="105" y="13"/>
                    <a:pt x="106" y="13"/>
                    <a:pt x="106" y="13"/>
                  </a:cubicBezTo>
                  <a:cubicBezTo>
                    <a:pt x="107" y="13"/>
                    <a:pt x="107" y="12"/>
                    <a:pt x="108" y="12"/>
                  </a:cubicBezTo>
                  <a:cubicBezTo>
                    <a:pt x="108" y="12"/>
                    <a:pt x="108" y="12"/>
                    <a:pt x="108" y="11"/>
                  </a:cubicBezTo>
                  <a:cubicBezTo>
                    <a:pt x="108" y="11"/>
                    <a:pt x="108" y="11"/>
                    <a:pt x="108" y="11"/>
                  </a:cubicBezTo>
                  <a:cubicBezTo>
                    <a:pt x="108" y="13"/>
                    <a:pt x="107" y="13"/>
                    <a:pt x="107" y="14"/>
                  </a:cubicBezTo>
                  <a:cubicBezTo>
                    <a:pt x="107" y="14"/>
                    <a:pt x="108" y="14"/>
                    <a:pt x="108" y="14"/>
                  </a:cubicBezTo>
                  <a:cubicBezTo>
                    <a:pt x="108" y="14"/>
                    <a:pt x="108" y="15"/>
                    <a:pt x="109" y="15"/>
                  </a:cubicBezTo>
                  <a:cubicBezTo>
                    <a:pt x="109" y="14"/>
                    <a:pt x="109" y="14"/>
                    <a:pt x="109" y="14"/>
                  </a:cubicBezTo>
                  <a:cubicBezTo>
                    <a:pt x="110" y="14"/>
                    <a:pt x="110" y="14"/>
                    <a:pt x="112" y="14"/>
                  </a:cubicBezTo>
                  <a:cubicBezTo>
                    <a:pt x="111" y="13"/>
                    <a:pt x="112" y="13"/>
                    <a:pt x="112" y="13"/>
                  </a:cubicBezTo>
                  <a:cubicBezTo>
                    <a:pt x="113" y="13"/>
                    <a:pt x="113" y="13"/>
                    <a:pt x="114" y="13"/>
                  </a:cubicBezTo>
                  <a:cubicBezTo>
                    <a:pt x="114" y="14"/>
                    <a:pt x="114" y="14"/>
                    <a:pt x="114" y="14"/>
                  </a:cubicBezTo>
                  <a:cubicBezTo>
                    <a:pt x="114" y="15"/>
                    <a:pt x="114" y="15"/>
                    <a:pt x="112" y="15"/>
                  </a:cubicBezTo>
                  <a:cubicBezTo>
                    <a:pt x="112" y="17"/>
                    <a:pt x="112" y="17"/>
                    <a:pt x="112" y="17"/>
                  </a:cubicBezTo>
                  <a:cubicBezTo>
                    <a:pt x="114" y="18"/>
                    <a:pt x="114" y="16"/>
                    <a:pt x="114" y="16"/>
                  </a:cubicBezTo>
                  <a:cubicBezTo>
                    <a:pt x="114" y="16"/>
                    <a:pt x="115" y="16"/>
                    <a:pt x="115" y="16"/>
                  </a:cubicBezTo>
                  <a:cubicBezTo>
                    <a:pt x="115" y="16"/>
                    <a:pt x="115" y="15"/>
                    <a:pt x="115" y="15"/>
                  </a:cubicBezTo>
                  <a:cubicBezTo>
                    <a:pt x="115" y="15"/>
                    <a:pt x="116" y="15"/>
                    <a:pt x="116" y="15"/>
                  </a:cubicBezTo>
                  <a:cubicBezTo>
                    <a:pt x="117" y="15"/>
                    <a:pt x="117" y="14"/>
                    <a:pt x="117" y="13"/>
                  </a:cubicBezTo>
                  <a:cubicBezTo>
                    <a:pt x="118" y="13"/>
                    <a:pt x="118" y="14"/>
                    <a:pt x="120" y="14"/>
                  </a:cubicBezTo>
                  <a:cubicBezTo>
                    <a:pt x="118" y="15"/>
                    <a:pt x="118" y="14"/>
                    <a:pt x="119" y="16"/>
                  </a:cubicBezTo>
                  <a:cubicBezTo>
                    <a:pt x="119" y="16"/>
                    <a:pt x="118" y="16"/>
                    <a:pt x="118" y="17"/>
                  </a:cubicBezTo>
                  <a:cubicBezTo>
                    <a:pt x="118" y="17"/>
                    <a:pt x="119" y="17"/>
                    <a:pt x="119" y="17"/>
                  </a:cubicBezTo>
                  <a:cubicBezTo>
                    <a:pt x="120" y="16"/>
                    <a:pt x="122" y="17"/>
                    <a:pt x="124" y="17"/>
                  </a:cubicBezTo>
                  <a:cubicBezTo>
                    <a:pt x="124" y="16"/>
                    <a:pt x="125" y="15"/>
                    <a:pt x="126" y="16"/>
                  </a:cubicBezTo>
                  <a:cubicBezTo>
                    <a:pt x="126" y="16"/>
                    <a:pt x="126" y="16"/>
                    <a:pt x="126" y="16"/>
                  </a:cubicBezTo>
                  <a:cubicBezTo>
                    <a:pt x="127" y="16"/>
                    <a:pt x="128" y="15"/>
                    <a:pt x="128" y="15"/>
                  </a:cubicBezTo>
                  <a:cubicBezTo>
                    <a:pt x="128" y="15"/>
                    <a:pt x="128" y="15"/>
                    <a:pt x="128" y="15"/>
                  </a:cubicBezTo>
                  <a:cubicBezTo>
                    <a:pt x="128" y="15"/>
                    <a:pt x="128" y="16"/>
                    <a:pt x="127" y="16"/>
                  </a:cubicBezTo>
                  <a:cubicBezTo>
                    <a:pt x="127" y="16"/>
                    <a:pt x="129" y="16"/>
                    <a:pt x="128" y="17"/>
                  </a:cubicBezTo>
                  <a:cubicBezTo>
                    <a:pt x="129" y="17"/>
                    <a:pt x="131" y="15"/>
                    <a:pt x="132" y="17"/>
                  </a:cubicBezTo>
                  <a:cubicBezTo>
                    <a:pt x="132" y="17"/>
                    <a:pt x="132" y="17"/>
                    <a:pt x="133" y="16"/>
                  </a:cubicBezTo>
                  <a:cubicBezTo>
                    <a:pt x="133" y="17"/>
                    <a:pt x="133" y="17"/>
                    <a:pt x="133" y="17"/>
                  </a:cubicBezTo>
                  <a:cubicBezTo>
                    <a:pt x="133" y="17"/>
                    <a:pt x="134" y="18"/>
                    <a:pt x="134" y="17"/>
                  </a:cubicBezTo>
                  <a:cubicBezTo>
                    <a:pt x="134" y="17"/>
                    <a:pt x="134" y="17"/>
                    <a:pt x="134" y="17"/>
                  </a:cubicBezTo>
                  <a:cubicBezTo>
                    <a:pt x="135" y="17"/>
                    <a:pt x="135" y="17"/>
                    <a:pt x="135" y="17"/>
                  </a:cubicBezTo>
                  <a:cubicBezTo>
                    <a:pt x="135" y="16"/>
                    <a:pt x="135" y="16"/>
                    <a:pt x="134" y="16"/>
                  </a:cubicBezTo>
                  <a:cubicBezTo>
                    <a:pt x="134" y="16"/>
                    <a:pt x="134" y="16"/>
                    <a:pt x="134" y="16"/>
                  </a:cubicBezTo>
                  <a:cubicBezTo>
                    <a:pt x="134" y="16"/>
                    <a:pt x="134" y="16"/>
                    <a:pt x="134" y="16"/>
                  </a:cubicBezTo>
                  <a:cubicBezTo>
                    <a:pt x="134" y="16"/>
                    <a:pt x="134" y="16"/>
                    <a:pt x="134" y="16"/>
                  </a:cubicBezTo>
                  <a:cubicBezTo>
                    <a:pt x="134" y="15"/>
                    <a:pt x="135" y="15"/>
                    <a:pt x="135" y="15"/>
                  </a:cubicBezTo>
                  <a:cubicBezTo>
                    <a:pt x="135" y="14"/>
                    <a:pt x="134" y="13"/>
                    <a:pt x="132" y="13"/>
                  </a:cubicBezTo>
                  <a:cubicBezTo>
                    <a:pt x="133" y="12"/>
                    <a:pt x="132" y="13"/>
                    <a:pt x="130" y="12"/>
                  </a:cubicBezTo>
                  <a:cubicBezTo>
                    <a:pt x="130" y="13"/>
                    <a:pt x="130" y="13"/>
                    <a:pt x="130" y="13"/>
                  </a:cubicBezTo>
                  <a:cubicBezTo>
                    <a:pt x="129" y="13"/>
                    <a:pt x="129" y="13"/>
                    <a:pt x="129" y="13"/>
                  </a:cubicBezTo>
                  <a:cubicBezTo>
                    <a:pt x="129" y="15"/>
                    <a:pt x="126" y="14"/>
                    <a:pt x="125" y="14"/>
                  </a:cubicBezTo>
                  <a:cubicBezTo>
                    <a:pt x="125" y="14"/>
                    <a:pt x="125" y="14"/>
                    <a:pt x="125" y="14"/>
                  </a:cubicBezTo>
                  <a:cubicBezTo>
                    <a:pt x="124" y="14"/>
                    <a:pt x="124" y="14"/>
                    <a:pt x="124" y="14"/>
                  </a:cubicBezTo>
                  <a:cubicBezTo>
                    <a:pt x="125" y="13"/>
                    <a:pt x="125" y="13"/>
                    <a:pt x="125" y="13"/>
                  </a:cubicBezTo>
                  <a:cubicBezTo>
                    <a:pt x="126" y="13"/>
                    <a:pt x="126" y="13"/>
                    <a:pt x="126" y="13"/>
                  </a:cubicBezTo>
                  <a:cubicBezTo>
                    <a:pt x="126" y="13"/>
                    <a:pt x="126" y="12"/>
                    <a:pt x="127" y="12"/>
                  </a:cubicBezTo>
                  <a:cubicBezTo>
                    <a:pt x="127" y="12"/>
                    <a:pt x="128" y="11"/>
                    <a:pt x="128" y="11"/>
                  </a:cubicBezTo>
                  <a:cubicBezTo>
                    <a:pt x="128" y="11"/>
                    <a:pt x="128" y="10"/>
                    <a:pt x="128" y="10"/>
                  </a:cubicBezTo>
                  <a:cubicBezTo>
                    <a:pt x="128" y="10"/>
                    <a:pt x="128" y="10"/>
                    <a:pt x="128" y="10"/>
                  </a:cubicBezTo>
                  <a:cubicBezTo>
                    <a:pt x="128" y="10"/>
                    <a:pt x="129" y="10"/>
                    <a:pt x="129" y="10"/>
                  </a:cubicBezTo>
                  <a:cubicBezTo>
                    <a:pt x="129" y="10"/>
                    <a:pt x="129" y="10"/>
                    <a:pt x="129" y="10"/>
                  </a:cubicBezTo>
                  <a:cubicBezTo>
                    <a:pt x="129" y="10"/>
                    <a:pt x="129" y="10"/>
                    <a:pt x="129" y="10"/>
                  </a:cubicBezTo>
                  <a:cubicBezTo>
                    <a:pt x="130" y="10"/>
                    <a:pt x="130" y="10"/>
                    <a:pt x="130" y="9"/>
                  </a:cubicBezTo>
                  <a:cubicBezTo>
                    <a:pt x="130" y="10"/>
                    <a:pt x="130" y="10"/>
                    <a:pt x="130" y="10"/>
                  </a:cubicBezTo>
                  <a:cubicBezTo>
                    <a:pt x="130" y="10"/>
                    <a:pt x="129" y="10"/>
                    <a:pt x="130" y="10"/>
                  </a:cubicBezTo>
                  <a:cubicBezTo>
                    <a:pt x="130" y="10"/>
                    <a:pt x="130" y="10"/>
                    <a:pt x="130" y="10"/>
                  </a:cubicBezTo>
                  <a:cubicBezTo>
                    <a:pt x="131" y="11"/>
                    <a:pt x="132" y="11"/>
                    <a:pt x="132" y="12"/>
                  </a:cubicBezTo>
                  <a:cubicBezTo>
                    <a:pt x="133" y="11"/>
                    <a:pt x="134" y="11"/>
                    <a:pt x="133" y="10"/>
                  </a:cubicBezTo>
                  <a:cubicBezTo>
                    <a:pt x="133" y="10"/>
                    <a:pt x="134" y="10"/>
                    <a:pt x="134" y="10"/>
                  </a:cubicBezTo>
                  <a:cubicBezTo>
                    <a:pt x="134" y="10"/>
                    <a:pt x="134" y="10"/>
                    <a:pt x="133" y="10"/>
                  </a:cubicBezTo>
                  <a:cubicBezTo>
                    <a:pt x="133" y="11"/>
                    <a:pt x="133" y="12"/>
                    <a:pt x="134" y="12"/>
                  </a:cubicBezTo>
                  <a:cubicBezTo>
                    <a:pt x="135" y="12"/>
                    <a:pt x="134" y="14"/>
                    <a:pt x="135" y="14"/>
                  </a:cubicBezTo>
                  <a:cubicBezTo>
                    <a:pt x="135" y="13"/>
                    <a:pt x="136" y="13"/>
                    <a:pt x="137" y="13"/>
                  </a:cubicBezTo>
                  <a:cubicBezTo>
                    <a:pt x="137" y="13"/>
                    <a:pt x="137" y="12"/>
                    <a:pt x="137" y="11"/>
                  </a:cubicBezTo>
                  <a:cubicBezTo>
                    <a:pt x="138" y="11"/>
                    <a:pt x="138" y="11"/>
                    <a:pt x="138" y="11"/>
                  </a:cubicBezTo>
                  <a:cubicBezTo>
                    <a:pt x="138" y="12"/>
                    <a:pt x="138" y="12"/>
                    <a:pt x="139" y="12"/>
                  </a:cubicBezTo>
                  <a:cubicBezTo>
                    <a:pt x="138" y="13"/>
                    <a:pt x="138" y="13"/>
                    <a:pt x="138" y="14"/>
                  </a:cubicBezTo>
                  <a:cubicBezTo>
                    <a:pt x="139" y="13"/>
                    <a:pt x="141" y="13"/>
                    <a:pt x="141" y="11"/>
                  </a:cubicBezTo>
                  <a:cubicBezTo>
                    <a:pt x="141" y="10"/>
                    <a:pt x="141" y="10"/>
                    <a:pt x="140" y="10"/>
                  </a:cubicBezTo>
                  <a:cubicBezTo>
                    <a:pt x="140" y="10"/>
                    <a:pt x="140" y="10"/>
                    <a:pt x="141" y="10"/>
                  </a:cubicBezTo>
                  <a:cubicBezTo>
                    <a:pt x="141" y="10"/>
                    <a:pt x="141" y="10"/>
                    <a:pt x="141" y="10"/>
                  </a:cubicBezTo>
                  <a:cubicBezTo>
                    <a:pt x="141" y="10"/>
                    <a:pt x="141" y="10"/>
                    <a:pt x="141" y="10"/>
                  </a:cubicBezTo>
                  <a:cubicBezTo>
                    <a:pt x="141" y="10"/>
                    <a:pt x="141" y="9"/>
                    <a:pt x="142" y="9"/>
                  </a:cubicBezTo>
                  <a:cubicBezTo>
                    <a:pt x="144" y="10"/>
                    <a:pt x="142" y="12"/>
                    <a:pt x="145" y="11"/>
                  </a:cubicBezTo>
                  <a:cubicBezTo>
                    <a:pt x="145" y="13"/>
                    <a:pt x="144" y="13"/>
                    <a:pt x="142" y="13"/>
                  </a:cubicBezTo>
                  <a:cubicBezTo>
                    <a:pt x="142" y="13"/>
                    <a:pt x="142" y="13"/>
                    <a:pt x="142" y="13"/>
                  </a:cubicBezTo>
                  <a:cubicBezTo>
                    <a:pt x="142" y="13"/>
                    <a:pt x="142" y="13"/>
                    <a:pt x="142" y="13"/>
                  </a:cubicBezTo>
                  <a:cubicBezTo>
                    <a:pt x="142" y="14"/>
                    <a:pt x="141" y="14"/>
                    <a:pt x="140" y="15"/>
                  </a:cubicBezTo>
                  <a:cubicBezTo>
                    <a:pt x="140" y="15"/>
                    <a:pt x="140" y="15"/>
                    <a:pt x="140" y="15"/>
                  </a:cubicBezTo>
                  <a:cubicBezTo>
                    <a:pt x="140" y="16"/>
                    <a:pt x="139" y="15"/>
                    <a:pt x="139" y="15"/>
                  </a:cubicBezTo>
                  <a:cubicBezTo>
                    <a:pt x="138" y="15"/>
                    <a:pt x="138" y="16"/>
                    <a:pt x="138" y="16"/>
                  </a:cubicBezTo>
                  <a:cubicBezTo>
                    <a:pt x="139" y="16"/>
                    <a:pt x="138" y="17"/>
                    <a:pt x="139" y="17"/>
                  </a:cubicBezTo>
                  <a:cubicBezTo>
                    <a:pt x="140" y="18"/>
                    <a:pt x="139" y="16"/>
                    <a:pt x="141" y="16"/>
                  </a:cubicBezTo>
                  <a:cubicBezTo>
                    <a:pt x="141" y="16"/>
                    <a:pt x="141" y="17"/>
                    <a:pt x="141" y="18"/>
                  </a:cubicBezTo>
                  <a:cubicBezTo>
                    <a:pt x="142" y="18"/>
                    <a:pt x="142" y="17"/>
                    <a:pt x="143" y="17"/>
                  </a:cubicBezTo>
                  <a:cubicBezTo>
                    <a:pt x="143" y="17"/>
                    <a:pt x="143" y="17"/>
                    <a:pt x="143" y="17"/>
                  </a:cubicBezTo>
                  <a:cubicBezTo>
                    <a:pt x="143" y="17"/>
                    <a:pt x="144" y="17"/>
                    <a:pt x="144" y="17"/>
                  </a:cubicBezTo>
                  <a:cubicBezTo>
                    <a:pt x="144" y="17"/>
                    <a:pt x="144" y="17"/>
                    <a:pt x="144" y="17"/>
                  </a:cubicBezTo>
                  <a:cubicBezTo>
                    <a:pt x="144" y="17"/>
                    <a:pt x="144" y="17"/>
                    <a:pt x="144" y="17"/>
                  </a:cubicBezTo>
                  <a:cubicBezTo>
                    <a:pt x="145" y="17"/>
                    <a:pt x="145" y="17"/>
                    <a:pt x="145" y="17"/>
                  </a:cubicBezTo>
                  <a:cubicBezTo>
                    <a:pt x="145" y="17"/>
                    <a:pt x="145" y="17"/>
                    <a:pt x="145" y="17"/>
                  </a:cubicBezTo>
                  <a:cubicBezTo>
                    <a:pt x="146" y="17"/>
                    <a:pt x="147" y="16"/>
                    <a:pt x="147" y="16"/>
                  </a:cubicBezTo>
                  <a:cubicBezTo>
                    <a:pt x="148" y="17"/>
                    <a:pt x="146" y="17"/>
                    <a:pt x="149" y="17"/>
                  </a:cubicBezTo>
                  <a:cubicBezTo>
                    <a:pt x="150" y="17"/>
                    <a:pt x="151" y="17"/>
                    <a:pt x="152" y="16"/>
                  </a:cubicBezTo>
                  <a:cubicBezTo>
                    <a:pt x="152" y="16"/>
                    <a:pt x="152" y="15"/>
                    <a:pt x="152" y="15"/>
                  </a:cubicBezTo>
                  <a:cubicBezTo>
                    <a:pt x="151" y="14"/>
                    <a:pt x="151" y="16"/>
                    <a:pt x="150" y="16"/>
                  </a:cubicBezTo>
                  <a:cubicBezTo>
                    <a:pt x="149" y="15"/>
                    <a:pt x="149" y="15"/>
                    <a:pt x="149" y="15"/>
                  </a:cubicBezTo>
                  <a:cubicBezTo>
                    <a:pt x="149" y="14"/>
                    <a:pt x="150" y="14"/>
                    <a:pt x="150" y="14"/>
                  </a:cubicBezTo>
                  <a:cubicBezTo>
                    <a:pt x="150" y="13"/>
                    <a:pt x="149" y="13"/>
                    <a:pt x="149" y="13"/>
                  </a:cubicBezTo>
                  <a:cubicBezTo>
                    <a:pt x="148" y="11"/>
                    <a:pt x="151" y="11"/>
                    <a:pt x="150" y="9"/>
                  </a:cubicBezTo>
                  <a:cubicBezTo>
                    <a:pt x="151" y="9"/>
                    <a:pt x="151" y="11"/>
                    <a:pt x="152" y="11"/>
                  </a:cubicBezTo>
                  <a:cubicBezTo>
                    <a:pt x="151" y="13"/>
                    <a:pt x="153" y="13"/>
                    <a:pt x="155" y="13"/>
                  </a:cubicBezTo>
                  <a:cubicBezTo>
                    <a:pt x="154" y="12"/>
                    <a:pt x="153" y="11"/>
                    <a:pt x="153" y="9"/>
                  </a:cubicBezTo>
                  <a:cubicBezTo>
                    <a:pt x="152" y="9"/>
                    <a:pt x="152" y="9"/>
                    <a:pt x="152" y="9"/>
                  </a:cubicBezTo>
                  <a:cubicBezTo>
                    <a:pt x="152" y="8"/>
                    <a:pt x="152" y="8"/>
                    <a:pt x="152" y="8"/>
                  </a:cubicBezTo>
                  <a:cubicBezTo>
                    <a:pt x="152" y="8"/>
                    <a:pt x="151" y="7"/>
                    <a:pt x="151" y="7"/>
                  </a:cubicBezTo>
                  <a:cubicBezTo>
                    <a:pt x="150" y="7"/>
                    <a:pt x="149" y="7"/>
                    <a:pt x="147" y="7"/>
                  </a:cubicBezTo>
                  <a:cubicBezTo>
                    <a:pt x="147" y="6"/>
                    <a:pt x="147" y="6"/>
                    <a:pt x="147" y="5"/>
                  </a:cubicBezTo>
                  <a:cubicBezTo>
                    <a:pt x="146" y="6"/>
                    <a:pt x="146" y="5"/>
                    <a:pt x="144" y="5"/>
                  </a:cubicBezTo>
                  <a:cubicBezTo>
                    <a:pt x="144" y="5"/>
                    <a:pt x="146" y="4"/>
                    <a:pt x="146" y="5"/>
                  </a:cubicBezTo>
                  <a:cubicBezTo>
                    <a:pt x="147" y="4"/>
                    <a:pt x="145" y="3"/>
                    <a:pt x="144" y="4"/>
                  </a:cubicBezTo>
                  <a:cubicBezTo>
                    <a:pt x="144" y="5"/>
                    <a:pt x="143" y="5"/>
                    <a:pt x="143" y="6"/>
                  </a:cubicBezTo>
                  <a:cubicBezTo>
                    <a:pt x="142" y="5"/>
                    <a:pt x="142" y="5"/>
                    <a:pt x="141" y="4"/>
                  </a:cubicBezTo>
                  <a:cubicBezTo>
                    <a:pt x="140" y="4"/>
                    <a:pt x="141" y="6"/>
                    <a:pt x="140" y="6"/>
                  </a:cubicBezTo>
                  <a:cubicBezTo>
                    <a:pt x="139" y="5"/>
                    <a:pt x="137" y="5"/>
                    <a:pt x="136" y="6"/>
                  </a:cubicBezTo>
                  <a:cubicBezTo>
                    <a:pt x="136" y="6"/>
                    <a:pt x="136" y="6"/>
                    <a:pt x="136" y="6"/>
                  </a:cubicBezTo>
                  <a:cubicBezTo>
                    <a:pt x="136" y="6"/>
                    <a:pt x="137" y="5"/>
                    <a:pt x="137" y="5"/>
                  </a:cubicBezTo>
                  <a:cubicBezTo>
                    <a:pt x="135" y="4"/>
                    <a:pt x="134" y="5"/>
                    <a:pt x="133" y="5"/>
                  </a:cubicBezTo>
                  <a:cubicBezTo>
                    <a:pt x="133" y="5"/>
                    <a:pt x="133" y="5"/>
                    <a:pt x="132" y="5"/>
                  </a:cubicBezTo>
                  <a:cubicBezTo>
                    <a:pt x="132" y="5"/>
                    <a:pt x="132" y="6"/>
                    <a:pt x="131" y="6"/>
                  </a:cubicBezTo>
                  <a:cubicBezTo>
                    <a:pt x="131" y="6"/>
                    <a:pt x="131" y="6"/>
                    <a:pt x="131" y="6"/>
                  </a:cubicBezTo>
                  <a:cubicBezTo>
                    <a:pt x="131" y="5"/>
                    <a:pt x="131" y="5"/>
                    <a:pt x="131" y="5"/>
                  </a:cubicBezTo>
                  <a:cubicBezTo>
                    <a:pt x="131" y="5"/>
                    <a:pt x="131" y="5"/>
                    <a:pt x="131" y="5"/>
                  </a:cubicBezTo>
                  <a:cubicBezTo>
                    <a:pt x="132" y="5"/>
                    <a:pt x="132" y="4"/>
                    <a:pt x="132" y="4"/>
                  </a:cubicBezTo>
                  <a:cubicBezTo>
                    <a:pt x="133" y="4"/>
                    <a:pt x="134" y="4"/>
                    <a:pt x="135" y="4"/>
                  </a:cubicBezTo>
                  <a:cubicBezTo>
                    <a:pt x="135" y="3"/>
                    <a:pt x="133" y="4"/>
                    <a:pt x="133" y="2"/>
                  </a:cubicBezTo>
                  <a:cubicBezTo>
                    <a:pt x="132" y="2"/>
                    <a:pt x="131" y="2"/>
                    <a:pt x="130" y="2"/>
                  </a:cubicBezTo>
                  <a:cubicBezTo>
                    <a:pt x="130" y="2"/>
                    <a:pt x="130" y="2"/>
                    <a:pt x="130" y="2"/>
                  </a:cubicBezTo>
                  <a:cubicBezTo>
                    <a:pt x="130" y="2"/>
                    <a:pt x="129" y="1"/>
                    <a:pt x="129" y="0"/>
                  </a:cubicBezTo>
                  <a:cubicBezTo>
                    <a:pt x="129" y="0"/>
                    <a:pt x="129" y="1"/>
                    <a:pt x="129" y="1"/>
                  </a:cubicBezTo>
                  <a:cubicBezTo>
                    <a:pt x="128" y="1"/>
                    <a:pt x="128" y="1"/>
                    <a:pt x="128" y="1"/>
                  </a:cubicBezTo>
                  <a:cubicBezTo>
                    <a:pt x="127" y="2"/>
                    <a:pt x="128" y="2"/>
                    <a:pt x="128" y="3"/>
                  </a:cubicBezTo>
                  <a:cubicBezTo>
                    <a:pt x="127" y="3"/>
                    <a:pt x="127" y="3"/>
                    <a:pt x="127" y="3"/>
                  </a:cubicBezTo>
                  <a:cubicBezTo>
                    <a:pt x="126" y="3"/>
                    <a:pt x="126" y="4"/>
                    <a:pt x="126" y="5"/>
                  </a:cubicBezTo>
                  <a:cubicBezTo>
                    <a:pt x="125" y="5"/>
                    <a:pt x="125" y="5"/>
                    <a:pt x="124" y="5"/>
                  </a:cubicBezTo>
                  <a:cubicBezTo>
                    <a:pt x="124" y="5"/>
                    <a:pt x="124" y="5"/>
                    <a:pt x="124" y="6"/>
                  </a:cubicBezTo>
                  <a:cubicBezTo>
                    <a:pt x="124" y="6"/>
                    <a:pt x="124" y="6"/>
                    <a:pt x="124" y="6"/>
                  </a:cubicBezTo>
                  <a:cubicBezTo>
                    <a:pt x="124" y="4"/>
                    <a:pt x="122" y="5"/>
                    <a:pt x="121" y="4"/>
                  </a:cubicBezTo>
                  <a:cubicBezTo>
                    <a:pt x="121" y="4"/>
                    <a:pt x="121" y="4"/>
                    <a:pt x="121" y="4"/>
                  </a:cubicBezTo>
                  <a:cubicBezTo>
                    <a:pt x="121" y="4"/>
                    <a:pt x="121" y="4"/>
                    <a:pt x="121" y="4"/>
                  </a:cubicBezTo>
                  <a:cubicBezTo>
                    <a:pt x="121" y="3"/>
                    <a:pt x="122" y="3"/>
                    <a:pt x="123" y="3"/>
                  </a:cubicBezTo>
                  <a:cubicBezTo>
                    <a:pt x="123" y="2"/>
                    <a:pt x="123" y="2"/>
                    <a:pt x="122" y="2"/>
                  </a:cubicBezTo>
                  <a:cubicBezTo>
                    <a:pt x="121" y="2"/>
                    <a:pt x="121" y="2"/>
                    <a:pt x="120" y="2"/>
                  </a:cubicBezTo>
                  <a:cubicBezTo>
                    <a:pt x="120" y="2"/>
                    <a:pt x="120" y="2"/>
                    <a:pt x="120" y="2"/>
                  </a:cubicBezTo>
                  <a:cubicBezTo>
                    <a:pt x="120" y="2"/>
                    <a:pt x="119" y="2"/>
                    <a:pt x="119" y="2"/>
                  </a:cubicBezTo>
                  <a:cubicBezTo>
                    <a:pt x="119" y="2"/>
                    <a:pt x="118" y="2"/>
                    <a:pt x="118" y="2"/>
                  </a:cubicBezTo>
                  <a:cubicBezTo>
                    <a:pt x="118" y="2"/>
                    <a:pt x="118" y="2"/>
                    <a:pt x="117" y="2"/>
                  </a:cubicBezTo>
                  <a:cubicBezTo>
                    <a:pt x="117" y="2"/>
                    <a:pt x="117" y="2"/>
                    <a:pt x="117" y="2"/>
                  </a:cubicBezTo>
                  <a:cubicBezTo>
                    <a:pt x="116" y="2"/>
                    <a:pt x="116" y="2"/>
                    <a:pt x="116" y="2"/>
                  </a:cubicBezTo>
                  <a:cubicBezTo>
                    <a:pt x="116" y="3"/>
                    <a:pt x="116" y="3"/>
                    <a:pt x="114" y="2"/>
                  </a:cubicBezTo>
                  <a:cubicBezTo>
                    <a:pt x="114" y="2"/>
                    <a:pt x="114" y="2"/>
                    <a:pt x="114" y="2"/>
                  </a:cubicBezTo>
                  <a:cubicBezTo>
                    <a:pt x="114" y="2"/>
                    <a:pt x="113" y="2"/>
                    <a:pt x="112" y="2"/>
                  </a:cubicBezTo>
                  <a:cubicBezTo>
                    <a:pt x="112" y="2"/>
                    <a:pt x="112" y="2"/>
                    <a:pt x="112" y="2"/>
                  </a:cubicBezTo>
                  <a:cubicBezTo>
                    <a:pt x="112" y="2"/>
                    <a:pt x="113" y="0"/>
                    <a:pt x="112" y="0"/>
                  </a:cubicBezTo>
                  <a:cubicBezTo>
                    <a:pt x="112" y="1"/>
                    <a:pt x="111" y="1"/>
                    <a:pt x="111" y="2"/>
                  </a:cubicBezTo>
                  <a:cubicBezTo>
                    <a:pt x="110" y="2"/>
                    <a:pt x="112" y="3"/>
                    <a:pt x="111" y="3"/>
                  </a:cubicBezTo>
                  <a:cubicBezTo>
                    <a:pt x="111" y="2"/>
                    <a:pt x="110" y="2"/>
                    <a:pt x="110" y="2"/>
                  </a:cubicBezTo>
                  <a:cubicBezTo>
                    <a:pt x="110" y="3"/>
                    <a:pt x="110" y="3"/>
                    <a:pt x="110" y="4"/>
                  </a:cubicBezTo>
                  <a:cubicBezTo>
                    <a:pt x="109" y="4"/>
                    <a:pt x="109" y="5"/>
                    <a:pt x="109" y="6"/>
                  </a:cubicBezTo>
                  <a:cubicBezTo>
                    <a:pt x="109" y="5"/>
                    <a:pt x="109" y="5"/>
                    <a:pt x="108" y="6"/>
                  </a:cubicBezTo>
                  <a:cubicBezTo>
                    <a:pt x="108" y="5"/>
                    <a:pt x="108" y="5"/>
                    <a:pt x="108" y="5"/>
                  </a:cubicBezTo>
                  <a:cubicBezTo>
                    <a:pt x="108" y="5"/>
                    <a:pt x="107" y="6"/>
                    <a:pt x="107" y="7"/>
                  </a:cubicBezTo>
                  <a:cubicBezTo>
                    <a:pt x="107" y="6"/>
                    <a:pt x="107" y="6"/>
                    <a:pt x="107" y="6"/>
                  </a:cubicBezTo>
                  <a:cubicBezTo>
                    <a:pt x="107" y="6"/>
                    <a:pt x="107" y="6"/>
                    <a:pt x="107" y="6"/>
                  </a:cubicBezTo>
                  <a:cubicBezTo>
                    <a:pt x="105" y="6"/>
                    <a:pt x="106" y="3"/>
                    <a:pt x="103" y="4"/>
                  </a:cubicBezTo>
                  <a:cubicBezTo>
                    <a:pt x="103" y="4"/>
                    <a:pt x="103" y="5"/>
                    <a:pt x="103" y="5"/>
                  </a:cubicBezTo>
                  <a:cubicBezTo>
                    <a:pt x="103" y="4"/>
                    <a:pt x="102" y="4"/>
                    <a:pt x="101" y="5"/>
                  </a:cubicBezTo>
                  <a:cubicBezTo>
                    <a:pt x="101" y="4"/>
                    <a:pt x="101" y="4"/>
                    <a:pt x="101" y="4"/>
                  </a:cubicBezTo>
                  <a:cubicBezTo>
                    <a:pt x="101" y="4"/>
                    <a:pt x="101" y="4"/>
                    <a:pt x="101" y="4"/>
                  </a:cubicBezTo>
                  <a:cubicBezTo>
                    <a:pt x="101" y="4"/>
                    <a:pt x="101" y="3"/>
                    <a:pt x="101" y="3"/>
                  </a:cubicBezTo>
                  <a:cubicBezTo>
                    <a:pt x="102" y="3"/>
                    <a:pt x="102" y="3"/>
                    <a:pt x="102" y="3"/>
                  </a:cubicBezTo>
                  <a:cubicBezTo>
                    <a:pt x="103" y="3"/>
                    <a:pt x="102" y="2"/>
                    <a:pt x="102" y="2"/>
                  </a:cubicBezTo>
                  <a:cubicBezTo>
                    <a:pt x="102" y="2"/>
                    <a:pt x="102" y="2"/>
                    <a:pt x="102" y="2"/>
                  </a:cubicBezTo>
                  <a:cubicBezTo>
                    <a:pt x="102" y="2"/>
                    <a:pt x="102" y="2"/>
                    <a:pt x="102" y="2"/>
                  </a:cubicBezTo>
                  <a:cubicBezTo>
                    <a:pt x="102" y="2"/>
                    <a:pt x="102" y="2"/>
                    <a:pt x="102" y="2"/>
                  </a:cubicBezTo>
                  <a:cubicBezTo>
                    <a:pt x="102" y="2"/>
                    <a:pt x="102" y="2"/>
                    <a:pt x="102" y="2"/>
                  </a:cubicBezTo>
                  <a:cubicBezTo>
                    <a:pt x="102" y="2"/>
                    <a:pt x="102" y="1"/>
                    <a:pt x="101" y="1"/>
                  </a:cubicBezTo>
                  <a:cubicBezTo>
                    <a:pt x="100" y="1"/>
                    <a:pt x="97" y="0"/>
                    <a:pt x="95" y="2"/>
                  </a:cubicBezTo>
                  <a:cubicBezTo>
                    <a:pt x="95" y="3"/>
                    <a:pt x="96" y="3"/>
                    <a:pt x="96" y="4"/>
                  </a:cubicBezTo>
                  <a:cubicBezTo>
                    <a:pt x="95" y="4"/>
                    <a:pt x="95" y="4"/>
                    <a:pt x="95" y="5"/>
                  </a:cubicBezTo>
                  <a:cubicBezTo>
                    <a:pt x="95" y="5"/>
                    <a:pt x="94" y="5"/>
                    <a:pt x="94" y="6"/>
                  </a:cubicBezTo>
                  <a:cubicBezTo>
                    <a:pt x="94" y="6"/>
                    <a:pt x="94" y="6"/>
                    <a:pt x="94" y="6"/>
                  </a:cubicBezTo>
                  <a:cubicBezTo>
                    <a:pt x="94" y="6"/>
                    <a:pt x="94" y="7"/>
                    <a:pt x="94" y="7"/>
                  </a:cubicBezTo>
                  <a:cubicBezTo>
                    <a:pt x="94" y="7"/>
                    <a:pt x="93" y="7"/>
                    <a:pt x="93" y="7"/>
                  </a:cubicBezTo>
                  <a:cubicBezTo>
                    <a:pt x="92" y="6"/>
                    <a:pt x="92" y="6"/>
                    <a:pt x="92" y="6"/>
                  </a:cubicBezTo>
                  <a:cubicBezTo>
                    <a:pt x="92" y="5"/>
                    <a:pt x="93" y="5"/>
                    <a:pt x="92" y="5"/>
                  </a:cubicBezTo>
                  <a:cubicBezTo>
                    <a:pt x="92" y="5"/>
                    <a:pt x="92" y="5"/>
                    <a:pt x="91" y="5"/>
                  </a:cubicBezTo>
                  <a:cubicBezTo>
                    <a:pt x="92" y="4"/>
                    <a:pt x="91" y="4"/>
                    <a:pt x="91" y="3"/>
                  </a:cubicBezTo>
                  <a:cubicBezTo>
                    <a:pt x="91" y="3"/>
                    <a:pt x="91" y="2"/>
                    <a:pt x="91" y="1"/>
                  </a:cubicBezTo>
                  <a:cubicBezTo>
                    <a:pt x="89" y="1"/>
                    <a:pt x="89" y="1"/>
                    <a:pt x="89" y="1"/>
                  </a:cubicBezTo>
                  <a:cubicBezTo>
                    <a:pt x="89" y="2"/>
                    <a:pt x="91" y="1"/>
                    <a:pt x="90" y="3"/>
                  </a:cubicBezTo>
                  <a:cubicBezTo>
                    <a:pt x="89" y="2"/>
                    <a:pt x="90" y="4"/>
                    <a:pt x="89" y="4"/>
                  </a:cubicBezTo>
                  <a:cubicBezTo>
                    <a:pt x="88" y="4"/>
                    <a:pt x="89" y="2"/>
                    <a:pt x="88" y="3"/>
                  </a:cubicBezTo>
                  <a:cubicBezTo>
                    <a:pt x="88" y="3"/>
                    <a:pt x="88" y="4"/>
                    <a:pt x="88" y="4"/>
                  </a:cubicBezTo>
                  <a:cubicBezTo>
                    <a:pt x="86" y="4"/>
                    <a:pt x="86" y="5"/>
                    <a:pt x="85" y="6"/>
                  </a:cubicBezTo>
                  <a:cubicBezTo>
                    <a:pt x="84" y="5"/>
                    <a:pt x="84" y="5"/>
                    <a:pt x="83" y="5"/>
                  </a:cubicBezTo>
                  <a:cubicBezTo>
                    <a:pt x="83" y="5"/>
                    <a:pt x="83" y="5"/>
                    <a:pt x="82" y="5"/>
                  </a:cubicBezTo>
                  <a:cubicBezTo>
                    <a:pt x="81" y="5"/>
                    <a:pt x="81" y="5"/>
                    <a:pt x="80" y="4"/>
                  </a:cubicBezTo>
                  <a:cubicBezTo>
                    <a:pt x="80" y="3"/>
                    <a:pt x="81" y="3"/>
                    <a:pt x="81" y="2"/>
                  </a:cubicBezTo>
                  <a:cubicBezTo>
                    <a:pt x="81" y="2"/>
                    <a:pt x="80" y="2"/>
                    <a:pt x="80" y="2"/>
                  </a:cubicBezTo>
                  <a:cubicBezTo>
                    <a:pt x="80" y="2"/>
                    <a:pt x="80" y="3"/>
                    <a:pt x="80" y="3"/>
                  </a:cubicBezTo>
                  <a:cubicBezTo>
                    <a:pt x="78" y="3"/>
                    <a:pt x="78" y="3"/>
                    <a:pt x="78" y="3"/>
                  </a:cubicBezTo>
                  <a:cubicBezTo>
                    <a:pt x="78" y="2"/>
                    <a:pt x="78" y="2"/>
                    <a:pt x="78" y="1"/>
                  </a:cubicBezTo>
                  <a:cubicBezTo>
                    <a:pt x="75" y="1"/>
                    <a:pt x="75" y="1"/>
                    <a:pt x="75" y="1"/>
                  </a:cubicBezTo>
                  <a:cubicBezTo>
                    <a:pt x="75" y="1"/>
                    <a:pt x="75" y="1"/>
                    <a:pt x="75" y="0"/>
                  </a:cubicBezTo>
                  <a:cubicBezTo>
                    <a:pt x="75" y="0"/>
                    <a:pt x="75" y="0"/>
                    <a:pt x="74" y="0"/>
                  </a:cubicBezTo>
                  <a:cubicBezTo>
                    <a:pt x="74" y="1"/>
                    <a:pt x="75" y="1"/>
                    <a:pt x="75" y="2"/>
                  </a:cubicBezTo>
                  <a:cubicBezTo>
                    <a:pt x="75" y="3"/>
                    <a:pt x="74" y="3"/>
                    <a:pt x="73" y="3"/>
                  </a:cubicBezTo>
                  <a:cubicBezTo>
                    <a:pt x="73" y="3"/>
                    <a:pt x="72" y="4"/>
                    <a:pt x="71" y="4"/>
                  </a:cubicBezTo>
                  <a:cubicBezTo>
                    <a:pt x="71" y="5"/>
                    <a:pt x="71" y="6"/>
                    <a:pt x="69" y="6"/>
                  </a:cubicBezTo>
                  <a:cubicBezTo>
                    <a:pt x="69" y="5"/>
                    <a:pt x="70" y="5"/>
                    <a:pt x="69" y="5"/>
                  </a:cubicBezTo>
                  <a:cubicBezTo>
                    <a:pt x="68" y="4"/>
                    <a:pt x="69" y="6"/>
                    <a:pt x="67" y="6"/>
                  </a:cubicBezTo>
                  <a:cubicBezTo>
                    <a:pt x="67" y="6"/>
                    <a:pt x="67" y="5"/>
                    <a:pt x="67" y="5"/>
                  </a:cubicBezTo>
                  <a:cubicBezTo>
                    <a:pt x="68" y="5"/>
                    <a:pt x="68" y="5"/>
                    <a:pt x="68" y="5"/>
                  </a:cubicBezTo>
                  <a:cubicBezTo>
                    <a:pt x="67" y="4"/>
                    <a:pt x="67" y="4"/>
                    <a:pt x="67" y="5"/>
                  </a:cubicBezTo>
                  <a:cubicBezTo>
                    <a:pt x="67" y="4"/>
                    <a:pt x="66" y="5"/>
                    <a:pt x="66" y="5"/>
                  </a:cubicBezTo>
                  <a:cubicBezTo>
                    <a:pt x="66" y="4"/>
                    <a:pt x="65" y="4"/>
                    <a:pt x="65" y="5"/>
                  </a:cubicBezTo>
                  <a:cubicBezTo>
                    <a:pt x="64" y="3"/>
                    <a:pt x="66" y="4"/>
                    <a:pt x="66" y="3"/>
                  </a:cubicBezTo>
                  <a:cubicBezTo>
                    <a:pt x="64" y="3"/>
                    <a:pt x="64" y="3"/>
                    <a:pt x="64" y="3"/>
                  </a:cubicBezTo>
                  <a:cubicBezTo>
                    <a:pt x="64" y="4"/>
                    <a:pt x="64" y="5"/>
                    <a:pt x="64" y="5"/>
                  </a:cubicBezTo>
                  <a:cubicBezTo>
                    <a:pt x="64" y="5"/>
                    <a:pt x="64" y="5"/>
                    <a:pt x="64" y="5"/>
                  </a:cubicBezTo>
                  <a:cubicBezTo>
                    <a:pt x="63" y="5"/>
                    <a:pt x="62" y="4"/>
                    <a:pt x="61" y="5"/>
                  </a:cubicBezTo>
                  <a:cubicBezTo>
                    <a:pt x="61" y="4"/>
                    <a:pt x="61" y="3"/>
                    <a:pt x="59" y="3"/>
                  </a:cubicBezTo>
                  <a:cubicBezTo>
                    <a:pt x="59" y="3"/>
                    <a:pt x="59" y="3"/>
                    <a:pt x="59" y="3"/>
                  </a:cubicBezTo>
                  <a:cubicBezTo>
                    <a:pt x="58" y="3"/>
                    <a:pt x="57" y="3"/>
                    <a:pt x="56" y="3"/>
                  </a:cubicBezTo>
                  <a:cubicBezTo>
                    <a:pt x="56" y="3"/>
                    <a:pt x="56" y="2"/>
                    <a:pt x="57" y="2"/>
                  </a:cubicBezTo>
                  <a:cubicBezTo>
                    <a:pt x="57" y="1"/>
                    <a:pt x="56" y="1"/>
                    <a:pt x="56" y="0"/>
                  </a:cubicBezTo>
                  <a:cubicBezTo>
                    <a:pt x="56" y="0"/>
                    <a:pt x="56" y="0"/>
                    <a:pt x="56" y="0"/>
                  </a:cubicBezTo>
                  <a:cubicBezTo>
                    <a:pt x="55" y="0"/>
                    <a:pt x="54" y="0"/>
                    <a:pt x="53" y="0"/>
                  </a:cubicBezTo>
                  <a:cubicBezTo>
                    <a:pt x="53" y="0"/>
                    <a:pt x="53" y="1"/>
                    <a:pt x="53" y="1"/>
                  </a:cubicBezTo>
                  <a:cubicBezTo>
                    <a:pt x="53" y="1"/>
                    <a:pt x="54" y="1"/>
                    <a:pt x="54" y="1"/>
                  </a:cubicBezTo>
                  <a:cubicBezTo>
                    <a:pt x="54" y="2"/>
                    <a:pt x="54" y="2"/>
                    <a:pt x="54" y="3"/>
                  </a:cubicBezTo>
                  <a:cubicBezTo>
                    <a:pt x="52" y="1"/>
                    <a:pt x="52" y="4"/>
                    <a:pt x="50" y="5"/>
                  </a:cubicBezTo>
                  <a:cubicBezTo>
                    <a:pt x="50" y="4"/>
                    <a:pt x="49" y="4"/>
                    <a:pt x="48" y="5"/>
                  </a:cubicBezTo>
                  <a:cubicBezTo>
                    <a:pt x="48" y="4"/>
                    <a:pt x="47" y="4"/>
                    <a:pt x="47" y="3"/>
                  </a:cubicBezTo>
                  <a:cubicBezTo>
                    <a:pt x="47" y="4"/>
                    <a:pt x="46" y="4"/>
                    <a:pt x="46" y="5"/>
                  </a:cubicBezTo>
                  <a:cubicBezTo>
                    <a:pt x="46" y="4"/>
                    <a:pt x="45" y="4"/>
                    <a:pt x="45" y="4"/>
                  </a:cubicBezTo>
                  <a:cubicBezTo>
                    <a:pt x="45" y="2"/>
                    <a:pt x="43" y="2"/>
                    <a:pt x="43" y="1"/>
                  </a:cubicBezTo>
                  <a:cubicBezTo>
                    <a:pt x="43" y="1"/>
                    <a:pt x="44" y="1"/>
                    <a:pt x="44" y="0"/>
                  </a:cubicBezTo>
                  <a:cubicBezTo>
                    <a:pt x="43" y="0"/>
                    <a:pt x="42" y="0"/>
                    <a:pt x="41" y="0"/>
                  </a:cubicBezTo>
                  <a:cubicBezTo>
                    <a:pt x="41" y="0"/>
                    <a:pt x="41" y="0"/>
                    <a:pt x="41" y="0"/>
                  </a:cubicBezTo>
                  <a:cubicBezTo>
                    <a:pt x="40" y="1"/>
                    <a:pt x="40" y="1"/>
                    <a:pt x="39" y="0"/>
                  </a:cubicBezTo>
                  <a:cubicBezTo>
                    <a:pt x="39" y="0"/>
                    <a:pt x="39" y="0"/>
                    <a:pt x="39" y="0"/>
                  </a:cubicBezTo>
                  <a:cubicBezTo>
                    <a:pt x="38" y="0"/>
                    <a:pt x="38" y="0"/>
                    <a:pt x="38" y="0"/>
                  </a:cubicBezTo>
                  <a:cubicBezTo>
                    <a:pt x="38" y="0"/>
                    <a:pt x="37" y="0"/>
                    <a:pt x="37" y="0"/>
                  </a:cubicBezTo>
                  <a:cubicBezTo>
                    <a:pt x="37" y="0"/>
                    <a:pt x="36" y="0"/>
                    <a:pt x="36" y="0"/>
                  </a:cubicBezTo>
                  <a:cubicBezTo>
                    <a:pt x="36" y="0"/>
                    <a:pt x="36" y="0"/>
                    <a:pt x="36" y="0"/>
                  </a:cubicBezTo>
                  <a:cubicBezTo>
                    <a:pt x="36" y="0"/>
                    <a:pt x="35" y="0"/>
                    <a:pt x="35" y="0"/>
                  </a:cubicBezTo>
                  <a:cubicBezTo>
                    <a:pt x="35" y="0"/>
                    <a:pt x="34" y="0"/>
                    <a:pt x="33" y="0"/>
                  </a:cubicBezTo>
                  <a:cubicBezTo>
                    <a:pt x="33" y="0"/>
                    <a:pt x="32" y="1"/>
                    <a:pt x="32" y="1"/>
                  </a:cubicBezTo>
                  <a:cubicBezTo>
                    <a:pt x="33" y="1"/>
                    <a:pt x="34" y="1"/>
                    <a:pt x="35" y="2"/>
                  </a:cubicBezTo>
                  <a:cubicBezTo>
                    <a:pt x="34" y="1"/>
                    <a:pt x="37" y="0"/>
                    <a:pt x="37" y="1"/>
                  </a:cubicBezTo>
                  <a:cubicBezTo>
                    <a:pt x="37" y="2"/>
                    <a:pt x="35" y="3"/>
                    <a:pt x="36" y="3"/>
                  </a:cubicBezTo>
                  <a:cubicBezTo>
                    <a:pt x="36" y="2"/>
                    <a:pt x="38" y="1"/>
                    <a:pt x="39" y="2"/>
                  </a:cubicBezTo>
                  <a:cubicBezTo>
                    <a:pt x="38" y="3"/>
                    <a:pt x="38" y="3"/>
                    <a:pt x="39" y="4"/>
                  </a:cubicBezTo>
                  <a:cubicBezTo>
                    <a:pt x="38" y="4"/>
                    <a:pt x="38" y="5"/>
                    <a:pt x="37" y="5"/>
                  </a:cubicBezTo>
                  <a:cubicBezTo>
                    <a:pt x="37" y="5"/>
                    <a:pt x="36" y="4"/>
                    <a:pt x="36" y="4"/>
                  </a:cubicBezTo>
                  <a:cubicBezTo>
                    <a:pt x="35" y="4"/>
                    <a:pt x="35" y="6"/>
                    <a:pt x="33" y="6"/>
                  </a:cubicBezTo>
                  <a:cubicBezTo>
                    <a:pt x="33" y="4"/>
                    <a:pt x="32" y="4"/>
                    <a:pt x="31" y="5"/>
                  </a:cubicBezTo>
                  <a:cubicBezTo>
                    <a:pt x="31" y="4"/>
                    <a:pt x="32" y="3"/>
                    <a:pt x="31" y="3"/>
                  </a:cubicBezTo>
                  <a:cubicBezTo>
                    <a:pt x="30" y="3"/>
                    <a:pt x="29" y="3"/>
                    <a:pt x="28" y="2"/>
                  </a:cubicBezTo>
                  <a:cubicBezTo>
                    <a:pt x="28" y="1"/>
                    <a:pt x="28" y="1"/>
                    <a:pt x="27" y="1"/>
                  </a:cubicBezTo>
                  <a:cubicBezTo>
                    <a:pt x="27" y="1"/>
                    <a:pt x="28" y="3"/>
                    <a:pt x="26" y="2"/>
                  </a:cubicBezTo>
                  <a:cubicBezTo>
                    <a:pt x="26" y="1"/>
                    <a:pt x="27" y="0"/>
                    <a:pt x="27" y="0"/>
                  </a:cubicBezTo>
                  <a:cubicBezTo>
                    <a:pt x="27" y="0"/>
                    <a:pt x="27" y="0"/>
                    <a:pt x="27" y="0"/>
                  </a:cubicBezTo>
                  <a:cubicBezTo>
                    <a:pt x="26" y="0"/>
                    <a:pt x="26" y="1"/>
                    <a:pt x="26" y="1"/>
                  </a:cubicBezTo>
                  <a:cubicBezTo>
                    <a:pt x="25" y="2"/>
                    <a:pt x="26" y="2"/>
                    <a:pt x="26" y="2"/>
                  </a:cubicBezTo>
                  <a:cubicBezTo>
                    <a:pt x="26" y="2"/>
                    <a:pt x="25" y="2"/>
                    <a:pt x="25" y="1"/>
                  </a:cubicBezTo>
                  <a:cubicBezTo>
                    <a:pt x="25" y="1"/>
                    <a:pt x="25" y="0"/>
                    <a:pt x="25" y="0"/>
                  </a:cubicBezTo>
                  <a:cubicBezTo>
                    <a:pt x="24" y="0"/>
                    <a:pt x="23" y="0"/>
                    <a:pt x="22" y="0"/>
                  </a:cubicBezTo>
                  <a:cubicBezTo>
                    <a:pt x="22" y="2"/>
                    <a:pt x="20" y="1"/>
                    <a:pt x="20" y="2"/>
                  </a:cubicBezTo>
                  <a:cubicBezTo>
                    <a:pt x="22" y="2"/>
                    <a:pt x="22" y="2"/>
                    <a:pt x="24" y="2"/>
                  </a:cubicBezTo>
                  <a:cubicBezTo>
                    <a:pt x="23" y="3"/>
                    <a:pt x="25" y="3"/>
                    <a:pt x="24" y="4"/>
                  </a:cubicBezTo>
                  <a:cubicBezTo>
                    <a:pt x="23" y="4"/>
                    <a:pt x="23" y="3"/>
                    <a:pt x="23" y="3"/>
                  </a:cubicBezTo>
                  <a:cubicBezTo>
                    <a:pt x="22" y="3"/>
                    <a:pt x="23" y="5"/>
                    <a:pt x="22" y="5"/>
                  </a:cubicBezTo>
                  <a:cubicBezTo>
                    <a:pt x="22" y="4"/>
                    <a:pt x="21" y="4"/>
                    <a:pt x="20" y="4"/>
                  </a:cubicBezTo>
                  <a:cubicBezTo>
                    <a:pt x="20" y="5"/>
                    <a:pt x="20" y="5"/>
                    <a:pt x="19" y="6"/>
                  </a:cubicBezTo>
                  <a:cubicBezTo>
                    <a:pt x="20" y="3"/>
                    <a:pt x="17" y="3"/>
                    <a:pt x="16" y="4"/>
                  </a:cubicBezTo>
                  <a:cubicBezTo>
                    <a:pt x="14" y="4"/>
                    <a:pt x="15" y="2"/>
                    <a:pt x="14" y="2"/>
                  </a:cubicBezTo>
                  <a:cubicBezTo>
                    <a:pt x="14" y="3"/>
                    <a:pt x="13" y="3"/>
                    <a:pt x="13" y="4"/>
                  </a:cubicBezTo>
                  <a:cubicBezTo>
                    <a:pt x="12" y="3"/>
                    <a:pt x="11" y="3"/>
                    <a:pt x="11" y="2"/>
                  </a:cubicBezTo>
                  <a:cubicBezTo>
                    <a:pt x="10" y="1"/>
                    <a:pt x="8" y="2"/>
                    <a:pt x="9" y="3"/>
                  </a:cubicBezTo>
                  <a:cubicBezTo>
                    <a:pt x="9" y="2"/>
                    <a:pt x="11" y="3"/>
                    <a:pt x="11" y="3"/>
                  </a:cubicBezTo>
                  <a:cubicBezTo>
                    <a:pt x="10" y="3"/>
                    <a:pt x="9" y="4"/>
                    <a:pt x="8" y="3"/>
                  </a:cubicBezTo>
                  <a:cubicBezTo>
                    <a:pt x="8" y="4"/>
                    <a:pt x="8" y="5"/>
                    <a:pt x="8" y="5"/>
                  </a:cubicBezTo>
                  <a:cubicBezTo>
                    <a:pt x="6" y="5"/>
                    <a:pt x="5" y="5"/>
                    <a:pt x="4" y="5"/>
                  </a:cubicBezTo>
                  <a:cubicBezTo>
                    <a:pt x="4" y="5"/>
                    <a:pt x="3" y="6"/>
                    <a:pt x="3" y="6"/>
                  </a:cubicBezTo>
                  <a:cubicBezTo>
                    <a:pt x="3" y="6"/>
                    <a:pt x="3" y="7"/>
                    <a:pt x="4" y="7"/>
                  </a:cubicBezTo>
                  <a:cubicBezTo>
                    <a:pt x="3" y="7"/>
                    <a:pt x="3" y="7"/>
                    <a:pt x="3" y="7"/>
                  </a:cubicBezTo>
                  <a:cubicBezTo>
                    <a:pt x="2" y="9"/>
                    <a:pt x="1" y="10"/>
                    <a:pt x="0" y="12"/>
                  </a:cubicBezTo>
                  <a:cubicBezTo>
                    <a:pt x="1" y="12"/>
                    <a:pt x="1" y="11"/>
                    <a:pt x="2" y="11"/>
                  </a:cubicBezTo>
                  <a:cubicBezTo>
                    <a:pt x="2" y="11"/>
                    <a:pt x="3" y="12"/>
                    <a:pt x="3" y="13"/>
                  </a:cubicBezTo>
                  <a:close/>
                  <a:moveTo>
                    <a:pt x="132" y="15"/>
                  </a:moveTo>
                  <a:cubicBezTo>
                    <a:pt x="132" y="14"/>
                    <a:pt x="132" y="14"/>
                    <a:pt x="132" y="14"/>
                  </a:cubicBezTo>
                  <a:cubicBezTo>
                    <a:pt x="133" y="15"/>
                    <a:pt x="132" y="15"/>
                    <a:pt x="132" y="16"/>
                  </a:cubicBezTo>
                  <a:cubicBezTo>
                    <a:pt x="132" y="16"/>
                    <a:pt x="131" y="16"/>
                    <a:pt x="131" y="16"/>
                  </a:cubicBezTo>
                  <a:cubicBezTo>
                    <a:pt x="130" y="14"/>
                    <a:pt x="132" y="16"/>
                    <a:pt x="132" y="15"/>
                  </a:cubicBezTo>
                  <a:close/>
                  <a:moveTo>
                    <a:pt x="143" y="15"/>
                  </a:moveTo>
                  <a:cubicBezTo>
                    <a:pt x="143" y="15"/>
                    <a:pt x="143" y="15"/>
                    <a:pt x="143" y="15"/>
                  </a:cubicBezTo>
                  <a:cubicBezTo>
                    <a:pt x="144" y="15"/>
                    <a:pt x="144" y="16"/>
                    <a:pt x="144" y="16"/>
                  </a:cubicBezTo>
                  <a:cubicBezTo>
                    <a:pt x="144" y="16"/>
                    <a:pt x="144" y="16"/>
                    <a:pt x="144" y="16"/>
                  </a:cubicBezTo>
                  <a:cubicBezTo>
                    <a:pt x="143" y="16"/>
                    <a:pt x="143" y="16"/>
                    <a:pt x="143" y="15"/>
                  </a:cubicBezTo>
                  <a:close/>
                  <a:moveTo>
                    <a:pt x="6" y="11"/>
                  </a:moveTo>
                  <a:cubicBezTo>
                    <a:pt x="6" y="11"/>
                    <a:pt x="6" y="11"/>
                    <a:pt x="7" y="11"/>
                  </a:cubicBezTo>
                  <a:cubicBezTo>
                    <a:pt x="7" y="11"/>
                    <a:pt x="6" y="11"/>
                    <a:pt x="6" y="11"/>
                  </a:cubicBezTo>
                  <a:cubicBezTo>
                    <a:pt x="6" y="11"/>
                    <a:pt x="6" y="11"/>
                    <a:pt x="6" y="11"/>
                  </a:cubicBezTo>
                  <a:cubicBezTo>
                    <a:pt x="6" y="11"/>
                    <a:pt x="6" y="11"/>
                    <a:pt x="6" y="11"/>
                  </a:cubicBezTo>
                  <a:close/>
                  <a:moveTo>
                    <a:pt x="10" y="10"/>
                  </a:moveTo>
                  <a:cubicBezTo>
                    <a:pt x="11" y="10"/>
                    <a:pt x="11" y="11"/>
                    <a:pt x="11" y="11"/>
                  </a:cubicBezTo>
                  <a:cubicBezTo>
                    <a:pt x="11" y="11"/>
                    <a:pt x="10" y="11"/>
                    <a:pt x="10" y="10"/>
                  </a:cubicBezTo>
                  <a:close/>
                  <a:moveTo>
                    <a:pt x="13" y="8"/>
                  </a:moveTo>
                  <a:cubicBezTo>
                    <a:pt x="14" y="8"/>
                    <a:pt x="14" y="8"/>
                    <a:pt x="14" y="8"/>
                  </a:cubicBezTo>
                  <a:cubicBezTo>
                    <a:pt x="14" y="9"/>
                    <a:pt x="14" y="9"/>
                    <a:pt x="13" y="10"/>
                  </a:cubicBezTo>
                  <a:cubicBezTo>
                    <a:pt x="13" y="10"/>
                    <a:pt x="13" y="9"/>
                    <a:pt x="12" y="9"/>
                  </a:cubicBezTo>
                  <a:cubicBezTo>
                    <a:pt x="12" y="9"/>
                    <a:pt x="13" y="8"/>
                    <a:pt x="13" y="8"/>
                  </a:cubicBezTo>
                  <a:close/>
                  <a:moveTo>
                    <a:pt x="15" y="13"/>
                  </a:moveTo>
                  <a:cubicBezTo>
                    <a:pt x="15" y="13"/>
                    <a:pt x="14" y="13"/>
                    <a:pt x="14" y="13"/>
                  </a:cubicBezTo>
                  <a:cubicBezTo>
                    <a:pt x="13" y="13"/>
                    <a:pt x="13" y="13"/>
                    <a:pt x="13" y="13"/>
                  </a:cubicBezTo>
                  <a:cubicBezTo>
                    <a:pt x="12" y="12"/>
                    <a:pt x="14" y="12"/>
                    <a:pt x="13" y="11"/>
                  </a:cubicBezTo>
                  <a:cubicBezTo>
                    <a:pt x="13" y="11"/>
                    <a:pt x="13" y="11"/>
                    <a:pt x="13" y="11"/>
                  </a:cubicBezTo>
                  <a:cubicBezTo>
                    <a:pt x="13" y="11"/>
                    <a:pt x="13" y="11"/>
                    <a:pt x="13" y="10"/>
                  </a:cubicBezTo>
                  <a:cubicBezTo>
                    <a:pt x="14" y="11"/>
                    <a:pt x="14" y="10"/>
                    <a:pt x="14" y="10"/>
                  </a:cubicBezTo>
                  <a:cubicBezTo>
                    <a:pt x="15" y="11"/>
                    <a:pt x="16" y="11"/>
                    <a:pt x="17" y="12"/>
                  </a:cubicBezTo>
                  <a:cubicBezTo>
                    <a:pt x="16" y="12"/>
                    <a:pt x="16" y="13"/>
                    <a:pt x="16" y="13"/>
                  </a:cubicBezTo>
                  <a:cubicBezTo>
                    <a:pt x="16" y="14"/>
                    <a:pt x="16" y="14"/>
                    <a:pt x="15" y="13"/>
                  </a:cubicBezTo>
                  <a:close/>
                  <a:moveTo>
                    <a:pt x="24" y="10"/>
                  </a:moveTo>
                  <a:cubicBezTo>
                    <a:pt x="23" y="10"/>
                    <a:pt x="23" y="10"/>
                    <a:pt x="23" y="9"/>
                  </a:cubicBezTo>
                  <a:cubicBezTo>
                    <a:pt x="23" y="9"/>
                    <a:pt x="24" y="9"/>
                    <a:pt x="24" y="9"/>
                  </a:cubicBezTo>
                  <a:cubicBezTo>
                    <a:pt x="24" y="9"/>
                    <a:pt x="24" y="9"/>
                    <a:pt x="24" y="10"/>
                  </a:cubicBezTo>
                  <a:close/>
                  <a:moveTo>
                    <a:pt x="23" y="10"/>
                  </a:moveTo>
                  <a:cubicBezTo>
                    <a:pt x="23" y="10"/>
                    <a:pt x="23" y="10"/>
                    <a:pt x="23" y="10"/>
                  </a:cubicBezTo>
                  <a:cubicBezTo>
                    <a:pt x="24" y="10"/>
                    <a:pt x="24" y="10"/>
                    <a:pt x="24" y="10"/>
                  </a:cubicBezTo>
                  <a:cubicBezTo>
                    <a:pt x="24" y="10"/>
                    <a:pt x="23" y="10"/>
                    <a:pt x="23" y="10"/>
                  </a:cubicBezTo>
                  <a:close/>
                  <a:moveTo>
                    <a:pt x="20" y="12"/>
                  </a:moveTo>
                  <a:cubicBezTo>
                    <a:pt x="21" y="11"/>
                    <a:pt x="21" y="11"/>
                    <a:pt x="21" y="12"/>
                  </a:cubicBezTo>
                  <a:cubicBezTo>
                    <a:pt x="21" y="12"/>
                    <a:pt x="21" y="12"/>
                    <a:pt x="21" y="12"/>
                  </a:cubicBezTo>
                  <a:cubicBezTo>
                    <a:pt x="21" y="12"/>
                    <a:pt x="20" y="12"/>
                    <a:pt x="20" y="12"/>
                  </a:cubicBezTo>
                  <a:close/>
                  <a:moveTo>
                    <a:pt x="25" y="14"/>
                  </a:moveTo>
                  <a:cubicBezTo>
                    <a:pt x="24" y="14"/>
                    <a:pt x="24" y="14"/>
                    <a:pt x="23" y="14"/>
                  </a:cubicBezTo>
                  <a:cubicBezTo>
                    <a:pt x="23" y="13"/>
                    <a:pt x="23" y="13"/>
                    <a:pt x="23" y="12"/>
                  </a:cubicBezTo>
                  <a:cubicBezTo>
                    <a:pt x="23" y="12"/>
                    <a:pt x="23" y="12"/>
                    <a:pt x="23" y="13"/>
                  </a:cubicBezTo>
                  <a:cubicBezTo>
                    <a:pt x="23" y="14"/>
                    <a:pt x="25" y="12"/>
                    <a:pt x="25" y="14"/>
                  </a:cubicBezTo>
                  <a:close/>
                  <a:moveTo>
                    <a:pt x="32" y="10"/>
                  </a:moveTo>
                  <a:cubicBezTo>
                    <a:pt x="32" y="10"/>
                    <a:pt x="32" y="10"/>
                    <a:pt x="32" y="10"/>
                  </a:cubicBezTo>
                  <a:cubicBezTo>
                    <a:pt x="32" y="10"/>
                    <a:pt x="32" y="10"/>
                    <a:pt x="32" y="10"/>
                  </a:cubicBezTo>
                  <a:cubicBezTo>
                    <a:pt x="32" y="10"/>
                    <a:pt x="32" y="10"/>
                    <a:pt x="32" y="10"/>
                  </a:cubicBezTo>
                  <a:close/>
                  <a:moveTo>
                    <a:pt x="27" y="8"/>
                  </a:moveTo>
                  <a:cubicBezTo>
                    <a:pt x="27" y="8"/>
                    <a:pt x="27" y="8"/>
                    <a:pt x="27" y="8"/>
                  </a:cubicBezTo>
                  <a:cubicBezTo>
                    <a:pt x="27" y="8"/>
                    <a:pt x="27" y="8"/>
                    <a:pt x="27" y="8"/>
                  </a:cubicBezTo>
                  <a:cubicBezTo>
                    <a:pt x="27" y="8"/>
                    <a:pt x="27" y="8"/>
                    <a:pt x="27" y="8"/>
                  </a:cubicBezTo>
                  <a:cubicBezTo>
                    <a:pt x="27" y="8"/>
                    <a:pt x="27" y="8"/>
                    <a:pt x="27" y="8"/>
                  </a:cubicBezTo>
                  <a:close/>
                  <a:moveTo>
                    <a:pt x="57" y="9"/>
                  </a:moveTo>
                  <a:cubicBezTo>
                    <a:pt x="57" y="9"/>
                    <a:pt x="57" y="9"/>
                    <a:pt x="57" y="9"/>
                  </a:cubicBezTo>
                  <a:cubicBezTo>
                    <a:pt x="57" y="9"/>
                    <a:pt x="57" y="9"/>
                    <a:pt x="57" y="9"/>
                  </a:cubicBezTo>
                  <a:close/>
                  <a:moveTo>
                    <a:pt x="56" y="11"/>
                  </a:moveTo>
                  <a:cubicBezTo>
                    <a:pt x="56" y="13"/>
                    <a:pt x="57" y="12"/>
                    <a:pt x="58" y="12"/>
                  </a:cubicBezTo>
                  <a:cubicBezTo>
                    <a:pt x="58" y="12"/>
                    <a:pt x="58" y="12"/>
                    <a:pt x="58" y="13"/>
                  </a:cubicBezTo>
                  <a:cubicBezTo>
                    <a:pt x="57" y="13"/>
                    <a:pt x="57" y="14"/>
                    <a:pt x="56" y="14"/>
                  </a:cubicBezTo>
                  <a:cubicBezTo>
                    <a:pt x="56" y="12"/>
                    <a:pt x="55" y="13"/>
                    <a:pt x="55" y="12"/>
                  </a:cubicBezTo>
                  <a:cubicBezTo>
                    <a:pt x="55" y="12"/>
                    <a:pt x="55" y="11"/>
                    <a:pt x="55" y="11"/>
                  </a:cubicBezTo>
                  <a:cubicBezTo>
                    <a:pt x="55" y="11"/>
                    <a:pt x="55" y="11"/>
                    <a:pt x="55" y="11"/>
                  </a:cubicBezTo>
                  <a:cubicBezTo>
                    <a:pt x="56" y="11"/>
                    <a:pt x="56" y="11"/>
                    <a:pt x="56" y="11"/>
                  </a:cubicBezTo>
                  <a:cubicBezTo>
                    <a:pt x="56" y="11"/>
                    <a:pt x="56" y="11"/>
                    <a:pt x="56" y="11"/>
                  </a:cubicBezTo>
                  <a:close/>
                  <a:moveTo>
                    <a:pt x="52" y="14"/>
                  </a:moveTo>
                  <a:cubicBezTo>
                    <a:pt x="52" y="14"/>
                    <a:pt x="52" y="14"/>
                    <a:pt x="52" y="14"/>
                  </a:cubicBezTo>
                  <a:cubicBezTo>
                    <a:pt x="52" y="14"/>
                    <a:pt x="52" y="14"/>
                    <a:pt x="52" y="14"/>
                  </a:cubicBezTo>
                  <a:cubicBezTo>
                    <a:pt x="52" y="14"/>
                    <a:pt x="52" y="14"/>
                    <a:pt x="52" y="14"/>
                  </a:cubicBezTo>
                  <a:cubicBezTo>
                    <a:pt x="52" y="14"/>
                    <a:pt x="52" y="14"/>
                    <a:pt x="52" y="14"/>
                  </a:cubicBezTo>
                  <a:close/>
                  <a:moveTo>
                    <a:pt x="51" y="11"/>
                  </a:moveTo>
                  <a:cubicBezTo>
                    <a:pt x="51" y="11"/>
                    <a:pt x="51" y="11"/>
                    <a:pt x="51" y="11"/>
                  </a:cubicBezTo>
                  <a:cubicBezTo>
                    <a:pt x="51" y="10"/>
                    <a:pt x="52" y="10"/>
                    <a:pt x="52" y="10"/>
                  </a:cubicBezTo>
                  <a:cubicBezTo>
                    <a:pt x="52" y="10"/>
                    <a:pt x="52" y="11"/>
                    <a:pt x="51" y="11"/>
                  </a:cubicBezTo>
                  <a:close/>
                  <a:moveTo>
                    <a:pt x="41" y="12"/>
                  </a:moveTo>
                  <a:cubicBezTo>
                    <a:pt x="41" y="12"/>
                    <a:pt x="41" y="12"/>
                    <a:pt x="41" y="12"/>
                  </a:cubicBezTo>
                  <a:cubicBezTo>
                    <a:pt x="41" y="12"/>
                    <a:pt x="41" y="12"/>
                    <a:pt x="41" y="13"/>
                  </a:cubicBezTo>
                  <a:cubicBezTo>
                    <a:pt x="41" y="12"/>
                    <a:pt x="41" y="12"/>
                    <a:pt x="41" y="12"/>
                  </a:cubicBezTo>
                  <a:close/>
                  <a:moveTo>
                    <a:pt x="42" y="9"/>
                  </a:moveTo>
                  <a:cubicBezTo>
                    <a:pt x="41" y="9"/>
                    <a:pt x="41" y="9"/>
                    <a:pt x="41" y="9"/>
                  </a:cubicBezTo>
                  <a:cubicBezTo>
                    <a:pt x="41" y="9"/>
                    <a:pt x="40" y="8"/>
                    <a:pt x="40" y="8"/>
                  </a:cubicBezTo>
                  <a:cubicBezTo>
                    <a:pt x="41" y="9"/>
                    <a:pt x="41" y="9"/>
                    <a:pt x="41" y="8"/>
                  </a:cubicBezTo>
                  <a:cubicBezTo>
                    <a:pt x="41" y="8"/>
                    <a:pt x="41" y="8"/>
                    <a:pt x="41" y="8"/>
                  </a:cubicBezTo>
                  <a:cubicBezTo>
                    <a:pt x="41" y="8"/>
                    <a:pt x="42" y="8"/>
                    <a:pt x="42" y="9"/>
                  </a:cubicBezTo>
                  <a:close/>
                  <a:moveTo>
                    <a:pt x="40" y="8"/>
                  </a:moveTo>
                  <a:cubicBezTo>
                    <a:pt x="40" y="8"/>
                    <a:pt x="40" y="8"/>
                    <a:pt x="39" y="8"/>
                  </a:cubicBezTo>
                  <a:cubicBezTo>
                    <a:pt x="39" y="8"/>
                    <a:pt x="39" y="8"/>
                    <a:pt x="40" y="8"/>
                  </a:cubicBezTo>
                  <a:cubicBezTo>
                    <a:pt x="40" y="8"/>
                    <a:pt x="40" y="8"/>
                    <a:pt x="40" y="8"/>
                  </a:cubicBezTo>
                  <a:close/>
                  <a:moveTo>
                    <a:pt x="46" y="13"/>
                  </a:moveTo>
                  <a:cubicBezTo>
                    <a:pt x="46" y="13"/>
                    <a:pt x="45" y="13"/>
                    <a:pt x="45" y="12"/>
                  </a:cubicBezTo>
                  <a:cubicBezTo>
                    <a:pt x="45" y="12"/>
                    <a:pt x="46" y="12"/>
                    <a:pt x="46" y="12"/>
                  </a:cubicBezTo>
                  <a:cubicBezTo>
                    <a:pt x="46" y="13"/>
                    <a:pt x="46" y="13"/>
                    <a:pt x="46" y="13"/>
                  </a:cubicBezTo>
                  <a:close/>
                  <a:moveTo>
                    <a:pt x="49" y="13"/>
                  </a:moveTo>
                  <a:cubicBezTo>
                    <a:pt x="49" y="14"/>
                    <a:pt x="50" y="13"/>
                    <a:pt x="51" y="13"/>
                  </a:cubicBezTo>
                  <a:cubicBezTo>
                    <a:pt x="51" y="14"/>
                    <a:pt x="51" y="14"/>
                    <a:pt x="51" y="14"/>
                  </a:cubicBezTo>
                  <a:cubicBezTo>
                    <a:pt x="50" y="14"/>
                    <a:pt x="49" y="14"/>
                    <a:pt x="49" y="13"/>
                  </a:cubicBezTo>
                  <a:close/>
                  <a:moveTo>
                    <a:pt x="65" y="13"/>
                  </a:moveTo>
                  <a:cubicBezTo>
                    <a:pt x="65" y="13"/>
                    <a:pt x="65" y="13"/>
                    <a:pt x="65" y="13"/>
                  </a:cubicBezTo>
                  <a:cubicBezTo>
                    <a:pt x="65" y="13"/>
                    <a:pt x="65" y="13"/>
                    <a:pt x="65" y="13"/>
                  </a:cubicBezTo>
                  <a:cubicBezTo>
                    <a:pt x="65" y="13"/>
                    <a:pt x="65" y="13"/>
                    <a:pt x="65" y="13"/>
                  </a:cubicBezTo>
                  <a:close/>
                  <a:moveTo>
                    <a:pt x="68" y="13"/>
                  </a:moveTo>
                  <a:cubicBezTo>
                    <a:pt x="68" y="13"/>
                    <a:pt x="68" y="13"/>
                    <a:pt x="68" y="13"/>
                  </a:cubicBezTo>
                  <a:cubicBezTo>
                    <a:pt x="68" y="13"/>
                    <a:pt x="68" y="13"/>
                    <a:pt x="68" y="13"/>
                  </a:cubicBezTo>
                  <a:cubicBezTo>
                    <a:pt x="68" y="13"/>
                    <a:pt x="68" y="13"/>
                    <a:pt x="68" y="13"/>
                  </a:cubicBezTo>
                  <a:close/>
                  <a:moveTo>
                    <a:pt x="73" y="11"/>
                  </a:moveTo>
                  <a:cubicBezTo>
                    <a:pt x="73" y="11"/>
                    <a:pt x="73" y="11"/>
                    <a:pt x="73" y="11"/>
                  </a:cubicBezTo>
                  <a:cubicBezTo>
                    <a:pt x="73" y="11"/>
                    <a:pt x="73" y="11"/>
                    <a:pt x="73" y="11"/>
                  </a:cubicBezTo>
                  <a:cubicBezTo>
                    <a:pt x="73" y="11"/>
                    <a:pt x="73" y="11"/>
                    <a:pt x="73" y="11"/>
                  </a:cubicBezTo>
                  <a:close/>
                  <a:moveTo>
                    <a:pt x="73" y="12"/>
                  </a:moveTo>
                  <a:cubicBezTo>
                    <a:pt x="73" y="12"/>
                    <a:pt x="73" y="13"/>
                    <a:pt x="73" y="14"/>
                  </a:cubicBezTo>
                  <a:cubicBezTo>
                    <a:pt x="72" y="14"/>
                    <a:pt x="72" y="14"/>
                    <a:pt x="72" y="14"/>
                  </a:cubicBezTo>
                  <a:cubicBezTo>
                    <a:pt x="72" y="13"/>
                    <a:pt x="73" y="13"/>
                    <a:pt x="73" y="11"/>
                  </a:cubicBezTo>
                  <a:cubicBezTo>
                    <a:pt x="73" y="12"/>
                    <a:pt x="74" y="12"/>
                    <a:pt x="73" y="12"/>
                  </a:cubicBezTo>
                  <a:close/>
                  <a:moveTo>
                    <a:pt x="81" y="10"/>
                  </a:moveTo>
                  <a:cubicBezTo>
                    <a:pt x="81" y="10"/>
                    <a:pt x="82" y="10"/>
                    <a:pt x="82" y="10"/>
                  </a:cubicBezTo>
                  <a:cubicBezTo>
                    <a:pt x="82" y="10"/>
                    <a:pt x="82" y="11"/>
                    <a:pt x="83" y="11"/>
                  </a:cubicBezTo>
                  <a:cubicBezTo>
                    <a:pt x="83" y="11"/>
                    <a:pt x="82" y="12"/>
                    <a:pt x="82" y="12"/>
                  </a:cubicBezTo>
                  <a:cubicBezTo>
                    <a:pt x="82" y="11"/>
                    <a:pt x="81" y="11"/>
                    <a:pt x="81" y="10"/>
                  </a:cubicBezTo>
                  <a:close/>
                  <a:moveTo>
                    <a:pt x="82" y="12"/>
                  </a:moveTo>
                  <a:cubicBezTo>
                    <a:pt x="82" y="13"/>
                    <a:pt x="82" y="13"/>
                    <a:pt x="82" y="13"/>
                  </a:cubicBezTo>
                  <a:cubicBezTo>
                    <a:pt x="82" y="13"/>
                    <a:pt x="82" y="13"/>
                    <a:pt x="81" y="13"/>
                  </a:cubicBezTo>
                  <a:cubicBezTo>
                    <a:pt x="81" y="13"/>
                    <a:pt x="82" y="12"/>
                    <a:pt x="82" y="12"/>
                  </a:cubicBezTo>
                  <a:close/>
                  <a:moveTo>
                    <a:pt x="82" y="14"/>
                  </a:moveTo>
                  <a:cubicBezTo>
                    <a:pt x="82" y="14"/>
                    <a:pt x="82" y="14"/>
                    <a:pt x="82" y="14"/>
                  </a:cubicBezTo>
                  <a:cubicBezTo>
                    <a:pt x="82" y="14"/>
                    <a:pt x="82" y="14"/>
                    <a:pt x="82" y="14"/>
                  </a:cubicBezTo>
                  <a:close/>
                  <a:moveTo>
                    <a:pt x="83" y="12"/>
                  </a:moveTo>
                  <a:cubicBezTo>
                    <a:pt x="83" y="12"/>
                    <a:pt x="83" y="12"/>
                    <a:pt x="83" y="12"/>
                  </a:cubicBezTo>
                  <a:cubicBezTo>
                    <a:pt x="83" y="12"/>
                    <a:pt x="83" y="12"/>
                    <a:pt x="83" y="12"/>
                  </a:cubicBezTo>
                  <a:close/>
                  <a:moveTo>
                    <a:pt x="87" y="10"/>
                  </a:moveTo>
                  <a:cubicBezTo>
                    <a:pt x="87" y="10"/>
                    <a:pt x="87" y="10"/>
                    <a:pt x="87" y="10"/>
                  </a:cubicBezTo>
                  <a:cubicBezTo>
                    <a:pt x="87" y="10"/>
                    <a:pt x="87" y="10"/>
                    <a:pt x="87" y="11"/>
                  </a:cubicBezTo>
                  <a:cubicBezTo>
                    <a:pt x="87" y="10"/>
                    <a:pt x="87" y="10"/>
                    <a:pt x="87" y="10"/>
                  </a:cubicBezTo>
                  <a:close/>
                  <a:moveTo>
                    <a:pt x="88" y="11"/>
                  </a:moveTo>
                  <a:cubicBezTo>
                    <a:pt x="88" y="12"/>
                    <a:pt x="88" y="12"/>
                    <a:pt x="88" y="12"/>
                  </a:cubicBezTo>
                  <a:cubicBezTo>
                    <a:pt x="88" y="12"/>
                    <a:pt x="88" y="12"/>
                    <a:pt x="88" y="11"/>
                  </a:cubicBezTo>
                  <a:close/>
                  <a:moveTo>
                    <a:pt x="94" y="13"/>
                  </a:moveTo>
                  <a:cubicBezTo>
                    <a:pt x="94" y="13"/>
                    <a:pt x="94" y="13"/>
                    <a:pt x="94" y="13"/>
                  </a:cubicBezTo>
                  <a:cubicBezTo>
                    <a:pt x="94" y="13"/>
                    <a:pt x="94" y="13"/>
                    <a:pt x="93" y="13"/>
                  </a:cubicBezTo>
                  <a:cubicBezTo>
                    <a:pt x="93" y="12"/>
                    <a:pt x="94" y="12"/>
                    <a:pt x="94" y="13"/>
                  </a:cubicBezTo>
                  <a:close/>
                  <a:moveTo>
                    <a:pt x="98" y="11"/>
                  </a:moveTo>
                  <a:cubicBezTo>
                    <a:pt x="98" y="11"/>
                    <a:pt x="98" y="11"/>
                    <a:pt x="99" y="11"/>
                  </a:cubicBezTo>
                  <a:cubicBezTo>
                    <a:pt x="99" y="11"/>
                    <a:pt x="99" y="11"/>
                    <a:pt x="99" y="12"/>
                  </a:cubicBezTo>
                  <a:cubicBezTo>
                    <a:pt x="99" y="12"/>
                    <a:pt x="98" y="12"/>
                    <a:pt x="98" y="11"/>
                  </a:cubicBezTo>
                  <a:close/>
                  <a:moveTo>
                    <a:pt x="103" y="12"/>
                  </a:moveTo>
                  <a:cubicBezTo>
                    <a:pt x="104" y="12"/>
                    <a:pt x="104" y="11"/>
                    <a:pt x="105" y="11"/>
                  </a:cubicBezTo>
                  <a:cubicBezTo>
                    <a:pt x="105" y="12"/>
                    <a:pt x="106" y="12"/>
                    <a:pt x="106" y="12"/>
                  </a:cubicBezTo>
                  <a:cubicBezTo>
                    <a:pt x="106" y="12"/>
                    <a:pt x="106" y="12"/>
                    <a:pt x="107" y="12"/>
                  </a:cubicBezTo>
                  <a:cubicBezTo>
                    <a:pt x="106" y="13"/>
                    <a:pt x="104" y="12"/>
                    <a:pt x="103" y="12"/>
                  </a:cubicBezTo>
                  <a:close/>
                  <a:moveTo>
                    <a:pt x="128" y="3"/>
                  </a:moveTo>
                  <a:cubicBezTo>
                    <a:pt x="128" y="3"/>
                    <a:pt x="128" y="3"/>
                    <a:pt x="129" y="3"/>
                  </a:cubicBezTo>
                  <a:cubicBezTo>
                    <a:pt x="129" y="3"/>
                    <a:pt x="129" y="3"/>
                    <a:pt x="129" y="4"/>
                  </a:cubicBezTo>
                  <a:cubicBezTo>
                    <a:pt x="128" y="4"/>
                    <a:pt x="128" y="4"/>
                    <a:pt x="128" y="3"/>
                  </a:cubicBezTo>
                  <a:close/>
                  <a:moveTo>
                    <a:pt x="122" y="11"/>
                  </a:moveTo>
                  <a:cubicBezTo>
                    <a:pt x="122" y="11"/>
                    <a:pt x="122" y="11"/>
                    <a:pt x="123" y="11"/>
                  </a:cubicBezTo>
                  <a:cubicBezTo>
                    <a:pt x="122" y="11"/>
                    <a:pt x="122" y="11"/>
                    <a:pt x="122" y="11"/>
                  </a:cubicBezTo>
                  <a:cubicBezTo>
                    <a:pt x="122" y="11"/>
                    <a:pt x="122" y="11"/>
                    <a:pt x="122" y="11"/>
                  </a:cubicBezTo>
                  <a:close/>
                  <a:moveTo>
                    <a:pt x="118" y="7"/>
                  </a:moveTo>
                  <a:cubicBezTo>
                    <a:pt x="118" y="7"/>
                    <a:pt x="118" y="7"/>
                    <a:pt x="118" y="7"/>
                  </a:cubicBezTo>
                  <a:cubicBezTo>
                    <a:pt x="118" y="7"/>
                    <a:pt x="118" y="7"/>
                    <a:pt x="117" y="6"/>
                  </a:cubicBezTo>
                  <a:cubicBezTo>
                    <a:pt x="118" y="6"/>
                    <a:pt x="118" y="7"/>
                    <a:pt x="118" y="7"/>
                  </a:cubicBezTo>
                  <a:close/>
                  <a:moveTo>
                    <a:pt x="116" y="10"/>
                  </a:moveTo>
                  <a:cubicBezTo>
                    <a:pt x="115" y="10"/>
                    <a:pt x="115" y="11"/>
                    <a:pt x="114" y="11"/>
                  </a:cubicBezTo>
                  <a:cubicBezTo>
                    <a:pt x="114" y="11"/>
                    <a:pt x="114" y="11"/>
                    <a:pt x="114" y="11"/>
                  </a:cubicBezTo>
                  <a:cubicBezTo>
                    <a:pt x="114" y="10"/>
                    <a:pt x="114" y="10"/>
                    <a:pt x="114" y="9"/>
                  </a:cubicBezTo>
                  <a:cubicBezTo>
                    <a:pt x="115" y="9"/>
                    <a:pt x="115" y="9"/>
                    <a:pt x="115" y="9"/>
                  </a:cubicBezTo>
                  <a:cubicBezTo>
                    <a:pt x="115" y="10"/>
                    <a:pt x="116" y="10"/>
                    <a:pt x="116" y="10"/>
                  </a:cubicBezTo>
                  <a:cubicBezTo>
                    <a:pt x="116" y="10"/>
                    <a:pt x="116" y="10"/>
                    <a:pt x="116" y="10"/>
                  </a:cubicBezTo>
                  <a:close/>
                  <a:moveTo>
                    <a:pt x="123" y="13"/>
                  </a:moveTo>
                  <a:cubicBezTo>
                    <a:pt x="123" y="13"/>
                    <a:pt x="123" y="13"/>
                    <a:pt x="123" y="13"/>
                  </a:cubicBezTo>
                  <a:cubicBezTo>
                    <a:pt x="123" y="13"/>
                    <a:pt x="123" y="13"/>
                    <a:pt x="122" y="13"/>
                  </a:cubicBezTo>
                  <a:cubicBezTo>
                    <a:pt x="122" y="13"/>
                    <a:pt x="122" y="13"/>
                    <a:pt x="122" y="12"/>
                  </a:cubicBezTo>
                  <a:cubicBezTo>
                    <a:pt x="122" y="13"/>
                    <a:pt x="122" y="13"/>
                    <a:pt x="123" y="13"/>
                  </a:cubicBezTo>
                  <a:cubicBezTo>
                    <a:pt x="123" y="12"/>
                    <a:pt x="123" y="12"/>
                    <a:pt x="123" y="12"/>
                  </a:cubicBezTo>
                  <a:cubicBezTo>
                    <a:pt x="123" y="12"/>
                    <a:pt x="123" y="13"/>
                    <a:pt x="123" y="13"/>
                  </a:cubicBezTo>
                  <a:cubicBezTo>
                    <a:pt x="123" y="13"/>
                    <a:pt x="124" y="13"/>
                    <a:pt x="124" y="13"/>
                  </a:cubicBezTo>
                  <a:cubicBezTo>
                    <a:pt x="124" y="13"/>
                    <a:pt x="124" y="13"/>
                    <a:pt x="123" y="13"/>
                  </a:cubicBezTo>
                  <a:close/>
                  <a:moveTo>
                    <a:pt x="131" y="8"/>
                  </a:moveTo>
                  <a:cubicBezTo>
                    <a:pt x="131" y="8"/>
                    <a:pt x="131" y="8"/>
                    <a:pt x="131" y="8"/>
                  </a:cubicBezTo>
                  <a:cubicBezTo>
                    <a:pt x="131" y="8"/>
                    <a:pt x="131" y="8"/>
                    <a:pt x="131" y="7"/>
                  </a:cubicBezTo>
                  <a:cubicBezTo>
                    <a:pt x="131" y="7"/>
                    <a:pt x="131" y="7"/>
                    <a:pt x="132" y="7"/>
                  </a:cubicBezTo>
                  <a:cubicBezTo>
                    <a:pt x="132" y="8"/>
                    <a:pt x="131" y="8"/>
                    <a:pt x="131" y="8"/>
                  </a:cubicBezTo>
                  <a:close/>
                  <a:moveTo>
                    <a:pt x="130" y="3"/>
                  </a:moveTo>
                  <a:cubicBezTo>
                    <a:pt x="130" y="3"/>
                    <a:pt x="130" y="3"/>
                    <a:pt x="130" y="3"/>
                  </a:cubicBezTo>
                  <a:cubicBezTo>
                    <a:pt x="130" y="3"/>
                    <a:pt x="131" y="3"/>
                    <a:pt x="131" y="3"/>
                  </a:cubicBezTo>
                  <a:cubicBezTo>
                    <a:pt x="130" y="4"/>
                    <a:pt x="130" y="4"/>
                    <a:pt x="130" y="4"/>
                  </a:cubicBezTo>
                  <a:cubicBezTo>
                    <a:pt x="130" y="4"/>
                    <a:pt x="130" y="4"/>
                    <a:pt x="129" y="4"/>
                  </a:cubicBezTo>
                  <a:cubicBezTo>
                    <a:pt x="129" y="4"/>
                    <a:pt x="129" y="4"/>
                    <a:pt x="129" y="4"/>
                  </a:cubicBezTo>
                  <a:cubicBezTo>
                    <a:pt x="129" y="4"/>
                    <a:pt x="129" y="4"/>
                    <a:pt x="130" y="3"/>
                  </a:cubicBezTo>
                  <a:cubicBezTo>
                    <a:pt x="130" y="4"/>
                    <a:pt x="130" y="4"/>
                    <a:pt x="130" y="3"/>
                  </a:cubicBezTo>
                  <a:close/>
                  <a:moveTo>
                    <a:pt x="121" y="3"/>
                  </a:moveTo>
                  <a:cubicBezTo>
                    <a:pt x="120" y="3"/>
                    <a:pt x="119" y="3"/>
                    <a:pt x="118" y="3"/>
                  </a:cubicBezTo>
                  <a:cubicBezTo>
                    <a:pt x="118" y="3"/>
                    <a:pt x="118" y="3"/>
                    <a:pt x="118" y="3"/>
                  </a:cubicBezTo>
                  <a:cubicBezTo>
                    <a:pt x="118" y="2"/>
                    <a:pt x="120" y="3"/>
                    <a:pt x="121" y="3"/>
                  </a:cubicBezTo>
                  <a:close/>
                  <a:moveTo>
                    <a:pt x="118" y="4"/>
                  </a:moveTo>
                  <a:cubicBezTo>
                    <a:pt x="117" y="4"/>
                    <a:pt x="117" y="4"/>
                    <a:pt x="117" y="4"/>
                  </a:cubicBezTo>
                  <a:cubicBezTo>
                    <a:pt x="117" y="4"/>
                    <a:pt x="117" y="4"/>
                    <a:pt x="118" y="4"/>
                  </a:cubicBezTo>
                  <a:close/>
                  <a:moveTo>
                    <a:pt x="111" y="5"/>
                  </a:moveTo>
                  <a:cubicBezTo>
                    <a:pt x="111" y="5"/>
                    <a:pt x="111" y="5"/>
                    <a:pt x="111" y="6"/>
                  </a:cubicBezTo>
                  <a:cubicBezTo>
                    <a:pt x="111" y="6"/>
                    <a:pt x="111" y="6"/>
                    <a:pt x="110" y="6"/>
                  </a:cubicBezTo>
                  <a:cubicBezTo>
                    <a:pt x="111" y="5"/>
                    <a:pt x="111" y="5"/>
                    <a:pt x="111" y="5"/>
                  </a:cubicBezTo>
                  <a:close/>
                  <a:moveTo>
                    <a:pt x="98" y="7"/>
                  </a:moveTo>
                  <a:cubicBezTo>
                    <a:pt x="99" y="7"/>
                    <a:pt x="99" y="7"/>
                    <a:pt x="99" y="7"/>
                  </a:cubicBezTo>
                  <a:cubicBezTo>
                    <a:pt x="99" y="7"/>
                    <a:pt x="99" y="7"/>
                    <a:pt x="99" y="7"/>
                  </a:cubicBezTo>
                  <a:cubicBezTo>
                    <a:pt x="98" y="7"/>
                    <a:pt x="98" y="7"/>
                    <a:pt x="98" y="7"/>
                  </a:cubicBezTo>
                  <a:cubicBezTo>
                    <a:pt x="98" y="7"/>
                    <a:pt x="98" y="7"/>
                    <a:pt x="98" y="7"/>
                  </a:cubicBezTo>
                  <a:close/>
                  <a:moveTo>
                    <a:pt x="86" y="7"/>
                  </a:moveTo>
                  <a:cubicBezTo>
                    <a:pt x="85" y="8"/>
                    <a:pt x="85" y="8"/>
                    <a:pt x="85" y="8"/>
                  </a:cubicBezTo>
                  <a:cubicBezTo>
                    <a:pt x="85" y="8"/>
                    <a:pt x="85" y="8"/>
                    <a:pt x="85" y="8"/>
                  </a:cubicBezTo>
                  <a:cubicBezTo>
                    <a:pt x="85" y="8"/>
                    <a:pt x="85" y="8"/>
                    <a:pt x="86" y="7"/>
                  </a:cubicBezTo>
                  <a:close/>
                  <a:moveTo>
                    <a:pt x="74" y="7"/>
                  </a:moveTo>
                  <a:cubicBezTo>
                    <a:pt x="74" y="8"/>
                    <a:pt x="73" y="8"/>
                    <a:pt x="73" y="6"/>
                  </a:cubicBezTo>
                  <a:cubicBezTo>
                    <a:pt x="73" y="6"/>
                    <a:pt x="74" y="7"/>
                    <a:pt x="74" y="7"/>
                  </a:cubicBezTo>
                  <a:close/>
                  <a:moveTo>
                    <a:pt x="66" y="6"/>
                  </a:moveTo>
                  <a:cubicBezTo>
                    <a:pt x="66" y="6"/>
                    <a:pt x="66" y="6"/>
                    <a:pt x="66" y="6"/>
                  </a:cubicBezTo>
                  <a:cubicBezTo>
                    <a:pt x="66" y="6"/>
                    <a:pt x="66" y="6"/>
                    <a:pt x="66" y="6"/>
                  </a:cubicBezTo>
                  <a:close/>
                  <a:moveTo>
                    <a:pt x="62" y="11"/>
                  </a:moveTo>
                  <a:cubicBezTo>
                    <a:pt x="62" y="11"/>
                    <a:pt x="62" y="11"/>
                    <a:pt x="62" y="11"/>
                  </a:cubicBezTo>
                  <a:cubicBezTo>
                    <a:pt x="61" y="11"/>
                    <a:pt x="61" y="12"/>
                    <a:pt x="60" y="12"/>
                  </a:cubicBezTo>
                  <a:cubicBezTo>
                    <a:pt x="60" y="12"/>
                    <a:pt x="60" y="12"/>
                    <a:pt x="60" y="12"/>
                  </a:cubicBezTo>
                  <a:cubicBezTo>
                    <a:pt x="59" y="11"/>
                    <a:pt x="57" y="11"/>
                    <a:pt x="56" y="11"/>
                  </a:cubicBezTo>
                  <a:cubicBezTo>
                    <a:pt x="56" y="11"/>
                    <a:pt x="56" y="10"/>
                    <a:pt x="56" y="10"/>
                  </a:cubicBezTo>
                  <a:cubicBezTo>
                    <a:pt x="56" y="10"/>
                    <a:pt x="56" y="10"/>
                    <a:pt x="56" y="10"/>
                  </a:cubicBezTo>
                  <a:cubicBezTo>
                    <a:pt x="56" y="9"/>
                    <a:pt x="56" y="9"/>
                    <a:pt x="57" y="9"/>
                  </a:cubicBezTo>
                  <a:cubicBezTo>
                    <a:pt x="57" y="9"/>
                    <a:pt x="57" y="9"/>
                    <a:pt x="57" y="9"/>
                  </a:cubicBezTo>
                  <a:cubicBezTo>
                    <a:pt x="57" y="10"/>
                    <a:pt x="58" y="11"/>
                    <a:pt x="58" y="10"/>
                  </a:cubicBezTo>
                  <a:cubicBezTo>
                    <a:pt x="58" y="10"/>
                    <a:pt x="59" y="10"/>
                    <a:pt x="59" y="10"/>
                  </a:cubicBezTo>
                  <a:cubicBezTo>
                    <a:pt x="59" y="10"/>
                    <a:pt x="59" y="10"/>
                    <a:pt x="59" y="11"/>
                  </a:cubicBezTo>
                  <a:cubicBezTo>
                    <a:pt x="59" y="11"/>
                    <a:pt x="60" y="11"/>
                    <a:pt x="60" y="11"/>
                  </a:cubicBezTo>
                  <a:cubicBezTo>
                    <a:pt x="60" y="11"/>
                    <a:pt x="60" y="11"/>
                    <a:pt x="60" y="11"/>
                  </a:cubicBezTo>
                  <a:cubicBezTo>
                    <a:pt x="61" y="11"/>
                    <a:pt x="62" y="10"/>
                    <a:pt x="62" y="11"/>
                  </a:cubicBezTo>
                  <a:close/>
                  <a:moveTo>
                    <a:pt x="55" y="3"/>
                  </a:moveTo>
                  <a:cubicBezTo>
                    <a:pt x="55" y="3"/>
                    <a:pt x="55" y="3"/>
                    <a:pt x="55" y="3"/>
                  </a:cubicBezTo>
                  <a:cubicBezTo>
                    <a:pt x="55" y="3"/>
                    <a:pt x="55" y="3"/>
                    <a:pt x="55" y="3"/>
                  </a:cubicBezTo>
                  <a:cubicBezTo>
                    <a:pt x="55" y="3"/>
                    <a:pt x="55" y="3"/>
                    <a:pt x="55" y="3"/>
                  </a:cubicBezTo>
                  <a:close/>
                  <a:moveTo>
                    <a:pt x="25" y="6"/>
                  </a:moveTo>
                  <a:cubicBezTo>
                    <a:pt x="25" y="6"/>
                    <a:pt x="25" y="6"/>
                    <a:pt x="25" y="6"/>
                  </a:cubicBezTo>
                  <a:cubicBezTo>
                    <a:pt x="25" y="6"/>
                    <a:pt x="25" y="6"/>
                    <a:pt x="25" y="6"/>
                  </a:cubicBezTo>
                  <a:cubicBezTo>
                    <a:pt x="25" y="7"/>
                    <a:pt x="25" y="7"/>
                    <a:pt x="25" y="7"/>
                  </a:cubicBezTo>
                  <a:cubicBezTo>
                    <a:pt x="25" y="7"/>
                    <a:pt x="25" y="7"/>
                    <a:pt x="25" y="7"/>
                  </a:cubicBezTo>
                  <a:cubicBezTo>
                    <a:pt x="24" y="7"/>
                    <a:pt x="24" y="7"/>
                    <a:pt x="24" y="6"/>
                  </a:cubicBezTo>
                  <a:cubicBezTo>
                    <a:pt x="24" y="6"/>
                    <a:pt x="24" y="6"/>
                    <a:pt x="24" y="6"/>
                  </a:cubicBezTo>
                  <a:cubicBezTo>
                    <a:pt x="24" y="6"/>
                    <a:pt x="25" y="5"/>
                    <a:pt x="25" y="6"/>
                  </a:cubicBezTo>
                  <a:close/>
                  <a:moveTo>
                    <a:pt x="17" y="9"/>
                  </a:moveTo>
                  <a:cubicBezTo>
                    <a:pt x="16" y="10"/>
                    <a:pt x="18" y="10"/>
                    <a:pt x="18" y="10"/>
                  </a:cubicBezTo>
                  <a:cubicBezTo>
                    <a:pt x="18" y="10"/>
                    <a:pt x="17" y="11"/>
                    <a:pt x="17" y="11"/>
                  </a:cubicBezTo>
                  <a:cubicBezTo>
                    <a:pt x="17" y="11"/>
                    <a:pt x="16" y="10"/>
                    <a:pt x="16" y="9"/>
                  </a:cubicBezTo>
                  <a:cubicBezTo>
                    <a:pt x="17" y="9"/>
                    <a:pt x="17" y="9"/>
                    <a:pt x="17" y="9"/>
                  </a:cubicBezTo>
                  <a:close/>
                  <a:moveTo>
                    <a:pt x="12" y="10"/>
                  </a:moveTo>
                  <a:cubicBezTo>
                    <a:pt x="12" y="10"/>
                    <a:pt x="12" y="10"/>
                    <a:pt x="12" y="10"/>
                  </a:cubicBezTo>
                  <a:cubicBezTo>
                    <a:pt x="12" y="10"/>
                    <a:pt x="11" y="10"/>
                    <a:pt x="10" y="9"/>
                  </a:cubicBezTo>
                  <a:cubicBezTo>
                    <a:pt x="11" y="10"/>
                    <a:pt x="12" y="10"/>
                    <a:pt x="12" y="10"/>
                  </a:cubicBezTo>
                  <a:close/>
                  <a:moveTo>
                    <a:pt x="5" y="7"/>
                  </a:moveTo>
                  <a:cubicBezTo>
                    <a:pt x="5" y="8"/>
                    <a:pt x="5" y="9"/>
                    <a:pt x="6" y="9"/>
                  </a:cubicBezTo>
                  <a:cubicBezTo>
                    <a:pt x="6" y="10"/>
                    <a:pt x="5" y="11"/>
                    <a:pt x="5" y="12"/>
                  </a:cubicBezTo>
                  <a:cubicBezTo>
                    <a:pt x="4" y="12"/>
                    <a:pt x="4" y="11"/>
                    <a:pt x="4" y="11"/>
                  </a:cubicBezTo>
                  <a:cubicBezTo>
                    <a:pt x="3" y="10"/>
                    <a:pt x="5" y="10"/>
                    <a:pt x="5" y="10"/>
                  </a:cubicBezTo>
                  <a:cubicBezTo>
                    <a:pt x="5" y="9"/>
                    <a:pt x="4" y="9"/>
                    <a:pt x="3" y="10"/>
                  </a:cubicBezTo>
                  <a:cubicBezTo>
                    <a:pt x="3" y="9"/>
                    <a:pt x="3" y="9"/>
                    <a:pt x="3" y="9"/>
                  </a:cubicBezTo>
                  <a:cubicBezTo>
                    <a:pt x="4" y="9"/>
                    <a:pt x="4" y="7"/>
                    <a:pt x="5"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4" name="Freeform 3336"/>
            <p:cNvSpPr/>
            <p:nvPr/>
          </p:nvSpPr>
          <p:spPr bwMode="auto">
            <a:xfrm>
              <a:off x="9194801" y="4924425"/>
              <a:ext cx="6350" cy="6350"/>
            </a:xfrm>
            <a:custGeom>
              <a:avLst/>
              <a:gdLst>
                <a:gd name="T0" fmla="*/ 0 w 2"/>
                <a:gd name="T1" fmla="*/ 2 h 2"/>
                <a:gd name="T2" fmla="*/ 2 w 2"/>
                <a:gd name="T3" fmla="*/ 1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1"/>
                    <a:pt x="2" y="1"/>
                  </a:cubicBezTo>
                  <a:cubicBezTo>
                    <a:pt x="2"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5" name="Freeform 3337"/>
            <p:cNvSpPr/>
            <p:nvPr/>
          </p:nvSpPr>
          <p:spPr bwMode="auto">
            <a:xfrm>
              <a:off x="9217026" y="4914900"/>
              <a:ext cx="20638" cy="15875"/>
            </a:xfrm>
            <a:custGeom>
              <a:avLst/>
              <a:gdLst>
                <a:gd name="T0" fmla="*/ 5 w 6"/>
                <a:gd name="T1" fmla="*/ 1 h 5"/>
                <a:gd name="T2" fmla="*/ 5 w 6"/>
                <a:gd name="T3" fmla="*/ 0 h 5"/>
                <a:gd name="T4" fmla="*/ 4 w 6"/>
                <a:gd name="T5" fmla="*/ 1 h 5"/>
                <a:gd name="T6" fmla="*/ 3 w 6"/>
                <a:gd name="T7" fmla="*/ 0 h 5"/>
                <a:gd name="T8" fmla="*/ 3 w 6"/>
                <a:gd name="T9" fmla="*/ 1 h 5"/>
                <a:gd name="T10" fmla="*/ 0 w 6"/>
                <a:gd name="T11" fmla="*/ 3 h 5"/>
                <a:gd name="T12" fmla="*/ 2 w 6"/>
                <a:gd name="T13" fmla="*/ 5 h 5"/>
                <a:gd name="T14" fmla="*/ 1 w 6"/>
                <a:gd name="T15" fmla="*/ 3 h 5"/>
                <a:gd name="T16" fmla="*/ 3 w 6"/>
                <a:gd name="T17" fmla="*/ 2 h 5"/>
                <a:gd name="T18" fmla="*/ 6 w 6"/>
                <a:gd name="T19" fmla="*/ 5 h 5"/>
                <a:gd name="T20" fmla="*/ 5 w 6"/>
                <a:gd name="T21"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5">
                  <a:moveTo>
                    <a:pt x="5" y="1"/>
                  </a:moveTo>
                  <a:cubicBezTo>
                    <a:pt x="5" y="1"/>
                    <a:pt x="6" y="1"/>
                    <a:pt x="5" y="0"/>
                  </a:cubicBezTo>
                  <a:cubicBezTo>
                    <a:pt x="5" y="0"/>
                    <a:pt x="4" y="0"/>
                    <a:pt x="4" y="1"/>
                  </a:cubicBezTo>
                  <a:cubicBezTo>
                    <a:pt x="3" y="1"/>
                    <a:pt x="3" y="1"/>
                    <a:pt x="3" y="0"/>
                  </a:cubicBezTo>
                  <a:cubicBezTo>
                    <a:pt x="2" y="0"/>
                    <a:pt x="3" y="1"/>
                    <a:pt x="3" y="1"/>
                  </a:cubicBezTo>
                  <a:cubicBezTo>
                    <a:pt x="3" y="2"/>
                    <a:pt x="1" y="2"/>
                    <a:pt x="0" y="3"/>
                  </a:cubicBezTo>
                  <a:cubicBezTo>
                    <a:pt x="1" y="4"/>
                    <a:pt x="1" y="5"/>
                    <a:pt x="2" y="5"/>
                  </a:cubicBezTo>
                  <a:cubicBezTo>
                    <a:pt x="2" y="4"/>
                    <a:pt x="1" y="4"/>
                    <a:pt x="1" y="3"/>
                  </a:cubicBezTo>
                  <a:cubicBezTo>
                    <a:pt x="1" y="3"/>
                    <a:pt x="2" y="2"/>
                    <a:pt x="3" y="2"/>
                  </a:cubicBezTo>
                  <a:cubicBezTo>
                    <a:pt x="4" y="3"/>
                    <a:pt x="4" y="5"/>
                    <a:pt x="6" y="5"/>
                  </a:cubicBezTo>
                  <a:cubicBezTo>
                    <a:pt x="5" y="4"/>
                    <a:pt x="4" y="3"/>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6" name="Freeform 3338"/>
            <p:cNvSpPr/>
            <p:nvPr/>
          </p:nvSpPr>
          <p:spPr bwMode="auto">
            <a:xfrm>
              <a:off x="9086851" y="49276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7" name="Freeform 3339"/>
            <p:cNvSpPr/>
            <p:nvPr/>
          </p:nvSpPr>
          <p:spPr bwMode="auto">
            <a:xfrm>
              <a:off x="8731251" y="4856163"/>
              <a:ext cx="6350" cy="6350"/>
            </a:xfrm>
            <a:custGeom>
              <a:avLst/>
              <a:gdLst>
                <a:gd name="T0" fmla="*/ 2 w 2"/>
                <a:gd name="T1" fmla="*/ 2 h 2"/>
                <a:gd name="T2" fmla="*/ 2 w 2"/>
                <a:gd name="T3" fmla="*/ 0 h 2"/>
                <a:gd name="T4" fmla="*/ 2 w 2"/>
                <a:gd name="T5" fmla="*/ 2 h 2"/>
              </a:gdLst>
              <a:ahLst/>
              <a:cxnLst>
                <a:cxn ang="0">
                  <a:pos x="T0" y="T1"/>
                </a:cxn>
                <a:cxn ang="0">
                  <a:pos x="T2" y="T3"/>
                </a:cxn>
                <a:cxn ang="0">
                  <a:pos x="T4" y="T5"/>
                </a:cxn>
              </a:cxnLst>
              <a:rect l="0" t="0" r="r" b="b"/>
              <a:pathLst>
                <a:path w="2" h="2">
                  <a:moveTo>
                    <a:pt x="2" y="2"/>
                  </a:moveTo>
                  <a:cubicBezTo>
                    <a:pt x="2" y="1"/>
                    <a:pt x="2" y="1"/>
                    <a:pt x="2" y="0"/>
                  </a:cubicBezTo>
                  <a:cubicBezTo>
                    <a:pt x="0"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8" name="Freeform 3340"/>
            <p:cNvSpPr/>
            <p:nvPr/>
          </p:nvSpPr>
          <p:spPr bwMode="auto">
            <a:xfrm>
              <a:off x="8696326" y="4845050"/>
              <a:ext cx="9525" cy="6350"/>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0" y="1"/>
                    <a:pt x="2" y="1"/>
                    <a:pt x="2" y="2"/>
                  </a:cubicBezTo>
                  <a:cubicBezTo>
                    <a:pt x="3" y="2"/>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9" name="Freeform 3341"/>
            <p:cNvSpPr/>
            <p:nvPr/>
          </p:nvSpPr>
          <p:spPr bwMode="auto">
            <a:xfrm>
              <a:off x="8728076" y="4848225"/>
              <a:ext cx="9525" cy="7937"/>
            </a:xfrm>
            <a:custGeom>
              <a:avLst/>
              <a:gdLst>
                <a:gd name="T0" fmla="*/ 0 w 3"/>
                <a:gd name="T1" fmla="*/ 0 h 2"/>
                <a:gd name="T2" fmla="*/ 1 w 3"/>
                <a:gd name="T3" fmla="*/ 2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1"/>
                    <a:pt x="2" y="0"/>
                    <a:pt x="1" y="2"/>
                  </a:cubicBezTo>
                  <a:cubicBezTo>
                    <a:pt x="2" y="2"/>
                    <a:pt x="2" y="2"/>
                    <a:pt x="3" y="2"/>
                  </a:cubicBezTo>
                  <a:cubicBezTo>
                    <a:pt x="3"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0" name="Freeform 3342"/>
            <p:cNvSpPr/>
            <p:nvPr/>
          </p:nvSpPr>
          <p:spPr bwMode="auto">
            <a:xfrm>
              <a:off x="8943976" y="4845050"/>
              <a:ext cx="6350" cy="11112"/>
            </a:xfrm>
            <a:custGeom>
              <a:avLst/>
              <a:gdLst>
                <a:gd name="T0" fmla="*/ 0 w 2"/>
                <a:gd name="T1" fmla="*/ 2 h 3"/>
                <a:gd name="T2" fmla="*/ 1 w 2"/>
                <a:gd name="T3" fmla="*/ 3 h 3"/>
                <a:gd name="T4" fmla="*/ 2 w 2"/>
                <a:gd name="T5" fmla="*/ 3 h 3"/>
                <a:gd name="T6" fmla="*/ 2 w 2"/>
                <a:gd name="T7" fmla="*/ 1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1" y="2"/>
                    <a:pt x="1" y="2"/>
                    <a:pt x="1" y="3"/>
                  </a:cubicBezTo>
                  <a:cubicBezTo>
                    <a:pt x="1" y="3"/>
                    <a:pt x="2" y="3"/>
                    <a:pt x="2" y="3"/>
                  </a:cubicBezTo>
                  <a:cubicBezTo>
                    <a:pt x="2" y="2"/>
                    <a:pt x="2" y="1"/>
                    <a:pt x="2" y="1"/>
                  </a:cubicBezTo>
                  <a:cubicBezTo>
                    <a:pt x="2"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1" name="Freeform 3343"/>
            <p:cNvSpPr/>
            <p:nvPr/>
          </p:nvSpPr>
          <p:spPr bwMode="auto">
            <a:xfrm>
              <a:off x="9021763" y="4797425"/>
              <a:ext cx="6350" cy="6350"/>
            </a:xfrm>
            <a:custGeom>
              <a:avLst/>
              <a:gdLst>
                <a:gd name="T0" fmla="*/ 0 w 2"/>
                <a:gd name="T1" fmla="*/ 2 h 2"/>
                <a:gd name="T2" fmla="*/ 2 w 2"/>
                <a:gd name="T3" fmla="*/ 2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2"/>
                    <a:pt x="2" y="2"/>
                  </a:cubicBezTo>
                  <a:cubicBezTo>
                    <a:pt x="1"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2" name="Freeform 3344"/>
            <p:cNvSpPr/>
            <p:nvPr/>
          </p:nvSpPr>
          <p:spPr bwMode="auto">
            <a:xfrm>
              <a:off x="9232901" y="4914900"/>
              <a:ext cx="11113" cy="9525"/>
            </a:xfrm>
            <a:custGeom>
              <a:avLst/>
              <a:gdLst>
                <a:gd name="T0" fmla="*/ 0 w 3"/>
                <a:gd name="T1" fmla="*/ 1 h 3"/>
                <a:gd name="T2" fmla="*/ 2 w 3"/>
                <a:gd name="T3" fmla="*/ 3 h 3"/>
                <a:gd name="T4" fmla="*/ 0 w 3"/>
                <a:gd name="T5" fmla="*/ 1 h 3"/>
              </a:gdLst>
              <a:ahLst/>
              <a:cxnLst>
                <a:cxn ang="0">
                  <a:pos x="T0" y="T1"/>
                </a:cxn>
                <a:cxn ang="0">
                  <a:pos x="T2" y="T3"/>
                </a:cxn>
                <a:cxn ang="0">
                  <a:pos x="T4" y="T5"/>
                </a:cxn>
              </a:cxnLst>
              <a:rect l="0" t="0" r="r" b="b"/>
              <a:pathLst>
                <a:path w="3" h="3">
                  <a:moveTo>
                    <a:pt x="0" y="1"/>
                  </a:moveTo>
                  <a:cubicBezTo>
                    <a:pt x="0" y="2"/>
                    <a:pt x="2" y="1"/>
                    <a:pt x="2" y="3"/>
                  </a:cubicBezTo>
                  <a:cubicBezTo>
                    <a:pt x="3"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3" name="Freeform 3345"/>
            <p:cNvSpPr/>
            <p:nvPr/>
          </p:nvSpPr>
          <p:spPr bwMode="auto">
            <a:xfrm>
              <a:off x="9240838" y="4924425"/>
              <a:ext cx="3175" cy="6350"/>
            </a:xfrm>
            <a:custGeom>
              <a:avLst/>
              <a:gdLst>
                <a:gd name="T0" fmla="*/ 1 w 1"/>
                <a:gd name="T1" fmla="*/ 2 h 2"/>
                <a:gd name="T2" fmla="*/ 1 w 1"/>
                <a:gd name="T3" fmla="*/ 2 h 2"/>
                <a:gd name="T4" fmla="*/ 1 w 1"/>
                <a:gd name="T5" fmla="*/ 0 h 2"/>
                <a:gd name="T6" fmla="*/ 0 w 1"/>
                <a:gd name="T7" fmla="*/ 1 h 2"/>
                <a:gd name="T8" fmla="*/ 1 w 1"/>
                <a:gd name="T9" fmla="*/ 2 h 2"/>
              </a:gdLst>
              <a:ahLst/>
              <a:cxnLst>
                <a:cxn ang="0">
                  <a:pos x="T0" y="T1"/>
                </a:cxn>
                <a:cxn ang="0">
                  <a:pos x="T2" y="T3"/>
                </a:cxn>
                <a:cxn ang="0">
                  <a:pos x="T4" y="T5"/>
                </a:cxn>
                <a:cxn ang="0">
                  <a:pos x="T6" y="T7"/>
                </a:cxn>
                <a:cxn ang="0">
                  <a:pos x="T8" y="T9"/>
                </a:cxn>
              </a:cxnLst>
              <a:rect l="0" t="0" r="r" b="b"/>
              <a:pathLst>
                <a:path w="1" h="2">
                  <a:moveTo>
                    <a:pt x="1" y="2"/>
                  </a:moveTo>
                  <a:cubicBezTo>
                    <a:pt x="1" y="2"/>
                    <a:pt x="1" y="2"/>
                    <a:pt x="1" y="2"/>
                  </a:cubicBezTo>
                  <a:cubicBezTo>
                    <a:pt x="1" y="1"/>
                    <a:pt x="1" y="1"/>
                    <a:pt x="1" y="0"/>
                  </a:cubicBezTo>
                  <a:cubicBezTo>
                    <a:pt x="1" y="0"/>
                    <a:pt x="1" y="1"/>
                    <a:pt x="0" y="1"/>
                  </a:cubicBezTo>
                  <a:cubicBezTo>
                    <a:pt x="0" y="2"/>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4" name="Freeform 3346"/>
            <p:cNvSpPr/>
            <p:nvPr/>
          </p:nvSpPr>
          <p:spPr bwMode="auto">
            <a:xfrm>
              <a:off x="9263063" y="4797425"/>
              <a:ext cx="12700" cy="6350"/>
            </a:xfrm>
            <a:custGeom>
              <a:avLst/>
              <a:gdLst>
                <a:gd name="T0" fmla="*/ 3 w 4"/>
                <a:gd name="T1" fmla="*/ 0 h 2"/>
                <a:gd name="T2" fmla="*/ 3 w 4"/>
                <a:gd name="T3" fmla="*/ 0 h 2"/>
              </a:gdLst>
              <a:ahLst/>
              <a:cxnLst>
                <a:cxn ang="0">
                  <a:pos x="T0" y="T1"/>
                </a:cxn>
                <a:cxn ang="0">
                  <a:pos x="T2" y="T3"/>
                </a:cxn>
              </a:cxnLst>
              <a:rect l="0" t="0" r="r" b="b"/>
              <a:pathLst>
                <a:path w="4" h="2">
                  <a:moveTo>
                    <a:pt x="3" y="0"/>
                  </a:moveTo>
                  <a:cubicBezTo>
                    <a:pt x="0" y="0"/>
                    <a:pt x="4"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5" name="Freeform 3347"/>
            <p:cNvSpPr/>
            <p:nvPr/>
          </p:nvSpPr>
          <p:spPr bwMode="auto">
            <a:xfrm>
              <a:off x="9282113" y="4786313"/>
              <a:ext cx="9525" cy="14287"/>
            </a:xfrm>
            <a:custGeom>
              <a:avLst/>
              <a:gdLst>
                <a:gd name="T0" fmla="*/ 1 w 3"/>
                <a:gd name="T1" fmla="*/ 0 h 4"/>
                <a:gd name="T2" fmla="*/ 1 w 3"/>
                <a:gd name="T3" fmla="*/ 4 h 4"/>
                <a:gd name="T4" fmla="*/ 3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0" y="1"/>
                    <a:pt x="0" y="2"/>
                    <a:pt x="1" y="4"/>
                  </a:cubicBezTo>
                  <a:cubicBezTo>
                    <a:pt x="2" y="3"/>
                    <a:pt x="3" y="3"/>
                    <a:pt x="3" y="2"/>
                  </a:cubicBezTo>
                  <a:cubicBezTo>
                    <a:pt x="2"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6" name="Freeform 3348"/>
            <p:cNvSpPr/>
            <p:nvPr/>
          </p:nvSpPr>
          <p:spPr bwMode="auto">
            <a:xfrm>
              <a:off x="9253538" y="4783138"/>
              <a:ext cx="12700" cy="20637"/>
            </a:xfrm>
            <a:custGeom>
              <a:avLst/>
              <a:gdLst>
                <a:gd name="T0" fmla="*/ 1 w 4"/>
                <a:gd name="T1" fmla="*/ 0 h 6"/>
                <a:gd name="T2" fmla="*/ 1 w 4"/>
                <a:gd name="T3" fmla="*/ 1 h 6"/>
                <a:gd name="T4" fmla="*/ 1 w 4"/>
                <a:gd name="T5" fmla="*/ 1 h 6"/>
                <a:gd name="T6" fmla="*/ 1 w 4"/>
                <a:gd name="T7" fmla="*/ 1 h 6"/>
                <a:gd name="T8" fmla="*/ 0 w 4"/>
                <a:gd name="T9" fmla="*/ 2 h 6"/>
                <a:gd name="T10" fmla="*/ 0 w 4"/>
                <a:gd name="T11" fmla="*/ 6 h 6"/>
                <a:gd name="T12" fmla="*/ 2 w 4"/>
                <a:gd name="T13" fmla="*/ 6 h 6"/>
                <a:gd name="T14" fmla="*/ 3 w 4"/>
                <a:gd name="T15" fmla="*/ 0 h 6"/>
                <a:gd name="T16" fmla="*/ 1 w 4"/>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6">
                  <a:moveTo>
                    <a:pt x="1" y="0"/>
                  </a:moveTo>
                  <a:cubicBezTo>
                    <a:pt x="1" y="1"/>
                    <a:pt x="1" y="1"/>
                    <a:pt x="1" y="1"/>
                  </a:cubicBezTo>
                  <a:cubicBezTo>
                    <a:pt x="1" y="1"/>
                    <a:pt x="1" y="1"/>
                    <a:pt x="1" y="1"/>
                  </a:cubicBezTo>
                  <a:cubicBezTo>
                    <a:pt x="1" y="1"/>
                    <a:pt x="1" y="1"/>
                    <a:pt x="1" y="1"/>
                  </a:cubicBezTo>
                  <a:cubicBezTo>
                    <a:pt x="0" y="2"/>
                    <a:pt x="0" y="2"/>
                    <a:pt x="0" y="2"/>
                  </a:cubicBezTo>
                  <a:cubicBezTo>
                    <a:pt x="0" y="3"/>
                    <a:pt x="1" y="4"/>
                    <a:pt x="0" y="6"/>
                  </a:cubicBezTo>
                  <a:cubicBezTo>
                    <a:pt x="1" y="5"/>
                    <a:pt x="2" y="3"/>
                    <a:pt x="2" y="6"/>
                  </a:cubicBezTo>
                  <a:cubicBezTo>
                    <a:pt x="4" y="4"/>
                    <a:pt x="2" y="2"/>
                    <a:pt x="3" y="0"/>
                  </a:cubicBezTo>
                  <a:cubicBezTo>
                    <a:pt x="2" y="0"/>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7" name="Freeform 3349"/>
            <p:cNvSpPr/>
            <p:nvPr/>
          </p:nvSpPr>
          <p:spPr bwMode="auto">
            <a:xfrm>
              <a:off x="9240838" y="4786313"/>
              <a:ext cx="3175" cy="3175"/>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8" name="Freeform 3350"/>
            <p:cNvSpPr/>
            <p:nvPr/>
          </p:nvSpPr>
          <p:spPr bwMode="auto">
            <a:xfrm>
              <a:off x="9090026" y="4792663"/>
              <a:ext cx="6350" cy="7937"/>
            </a:xfrm>
            <a:custGeom>
              <a:avLst/>
              <a:gdLst>
                <a:gd name="T0" fmla="*/ 0 w 2"/>
                <a:gd name="T1" fmla="*/ 1 h 2"/>
                <a:gd name="T2" fmla="*/ 1 w 2"/>
                <a:gd name="T3" fmla="*/ 2 h 2"/>
                <a:gd name="T4" fmla="*/ 2 w 2"/>
                <a:gd name="T5" fmla="*/ 2 h 2"/>
                <a:gd name="T6" fmla="*/ 1 w 2"/>
                <a:gd name="T7" fmla="*/ 0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2"/>
                    <a:pt x="0" y="2"/>
                    <a:pt x="1" y="2"/>
                  </a:cubicBezTo>
                  <a:cubicBezTo>
                    <a:pt x="1" y="2"/>
                    <a:pt x="1" y="2"/>
                    <a:pt x="2" y="2"/>
                  </a:cubicBezTo>
                  <a:cubicBezTo>
                    <a:pt x="2" y="1"/>
                    <a:pt x="1" y="0"/>
                    <a:pt x="1"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9" name="Freeform 3351"/>
            <p:cNvSpPr/>
            <p:nvPr/>
          </p:nvSpPr>
          <p:spPr bwMode="auto">
            <a:xfrm>
              <a:off x="9197976" y="4792663"/>
              <a:ext cx="3175" cy="476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0" name="Freeform 3352"/>
            <p:cNvSpPr/>
            <p:nvPr/>
          </p:nvSpPr>
          <p:spPr bwMode="auto">
            <a:xfrm>
              <a:off x="9132888" y="4786313"/>
              <a:ext cx="12700" cy="3175"/>
            </a:xfrm>
            <a:custGeom>
              <a:avLst/>
              <a:gdLst>
                <a:gd name="T0" fmla="*/ 0 w 4"/>
                <a:gd name="T1" fmla="*/ 0 h 1"/>
                <a:gd name="T2" fmla="*/ 1 w 4"/>
                <a:gd name="T3" fmla="*/ 0 h 1"/>
                <a:gd name="T4" fmla="*/ 0 w 4"/>
                <a:gd name="T5" fmla="*/ 0 h 1"/>
              </a:gdLst>
              <a:ahLst/>
              <a:cxnLst>
                <a:cxn ang="0">
                  <a:pos x="T0" y="T1"/>
                </a:cxn>
                <a:cxn ang="0">
                  <a:pos x="T2" y="T3"/>
                </a:cxn>
                <a:cxn ang="0">
                  <a:pos x="T4" y="T5"/>
                </a:cxn>
              </a:cxnLst>
              <a:rect l="0" t="0" r="r" b="b"/>
              <a:pathLst>
                <a:path w="4" h="1">
                  <a:moveTo>
                    <a:pt x="0" y="0"/>
                  </a:moveTo>
                  <a:cubicBezTo>
                    <a:pt x="0" y="1"/>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1" name="Freeform 3353"/>
            <p:cNvSpPr/>
            <p:nvPr/>
          </p:nvSpPr>
          <p:spPr bwMode="auto">
            <a:xfrm>
              <a:off x="9464676" y="4927600"/>
              <a:ext cx="9525" cy="6350"/>
            </a:xfrm>
            <a:custGeom>
              <a:avLst/>
              <a:gdLst>
                <a:gd name="T0" fmla="*/ 0 w 3"/>
                <a:gd name="T1" fmla="*/ 0 h 2"/>
                <a:gd name="T2" fmla="*/ 3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3" y="0"/>
                  </a:cubicBezTo>
                  <a:cubicBezTo>
                    <a:pt x="2"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2" name="Freeform 3354"/>
            <p:cNvSpPr/>
            <p:nvPr/>
          </p:nvSpPr>
          <p:spPr bwMode="auto">
            <a:xfrm>
              <a:off x="9482138" y="4786313"/>
              <a:ext cx="6350" cy="3175"/>
            </a:xfrm>
            <a:custGeom>
              <a:avLst/>
              <a:gdLst>
                <a:gd name="T0" fmla="*/ 1 w 2"/>
                <a:gd name="T1" fmla="*/ 0 h 1"/>
                <a:gd name="T2" fmla="*/ 0 w 2"/>
                <a:gd name="T3" fmla="*/ 0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0" y="0"/>
                  </a:cubicBezTo>
                  <a:cubicBezTo>
                    <a:pt x="0" y="1"/>
                    <a:pt x="1" y="1"/>
                    <a:pt x="2" y="1"/>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3" name="Freeform 3355"/>
            <p:cNvSpPr/>
            <p:nvPr/>
          </p:nvSpPr>
          <p:spPr bwMode="auto">
            <a:xfrm>
              <a:off x="9390063" y="4797425"/>
              <a:ext cx="15875" cy="6350"/>
            </a:xfrm>
            <a:custGeom>
              <a:avLst/>
              <a:gdLst>
                <a:gd name="T0" fmla="*/ 3 w 5"/>
                <a:gd name="T1" fmla="*/ 0 h 2"/>
                <a:gd name="T2" fmla="*/ 3 w 5"/>
                <a:gd name="T3" fmla="*/ 0 h 2"/>
              </a:gdLst>
              <a:ahLst/>
              <a:cxnLst>
                <a:cxn ang="0">
                  <a:pos x="T0" y="T1"/>
                </a:cxn>
                <a:cxn ang="0">
                  <a:pos x="T2" y="T3"/>
                </a:cxn>
              </a:cxnLst>
              <a:rect l="0" t="0" r="r" b="b"/>
              <a:pathLst>
                <a:path w="5" h="2">
                  <a:moveTo>
                    <a:pt x="3" y="0"/>
                  </a:moveTo>
                  <a:cubicBezTo>
                    <a:pt x="0" y="0"/>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4" name="Freeform 3356"/>
            <p:cNvSpPr/>
            <p:nvPr/>
          </p:nvSpPr>
          <p:spPr bwMode="auto">
            <a:xfrm>
              <a:off x="9683751" y="4284663"/>
              <a:ext cx="9525" cy="6350"/>
            </a:xfrm>
            <a:custGeom>
              <a:avLst/>
              <a:gdLst>
                <a:gd name="T0" fmla="*/ 2 w 3"/>
                <a:gd name="T1" fmla="*/ 0 h 2"/>
                <a:gd name="T2" fmla="*/ 0 w 3"/>
                <a:gd name="T3" fmla="*/ 1 h 2"/>
                <a:gd name="T4" fmla="*/ 2 w 3"/>
                <a:gd name="T5" fmla="*/ 0 h 2"/>
              </a:gdLst>
              <a:ahLst/>
              <a:cxnLst>
                <a:cxn ang="0">
                  <a:pos x="T0" y="T1"/>
                </a:cxn>
                <a:cxn ang="0">
                  <a:pos x="T2" y="T3"/>
                </a:cxn>
                <a:cxn ang="0">
                  <a:pos x="T4" y="T5"/>
                </a:cxn>
              </a:cxnLst>
              <a:rect l="0" t="0" r="r" b="b"/>
              <a:pathLst>
                <a:path w="3" h="2">
                  <a:moveTo>
                    <a:pt x="2" y="0"/>
                  </a:moveTo>
                  <a:cubicBezTo>
                    <a:pt x="1" y="0"/>
                    <a:pt x="1" y="1"/>
                    <a:pt x="0" y="1"/>
                  </a:cubicBezTo>
                  <a:cubicBezTo>
                    <a:pt x="0"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5" name="Freeform 3357"/>
            <p:cNvSpPr>
              <a:spLocks noEditPoints="1"/>
            </p:cNvSpPr>
            <p:nvPr/>
          </p:nvSpPr>
          <p:spPr bwMode="auto">
            <a:xfrm>
              <a:off x="9755188" y="4603750"/>
              <a:ext cx="101600" cy="79375"/>
            </a:xfrm>
            <a:custGeom>
              <a:avLst/>
              <a:gdLst>
                <a:gd name="T0" fmla="*/ 8 w 31"/>
                <a:gd name="T1" fmla="*/ 1 h 24"/>
                <a:gd name="T2" fmla="*/ 9 w 31"/>
                <a:gd name="T3" fmla="*/ 6 h 24"/>
                <a:gd name="T4" fmla="*/ 11 w 31"/>
                <a:gd name="T5" fmla="*/ 10 h 24"/>
                <a:gd name="T6" fmla="*/ 7 w 31"/>
                <a:gd name="T7" fmla="*/ 10 h 24"/>
                <a:gd name="T8" fmla="*/ 3 w 31"/>
                <a:gd name="T9" fmla="*/ 13 h 24"/>
                <a:gd name="T10" fmla="*/ 2 w 31"/>
                <a:gd name="T11" fmla="*/ 16 h 24"/>
                <a:gd name="T12" fmla="*/ 1 w 31"/>
                <a:gd name="T13" fmla="*/ 19 h 24"/>
                <a:gd name="T14" fmla="*/ 5 w 31"/>
                <a:gd name="T15" fmla="*/ 22 h 24"/>
                <a:gd name="T16" fmla="*/ 5 w 31"/>
                <a:gd name="T17" fmla="*/ 19 h 24"/>
                <a:gd name="T18" fmla="*/ 5 w 31"/>
                <a:gd name="T19" fmla="*/ 16 h 24"/>
                <a:gd name="T20" fmla="*/ 8 w 31"/>
                <a:gd name="T21" fmla="*/ 14 h 24"/>
                <a:gd name="T22" fmla="*/ 8 w 31"/>
                <a:gd name="T23" fmla="*/ 20 h 24"/>
                <a:gd name="T24" fmla="*/ 9 w 31"/>
                <a:gd name="T25" fmla="*/ 21 h 24"/>
                <a:gd name="T26" fmla="*/ 14 w 31"/>
                <a:gd name="T27" fmla="*/ 18 h 24"/>
                <a:gd name="T28" fmla="*/ 11 w 31"/>
                <a:gd name="T29" fmla="*/ 16 h 24"/>
                <a:gd name="T30" fmla="*/ 14 w 31"/>
                <a:gd name="T31" fmla="*/ 13 h 24"/>
                <a:gd name="T32" fmla="*/ 18 w 31"/>
                <a:gd name="T33" fmla="*/ 11 h 24"/>
                <a:gd name="T34" fmla="*/ 19 w 31"/>
                <a:gd name="T35" fmla="*/ 17 h 24"/>
                <a:gd name="T36" fmla="*/ 15 w 31"/>
                <a:gd name="T37" fmla="*/ 18 h 24"/>
                <a:gd name="T38" fmla="*/ 16 w 31"/>
                <a:gd name="T39" fmla="*/ 21 h 24"/>
                <a:gd name="T40" fmla="*/ 22 w 31"/>
                <a:gd name="T41" fmla="*/ 19 h 24"/>
                <a:gd name="T42" fmla="*/ 24 w 31"/>
                <a:gd name="T43" fmla="*/ 21 h 24"/>
                <a:gd name="T44" fmla="*/ 26 w 31"/>
                <a:gd name="T45" fmla="*/ 23 h 24"/>
                <a:gd name="T46" fmla="*/ 29 w 31"/>
                <a:gd name="T47" fmla="*/ 20 h 24"/>
                <a:gd name="T48" fmla="*/ 27 w 31"/>
                <a:gd name="T49" fmla="*/ 19 h 24"/>
                <a:gd name="T50" fmla="*/ 28 w 31"/>
                <a:gd name="T51" fmla="*/ 16 h 24"/>
                <a:gd name="T52" fmla="*/ 30 w 31"/>
                <a:gd name="T53" fmla="*/ 12 h 24"/>
                <a:gd name="T54" fmla="*/ 28 w 31"/>
                <a:gd name="T55" fmla="*/ 7 h 24"/>
                <a:gd name="T56" fmla="*/ 27 w 31"/>
                <a:gd name="T57" fmla="*/ 7 h 24"/>
                <a:gd name="T58" fmla="*/ 24 w 31"/>
                <a:gd name="T59" fmla="*/ 10 h 24"/>
                <a:gd name="T60" fmla="*/ 26 w 31"/>
                <a:gd name="T61" fmla="*/ 13 h 24"/>
                <a:gd name="T62" fmla="*/ 24 w 31"/>
                <a:gd name="T63" fmla="*/ 18 h 24"/>
                <a:gd name="T64" fmla="*/ 21 w 31"/>
                <a:gd name="T65" fmla="*/ 15 h 24"/>
                <a:gd name="T66" fmla="*/ 22 w 31"/>
                <a:gd name="T67" fmla="*/ 11 h 24"/>
                <a:gd name="T68" fmla="*/ 21 w 31"/>
                <a:gd name="T69" fmla="*/ 5 h 24"/>
                <a:gd name="T70" fmla="*/ 20 w 31"/>
                <a:gd name="T71" fmla="*/ 5 h 24"/>
                <a:gd name="T72" fmla="*/ 19 w 31"/>
                <a:gd name="T73" fmla="*/ 3 h 24"/>
                <a:gd name="T74" fmla="*/ 17 w 31"/>
                <a:gd name="T75" fmla="*/ 3 h 24"/>
                <a:gd name="T76" fmla="*/ 17 w 31"/>
                <a:gd name="T77" fmla="*/ 9 h 24"/>
                <a:gd name="T78" fmla="*/ 14 w 31"/>
                <a:gd name="T79" fmla="*/ 6 h 24"/>
                <a:gd name="T80" fmla="*/ 22 w 31"/>
                <a:gd name="T81" fmla="*/ 19 h 24"/>
                <a:gd name="T82" fmla="*/ 17 w 31"/>
                <a:gd name="T83" fmla="*/ 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 h="24">
                  <a:moveTo>
                    <a:pt x="12" y="4"/>
                  </a:moveTo>
                  <a:cubicBezTo>
                    <a:pt x="12" y="3"/>
                    <a:pt x="11" y="2"/>
                    <a:pt x="11" y="0"/>
                  </a:cubicBezTo>
                  <a:cubicBezTo>
                    <a:pt x="10" y="0"/>
                    <a:pt x="9" y="0"/>
                    <a:pt x="8" y="1"/>
                  </a:cubicBezTo>
                  <a:cubicBezTo>
                    <a:pt x="8" y="2"/>
                    <a:pt x="10" y="1"/>
                    <a:pt x="10" y="1"/>
                  </a:cubicBezTo>
                  <a:cubicBezTo>
                    <a:pt x="10" y="2"/>
                    <a:pt x="9" y="4"/>
                    <a:pt x="10" y="4"/>
                  </a:cubicBezTo>
                  <a:cubicBezTo>
                    <a:pt x="10" y="5"/>
                    <a:pt x="9" y="5"/>
                    <a:pt x="9" y="6"/>
                  </a:cubicBezTo>
                  <a:cubicBezTo>
                    <a:pt x="8" y="6"/>
                    <a:pt x="8" y="7"/>
                    <a:pt x="7" y="7"/>
                  </a:cubicBezTo>
                  <a:cubicBezTo>
                    <a:pt x="7" y="8"/>
                    <a:pt x="9" y="7"/>
                    <a:pt x="10" y="7"/>
                  </a:cubicBezTo>
                  <a:cubicBezTo>
                    <a:pt x="10" y="9"/>
                    <a:pt x="11" y="9"/>
                    <a:pt x="11" y="10"/>
                  </a:cubicBezTo>
                  <a:cubicBezTo>
                    <a:pt x="10" y="10"/>
                    <a:pt x="10" y="9"/>
                    <a:pt x="10" y="9"/>
                  </a:cubicBezTo>
                  <a:cubicBezTo>
                    <a:pt x="10" y="10"/>
                    <a:pt x="8" y="9"/>
                    <a:pt x="8" y="11"/>
                  </a:cubicBezTo>
                  <a:cubicBezTo>
                    <a:pt x="7" y="11"/>
                    <a:pt x="7" y="10"/>
                    <a:pt x="7" y="10"/>
                  </a:cubicBezTo>
                  <a:cubicBezTo>
                    <a:pt x="6" y="10"/>
                    <a:pt x="4" y="11"/>
                    <a:pt x="4" y="9"/>
                  </a:cubicBezTo>
                  <a:cubicBezTo>
                    <a:pt x="3" y="9"/>
                    <a:pt x="4" y="11"/>
                    <a:pt x="3" y="11"/>
                  </a:cubicBezTo>
                  <a:cubicBezTo>
                    <a:pt x="3" y="12"/>
                    <a:pt x="3" y="12"/>
                    <a:pt x="3" y="13"/>
                  </a:cubicBezTo>
                  <a:cubicBezTo>
                    <a:pt x="2" y="12"/>
                    <a:pt x="2" y="12"/>
                    <a:pt x="1" y="13"/>
                  </a:cubicBezTo>
                  <a:cubicBezTo>
                    <a:pt x="1" y="14"/>
                    <a:pt x="2" y="14"/>
                    <a:pt x="3" y="15"/>
                  </a:cubicBezTo>
                  <a:cubicBezTo>
                    <a:pt x="3" y="15"/>
                    <a:pt x="2" y="15"/>
                    <a:pt x="2" y="16"/>
                  </a:cubicBezTo>
                  <a:cubicBezTo>
                    <a:pt x="2" y="17"/>
                    <a:pt x="2" y="17"/>
                    <a:pt x="3" y="17"/>
                  </a:cubicBezTo>
                  <a:cubicBezTo>
                    <a:pt x="3" y="18"/>
                    <a:pt x="1" y="18"/>
                    <a:pt x="2" y="18"/>
                  </a:cubicBezTo>
                  <a:cubicBezTo>
                    <a:pt x="2" y="19"/>
                    <a:pt x="1" y="19"/>
                    <a:pt x="1" y="19"/>
                  </a:cubicBezTo>
                  <a:cubicBezTo>
                    <a:pt x="1" y="20"/>
                    <a:pt x="2" y="20"/>
                    <a:pt x="0" y="20"/>
                  </a:cubicBezTo>
                  <a:cubicBezTo>
                    <a:pt x="0" y="21"/>
                    <a:pt x="1" y="20"/>
                    <a:pt x="1" y="20"/>
                  </a:cubicBezTo>
                  <a:cubicBezTo>
                    <a:pt x="2" y="21"/>
                    <a:pt x="3" y="22"/>
                    <a:pt x="5" y="22"/>
                  </a:cubicBezTo>
                  <a:cubicBezTo>
                    <a:pt x="5" y="21"/>
                    <a:pt x="5" y="22"/>
                    <a:pt x="6" y="21"/>
                  </a:cubicBezTo>
                  <a:cubicBezTo>
                    <a:pt x="6" y="21"/>
                    <a:pt x="6" y="21"/>
                    <a:pt x="6" y="20"/>
                  </a:cubicBezTo>
                  <a:cubicBezTo>
                    <a:pt x="6" y="19"/>
                    <a:pt x="5" y="20"/>
                    <a:pt x="5" y="19"/>
                  </a:cubicBezTo>
                  <a:cubicBezTo>
                    <a:pt x="5" y="18"/>
                    <a:pt x="7" y="19"/>
                    <a:pt x="7" y="19"/>
                  </a:cubicBezTo>
                  <a:cubicBezTo>
                    <a:pt x="8" y="19"/>
                    <a:pt x="7" y="18"/>
                    <a:pt x="6" y="18"/>
                  </a:cubicBezTo>
                  <a:cubicBezTo>
                    <a:pt x="6" y="17"/>
                    <a:pt x="6" y="16"/>
                    <a:pt x="5" y="16"/>
                  </a:cubicBezTo>
                  <a:cubicBezTo>
                    <a:pt x="6" y="15"/>
                    <a:pt x="6" y="14"/>
                    <a:pt x="6" y="13"/>
                  </a:cubicBezTo>
                  <a:cubicBezTo>
                    <a:pt x="7" y="12"/>
                    <a:pt x="6" y="13"/>
                    <a:pt x="7" y="14"/>
                  </a:cubicBezTo>
                  <a:cubicBezTo>
                    <a:pt x="7" y="14"/>
                    <a:pt x="7" y="14"/>
                    <a:pt x="8" y="14"/>
                  </a:cubicBezTo>
                  <a:cubicBezTo>
                    <a:pt x="8" y="14"/>
                    <a:pt x="7" y="15"/>
                    <a:pt x="8" y="15"/>
                  </a:cubicBezTo>
                  <a:cubicBezTo>
                    <a:pt x="8" y="15"/>
                    <a:pt x="9" y="15"/>
                    <a:pt x="9" y="15"/>
                  </a:cubicBezTo>
                  <a:cubicBezTo>
                    <a:pt x="8" y="17"/>
                    <a:pt x="8" y="18"/>
                    <a:pt x="8" y="20"/>
                  </a:cubicBezTo>
                  <a:cubicBezTo>
                    <a:pt x="8" y="20"/>
                    <a:pt x="9" y="20"/>
                    <a:pt x="9" y="19"/>
                  </a:cubicBezTo>
                  <a:cubicBezTo>
                    <a:pt x="10" y="18"/>
                    <a:pt x="10" y="19"/>
                    <a:pt x="10" y="19"/>
                  </a:cubicBezTo>
                  <a:cubicBezTo>
                    <a:pt x="10" y="20"/>
                    <a:pt x="9" y="19"/>
                    <a:pt x="9" y="21"/>
                  </a:cubicBezTo>
                  <a:cubicBezTo>
                    <a:pt x="11" y="20"/>
                    <a:pt x="11" y="22"/>
                    <a:pt x="12" y="22"/>
                  </a:cubicBezTo>
                  <a:cubicBezTo>
                    <a:pt x="13" y="21"/>
                    <a:pt x="13" y="21"/>
                    <a:pt x="14" y="20"/>
                  </a:cubicBezTo>
                  <a:cubicBezTo>
                    <a:pt x="14" y="19"/>
                    <a:pt x="13" y="18"/>
                    <a:pt x="14" y="18"/>
                  </a:cubicBezTo>
                  <a:cubicBezTo>
                    <a:pt x="14" y="16"/>
                    <a:pt x="12" y="18"/>
                    <a:pt x="11" y="18"/>
                  </a:cubicBezTo>
                  <a:cubicBezTo>
                    <a:pt x="10" y="18"/>
                    <a:pt x="11" y="16"/>
                    <a:pt x="9" y="17"/>
                  </a:cubicBezTo>
                  <a:cubicBezTo>
                    <a:pt x="10" y="16"/>
                    <a:pt x="11" y="16"/>
                    <a:pt x="11" y="16"/>
                  </a:cubicBezTo>
                  <a:cubicBezTo>
                    <a:pt x="11" y="15"/>
                    <a:pt x="11" y="14"/>
                    <a:pt x="13" y="14"/>
                  </a:cubicBezTo>
                  <a:cubicBezTo>
                    <a:pt x="13" y="13"/>
                    <a:pt x="13" y="12"/>
                    <a:pt x="13" y="11"/>
                  </a:cubicBezTo>
                  <a:cubicBezTo>
                    <a:pt x="14" y="11"/>
                    <a:pt x="13" y="13"/>
                    <a:pt x="14" y="13"/>
                  </a:cubicBezTo>
                  <a:cubicBezTo>
                    <a:pt x="14" y="13"/>
                    <a:pt x="15" y="13"/>
                    <a:pt x="15" y="12"/>
                  </a:cubicBezTo>
                  <a:cubicBezTo>
                    <a:pt x="15" y="13"/>
                    <a:pt x="16" y="14"/>
                    <a:pt x="18" y="13"/>
                  </a:cubicBezTo>
                  <a:cubicBezTo>
                    <a:pt x="17" y="12"/>
                    <a:pt x="18" y="12"/>
                    <a:pt x="18" y="11"/>
                  </a:cubicBezTo>
                  <a:cubicBezTo>
                    <a:pt x="20" y="13"/>
                    <a:pt x="16" y="14"/>
                    <a:pt x="18" y="15"/>
                  </a:cubicBezTo>
                  <a:cubicBezTo>
                    <a:pt x="18" y="16"/>
                    <a:pt x="17" y="16"/>
                    <a:pt x="17" y="16"/>
                  </a:cubicBezTo>
                  <a:cubicBezTo>
                    <a:pt x="17" y="16"/>
                    <a:pt x="18" y="17"/>
                    <a:pt x="19" y="17"/>
                  </a:cubicBezTo>
                  <a:cubicBezTo>
                    <a:pt x="18" y="18"/>
                    <a:pt x="18" y="18"/>
                    <a:pt x="18" y="19"/>
                  </a:cubicBezTo>
                  <a:cubicBezTo>
                    <a:pt x="17" y="18"/>
                    <a:pt x="17" y="18"/>
                    <a:pt x="17" y="16"/>
                  </a:cubicBezTo>
                  <a:cubicBezTo>
                    <a:pt x="17" y="16"/>
                    <a:pt x="15" y="17"/>
                    <a:pt x="15" y="18"/>
                  </a:cubicBezTo>
                  <a:cubicBezTo>
                    <a:pt x="15" y="18"/>
                    <a:pt x="16" y="18"/>
                    <a:pt x="16" y="19"/>
                  </a:cubicBezTo>
                  <a:cubicBezTo>
                    <a:pt x="16" y="19"/>
                    <a:pt x="15" y="19"/>
                    <a:pt x="14" y="19"/>
                  </a:cubicBezTo>
                  <a:cubicBezTo>
                    <a:pt x="14" y="20"/>
                    <a:pt x="16" y="20"/>
                    <a:pt x="16" y="21"/>
                  </a:cubicBezTo>
                  <a:cubicBezTo>
                    <a:pt x="16" y="21"/>
                    <a:pt x="18" y="22"/>
                    <a:pt x="19" y="22"/>
                  </a:cubicBezTo>
                  <a:cubicBezTo>
                    <a:pt x="20" y="23"/>
                    <a:pt x="21" y="21"/>
                    <a:pt x="21" y="20"/>
                  </a:cubicBezTo>
                  <a:cubicBezTo>
                    <a:pt x="22" y="20"/>
                    <a:pt x="22" y="20"/>
                    <a:pt x="22" y="19"/>
                  </a:cubicBezTo>
                  <a:cubicBezTo>
                    <a:pt x="23" y="19"/>
                    <a:pt x="24" y="19"/>
                    <a:pt x="24" y="20"/>
                  </a:cubicBezTo>
                  <a:cubicBezTo>
                    <a:pt x="25" y="20"/>
                    <a:pt x="25" y="19"/>
                    <a:pt x="27" y="20"/>
                  </a:cubicBezTo>
                  <a:cubicBezTo>
                    <a:pt x="26" y="21"/>
                    <a:pt x="25" y="20"/>
                    <a:pt x="24" y="21"/>
                  </a:cubicBezTo>
                  <a:cubicBezTo>
                    <a:pt x="25" y="21"/>
                    <a:pt x="25" y="21"/>
                    <a:pt x="25" y="22"/>
                  </a:cubicBezTo>
                  <a:cubicBezTo>
                    <a:pt x="26" y="22"/>
                    <a:pt x="26" y="22"/>
                    <a:pt x="27" y="22"/>
                  </a:cubicBezTo>
                  <a:cubicBezTo>
                    <a:pt x="27" y="23"/>
                    <a:pt x="27" y="23"/>
                    <a:pt x="26" y="23"/>
                  </a:cubicBezTo>
                  <a:cubicBezTo>
                    <a:pt x="27" y="24"/>
                    <a:pt x="28" y="23"/>
                    <a:pt x="29" y="23"/>
                  </a:cubicBezTo>
                  <a:cubicBezTo>
                    <a:pt x="29" y="22"/>
                    <a:pt x="29" y="21"/>
                    <a:pt x="28" y="21"/>
                  </a:cubicBezTo>
                  <a:cubicBezTo>
                    <a:pt x="28" y="20"/>
                    <a:pt x="29" y="20"/>
                    <a:pt x="29" y="20"/>
                  </a:cubicBezTo>
                  <a:cubicBezTo>
                    <a:pt x="30" y="19"/>
                    <a:pt x="30" y="18"/>
                    <a:pt x="30" y="17"/>
                  </a:cubicBezTo>
                  <a:cubicBezTo>
                    <a:pt x="29" y="17"/>
                    <a:pt x="29" y="17"/>
                    <a:pt x="28" y="17"/>
                  </a:cubicBezTo>
                  <a:cubicBezTo>
                    <a:pt x="28" y="18"/>
                    <a:pt x="27" y="18"/>
                    <a:pt x="27" y="19"/>
                  </a:cubicBezTo>
                  <a:cubicBezTo>
                    <a:pt x="27" y="18"/>
                    <a:pt x="26" y="18"/>
                    <a:pt x="26" y="18"/>
                  </a:cubicBezTo>
                  <a:cubicBezTo>
                    <a:pt x="26" y="17"/>
                    <a:pt x="27" y="17"/>
                    <a:pt x="28" y="17"/>
                  </a:cubicBezTo>
                  <a:cubicBezTo>
                    <a:pt x="28" y="17"/>
                    <a:pt x="28" y="16"/>
                    <a:pt x="28" y="16"/>
                  </a:cubicBezTo>
                  <a:cubicBezTo>
                    <a:pt x="28" y="15"/>
                    <a:pt x="29" y="15"/>
                    <a:pt x="29" y="14"/>
                  </a:cubicBezTo>
                  <a:cubicBezTo>
                    <a:pt x="30" y="15"/>
                    <a:pt x="30" y="14"/>
                    <a:pt x="31" y="13"/>
                  </a:cubicBezTo>
                  <a:cubicBezTo>
                    <a:pt x="31" y="13"/>
                    <a:pt x="30" y="13"/>
                    <a:pt x="30" y="12"/>
                  </a:cubicBezTo>
                  <a:cubicBezTo>
                    <a:pt x="30" y="11"/>
                    <a:pt x="31" y="11"/>
                    <a:pt x="30" y="9"/>
                  </a:cubicBezTo>
                  <a:cubicBezTo>
                    <a:pt x="30" y="9"/>
                    <a:pt x="30" y="9"/>
                    <a:pt x="29" y="8"/>
                  </a:cubicBezTo>
                  <a:cubicBezTo>
                    <a:pt x="28" y="9"/>
                    <a:pt x="27" y="9"/>
                    <a:pt x="28" y="7"/>
                  </a:cubicBezTo>
                  <a:cubicBezTo>
                    <a:pt x="27" y="6"/>
                    <a:pt x="30" y="7"/>
                    <a:pt x="29" y="5"/>
                  </a:cubicBezTo>
                  <a:cubicBezTo>
                    <a:pt x="27" y="6"/>
                    <a:pt x="27" y="4"/>
                    <a:pt x="25" y="4"/>
                  </a:cubicBezTo>
                  <a:cubicBezTo>
                    <a:pt x="25" y="6"/>
                    <a:pt x="26" y="6"/>
                    <a:pt x="27" y="7"/>
                  </a:cubicBezTo>
                  <a:cubicBezTo>
                    <a:pt x="27" y="7"/>
                    <a:pt x="26" y="7"/>
                    <a:pt x="26" y="8"/>
                  </a:cubicBezTo>
                  <a:cubicBezTo>
                    <a:pt x="25" y="8"/>
                    <a:pt x="24" y="8"/>
                    <a:pt x="23" y="9"/>
                  </a:cubicBezTo>
                  <a:cubicBezTo>
                    <a:pt x="23" y="10"/>
                    <a:pt x="24" y="9"/>
                    <a:pt x="24" y="10"/>
                  </a:cubicBezTo>
                  <a:cubicBezTo>
                    <a:pt x="24" y="12"/>
                    <a:pt x="22" y="11"/>
                    <a:pt x="22" y="13"/>
                  </a:cubicBezTo>
                  <a:cubicBezTo>
                    <a:pt x="23" y="14"/>
                    <a:pt x="23" y="12"/>
                    <a:pt x="24" y="12"/>
                  </a:cubicBezTo>
                  <a:cubicBezTo>
                    <a:pt x="24" y="13"/>
                    <a:pt x="26" y="12"/>
                    <a:pt x="26" y="13"/>
                  </a:cubicBezTo>
                  <a:cubicBezTo>
                    <a:pt x="26" y="14"/>
                    <a:pt x="25" y="14"/>
                    <a:pt x="25" y="13"/>
                  </a:cubicBezTo>
                  <a:cubicBezTo>
                    <a:pt x="25" y="13"/>
                    <a:pt x="25" y="15"/>
                    <a:pt x="25" y="15"/>
                  </a:cubicBezTo>
                  <a:cubicBezTo>
                    <a:pt x="25" y="16"/>
                    <a:pt x="24" y="16"/>
                    <a:pt x="24" y="18"/>
                  </a:cubicBezTo>
                  <a:cubicBezTo>
                    <a:pt x="22" y="19"/>
                    <a:pt x="23" y="17"/>
                    <a:pt x="23" y="16"/>
                  </a:cubicBezTo>
                  <a:cubicBezTo>
                    <a:pt x="23" y="16"/>
                    <a:pt x="22" y="17"/>
                    <a:pt x="21" y="17"/>
                  </a:cubicBezTo>
                  <a:cubicBezTo>
                    <a:pt x="21" y="16"/>
                    <a:pt x="21" y="16"/>
                    <a:pt x="21" y="15"/>
                  </a:cubicBezTo>
                  <a:cubicBezTo>
                    <a:pt x="21" y="15"/>
                    <a:pt x="20" y="15"/>
                    <a:pt x="20" y="15"/>
                  </a:cubicBezTo>
                  <a:cubicBezTo>
                    <a:pt x="19" y="14"/>
                    <a:pt x="20" y="12"/>
                    <a:pt x="20" y="11"/>
                  </a:cubicBezTo>
                  <a:cubicBezTo>
                    <a:pt x="22" y="11"/>
                    <a:pt x="21" y="12"/>
                    <a:pt x="22" y="11"/>
                  </a:cubicBezTo>
                  <a:cubicBezTo>
                    <a:pt x="22" y="10"/>
                    <a:pt x="21" y="11"/>
                    <a:pt x="21" y="10"/>
                  </a:cubicBezTo>
                  <a:cubicBezTo>
                    <a:pt x="21" y="9"/>
                    <a:pt x="19" y="7"/>
                    <a:pt x="22" y="7"/>
                  </a:cubicBezTo>
                  <a:cubicBezTo>
                    <a:pt x="21" y="7"/>
                    <a:pt x="21" y="6"/>
                    <a:pt x="21" y="5"/>
                  </a:cubicBezTo>
                  <a:cubicBezTo>
                    <a:pt x="20" y="5"/>
                    <a:pt x="19" y="5"/>
                    <a:pt x="19" y="4"/>
                  </a:cubicBezTo>
                  <a:cubicBezTo>
                    <a:pt x="19" y="4"/>
                    <a:pt x="20" y="4"/>
                    <a:pt x="20" y="4"/>
                  </a:cubicBezTo>
                  <a:cubicBezTo>
                    <a:pt x="20" y="4"/>
                    <a:pt x="20" y="5"/>
                    <a:pt x="20" y="5"/>
                  </a:cubicBezTo>
                  <a:cubicBezTo>
                    <a:pt x="21" y="5"/>
                    <a:pt x="21" y="3"/>
                    <a:pt x="23" y="4"/>
                  </a:cubicBezTo>
                  <a:cubicBezTo>
                    <a:pt x="23" y="2"/>
                    <a:pt x="21" y="3"/>
                    <a:pt x="20" y="1"/>
                  </a:cubicBezTo>
                  <a:cubicBezTo>
                    <a:pt x="19" y="1"/>
                    <a:pt x="20" y="3"/>
                    <a:pt x="19" y="3"/>
                  </a:cubicBezTo>
                  <a:cubicBezTo>
                    <a:pt x="18" y="2"/>
                    <a:pt x="20" y="2"/>
                    <a:pt x="19" y="1"/>
                  </a:cubicBezTo>
                  <a:cubicBezTo>
                    <a:pt x="18" y="1"/>
                    <a:pt x="19" y="2"/>
                    <a:pt x="18" y="2"/>
                  </a:cubicBezTo>
                  <a:cubicBezTo>
                    <a:pt x="17" y="2"/>
                    <a:pt x="17" y="2"/>
                    <a:pt x="17" y="3"/>
                  </a:cubicBezTo>
                  <a:cubicBezTo>
                    <a:pt x="16" y="4"/>
                    <a:pt x="14" y="4"/>
                    <a:pt x="15" y="5"/>
                  </a:cubicBezTo>
                  <a:cubicBezTo>
                    <a:pt x="15" y="5"/>
                    <a:pt x="16" y="5"/>
                    <a:pt x="16" y="5"/>
                  </a:cubicBezTo>
                  <a:cubicBezTo>
                    <a:pt x="16" y="7"/>
                    <a:pt x="16" y="8"/>
                    <a:pt x="17" y="9"/>
                  </a:cubicBezTo>
                  <a:cubicBezTo>
                    <a:pt x="17" y="10"/>
                    <a:pt x="15" y="10"/>
                    <a:pt x="15" y="10"/>
                  </a:cubicBezTo>
                  <a:cubicBezTo>
                    <a:pt x="14" y="10"/>
                    <a:pt x="14" y="9"/>
                    <a:pt x="12" y="9"/>
                  </a:cubicBezTo>
                  <a:cubicBezTo>
                    <a:pt x="12" y="7"/>
                    <a:pt x="13" y="6"/>
                    <a:pt x="14" y="6"/>
                  </a:cubicBezTo>
                  <a:cubicBezTo>
                    <a:pt x="14" y="5"/>
                    <a:pt x="14" y="5"/>
                    <a:pt x="14" y="5"/>
                  </a:cubicBezTo>
                  <a:cubicBezTo>
                    <a:pt x="13" y="5"/>
                    <a:pt x="13" y="4"/>
                    <a:pt x="12" y="4"/>
                  </a:cubicBezTo>
                  <a:close/>
                  <a:moveTo>
                    <a:pt x="22" y="19"/>
                  </a:moveTo>
                  <a:cubicBezTo>
                    <a:pt x="21" y="18"/>
                    <a:pt x="19" y="19"/>
                    <a:pt x="19" y="18"/>
                  </a:cubicBezTo>
                  <a:cubicBezTo>
                    <a:pt x="20" y="17"/>
                    <a:pt x="22" y="17"/>
                    <a:pt x="22" y="19"/>
                  </a:cubicBezTo>
                  <a:close/>
                  <a:moveTo>
                    <a:pt x="17" y="6"/>
                  </a:moveTo>
                  <a:cubicBezTo>
                    <a:pt x="17" y="6"/>
                    <a:pt x="18" y="6"/>
                    <a:pt x="19" y="7"/>
                  </a:cubicBezTo>
                  <a:cubicBezTo>
                    <a:pt x="18" y="7"/>
                    <a:pt x="17" y="7"/>
                    <a:pt x="17"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6" name="Freeform 3358"/>
            <p:cNvSpPr/>
            <p:nvPr/>
          </p:nvSpPr>
          <p:spPr bwMode="auto">
            <a:xfrm>
              <a:off x="9429751" y="3805238"/>
              <a:ext cx="31750" cy="41275"/>
            </a:xfrm>
            <a:custGeom>
              <a:avLst/>
              <a:gdLst>
                <a:gd name="T0" fmla="*/ 1 w 10"/>
                <a:gd name="T1" fmla="*/ 5 h 13"/>
                <a:gd name="T2" fmla="*/ 3 w 10"/>
                <a:gd name="T3" fmla="*/ 5 h 13"/>
                <a:gd name="T4" fmla="*/ 3 w 10"/>
                <a:gd name="T5" fmla="*/ 6 h 13"/>
                <a:gd name="T6" fmla="*/ 1 w 10"/>
                <a:gd name="T7" fmla="*/ 6 h 13"/>
                <a:gd name="T8" fmla="*/ 2 w 10"/>
                <a:gd name="T9" fmla="*/ 7 h 13"/>
                <a:gd name="T10" fmla="*/ 0 w 10"/>
                <a:gd name="T11" fmla="*/ 11 h 13"/>
                <a:gd name="T12" fmla="*/ 3 w 10"/>
                <a:gd name="T13" fmla="*/ 10 h 13"/>
                <a:gd name="T14" fmla="*/ 5 w 10"/>
                <a:gd name="T15" fmla="*/ 11 h 13"/>
                <a:gd name="T16" fmla="*/ 7 w 10"/>
                <a:gd name="T17" fmla="*/ 11 h 13"/>
                <a:gd name="T18" fmla="*/ 8 w 10"/>
                <a:gd name="T19" fmla="*/ 9 h 13"/>
                <a:gd name="T20" fmla="*/ 7 w 10"/>
                <a:gd name="T21" fmla="*/ 11 h 13"/>
                <a:gd name="T22" fmla="*/ 9 w 10"/>
                <a:gd name="T23" fmla="*/ 12 h 13"/>
                <a:gd name="T24" fmla="*/ 9 w 10"/>
                <a:gd name="T25" fmla="*/ 13 h 13"/>
                <a:gd name="T26" fmla="*/ 10 w 10"/>
                <a:gd name="T27" fmla="*/ 12 h 13"/>
                <a:gd name="T28" fmla="*/ 10 w 10"/>
                <a:gd name="T29" fmla="*/ 12 h 13"/>
                <a:gd name="T30" fmla="*/ 8 w 10"/>
                <a:gd name="T31" fmla="*/ 8 h 13"/>
                <a:gd name="T32" fmla="*/ 5 w 10"/>
                <a:gd name="T33" fmla="*/ 9 h 13"/>
                <a:gd name="T34" fmla="*/ 5 w 10"/>
                <a:gd name="T35" fmla="*/ 7 h 13"/>
                <a:gd name="T36" fmla="*/ 6 w 10"/>
                <a:gd name="T37" fmla="*/ 6 h 13"/>
                <a:gd name="T38" fmla="*/ 5 w 10"/>
                <a:gd name="T39" fmla="*/ 2 h 13"/>
                <a:gd name="T40" fmla="*/ 4 w 10"/>
                <a:gd name="T41" fmla="*/ 3 h 13"/>
                <a:gd name="T42" fmla="*/ 4 w 10"/>
                <a:gd name="T43" fmla="*/ 2 h 13"/>
                <a:gd name="T44" fmla="*/ 3 w 10"/>
                <a:gd name="T45" fmla="*/ 3 h 13"/>
                <a:gd name="T46" fmla="*/ 4 w 10"/>
                <a:gd name="T47" fmla="*/ 2 h 13"/>
                <a:gd name="T48" fmla="*/ 0 w 10"/>
                <a:gd name="T49" fmla="*/ 2 h 13"/>
                <a:gd name="T50" fmla="*/ 1 w 10"/>
                <a:gd name="T51"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5"/>
                  </a:moveTo>
                  <a:cubicBezTo>
                    <a:pt x="1" y="5"/>
                    <a:pt x="2" y="5"/>
                    <a:pt x="3" y="5"/>
                  </a:cubicBezTo>
                  <a:cubicBezTo>
                    <a:pt x="3" y="5"/>
                    <a:pt x="3" y="6"/>
                    <a:pt x="3" y="6"/>
                  </a:cubicBezTo>
                  <a:cubicBezTo>
                    <a:pt x="3" y="7"/>
                    <a:pt x="2" y="5"/>
                    <a:pt x="1" y="6"/>
                  </a:cubicBezTo>
                  <a:cubicBezTo>
                    <a:pt x="1" y="7"/>
                    <a:pt x="1" y="7"/>
                    <a:pt x="2" y="7"/>
                  </a:cubicBezTo>
                  <a:cubicBezTo>
                    <a:pt x="2" y="9"/>
                    <a:pt x="1" y="10"/>
                    <a:pt x="0" y="11"/>
                  </a:cubicBezTo>
                  <a:cubicBezTo>
                    <a:pt x="0" y="12"/>
                    <a:pt x="3" y="11"/>
                    <a:pt x="3" y="10"/>
                  </a:cubicBezTo>
                  <a:cubicBezTo>
                    <a:pt x="4" y="10"/>
                    <a:pt x="4" y="11"/>
                    <a:pt x="5" y="11"/>
                  </a:cubicBezTo>
                  <a:cubicBezTo>
                    <a:pt x="5" y="10"/>
                    <a:pt x="7" y="11"/>
                    <a:pt x="7" y="11"/>
                  </a:cubicBezTo>
                  <a:cubicBezTo>
                    <a:pt x="8" y="11"/>
                    <a:pt x="7" y="9"/>
                    <a:pt x="8" y="9"/>
                  </a:cubicBezTo>
                  <a:cubicBezTo>
                    <a:pt x="9" y="9"/>
                    <a:pt x="8" y="11"/>
                    <a:pt x="7" y="11"/>
                  </a:cubicBezTo>
                  <a:cubicBezTo>
                    <a:pt x="7" y="12"/>
                    <a:pt x="8" y="11"/>
                    <a:pt x="9" y="12"/>
                  </a:cubicBezTo>
                  <a:cubicBezTo>
                    <a:pt x="9" y="12"/>
                    <a:pt x="9" y="13"/>
                    <a:pt x="9" y="13"/>
                  </a:cubicBezTo>
                  <a:cubicBezTo>
                    <a:pt x="9" y="13"/>
                    <a:pt x="10" y="12"/>
                    <a:pt x="10" y="12"/>
                  </a:cubicBezTo>
                  <a:cubicBezTo>
                    <a:pt x="10" y="12"/>
                    <a:pt x="10" y="12"/>
                    <a:pt x="10" y="12"/>
                  </a:cubicBezTo>
                  <a:cubicBezTo>
                    <a:pt x="9" y="11"/>
                    <a:pt x="9" y="10"/>
                    <a:pt x="8" y="8"/>
                  </a:cubicBezTo>
                  <a:cubicBezTo>
                    <a:pt x="7" y="8"/>
                    <a:pt x="6" y="9"/>
                    <a:pt x="5" y="9"/>
                  </a:cubicBezTo>
                  <a:cubicBezTo>
                    <a:pt x="5" y="8"/>
                    <a:pt x="4" y="8"/>
                    <a:pt x="5" y="7"/>
                  </a:cubicBezTo>
                  <a:cubicBezTo>
                    <a:pt x="5" y="6"/>
                    <a:pt x="6" y="6"/>
                    <a:pt x="6" y="6"/>
                  </a:cubicBezTo>
                  <a:cubicBezTo>
                    <a:pt x="6" y="5"/>
                    <a:pt x="5" y="4"/>
                    <a:pt x="5" y="2"/>
                  </a:cubicBezTo>
                  <a:cubicBezTo>
                    <a:pt x="4" y="3"/>
                    <a:pt x="4" y="3"/>
                    <a:pt x="4" y="3"/>
                  </a:cubicBezTo>
                  <a:cubicBezTo>
                    <a:pt x="4" y="3"/>
                    <a:pt x="4" y="2"/>
                    <a:pt x="4" y="2"/>
                  </a:cubicBezTo>
                  <a:cubicBezTo>
                    <a:pt x="3" y="2"/>
                    <a:pt x="3" y="3"/>
                    <a:pt x="3" y="3"/>
                  </a:cubicBezTo>
                  <a:cubicBezTo>
                    <a:pt x="2" y="3"/>
                    <a:pt x="2" y="1"/>
                    <a:pt x="4" y="2"/>
                  </a:cubicBezTo>
                  <a:cubicBezTo>
                    <a:pt x="2" y="0"/>
                    <a:pt x="1" y="2"/>
                    <a:pt x="0" y="2"/>
                  </a:cubicBezTo>
                  <a:cubicBezTo>
                    <a:pt x="0" y="4"/>
                    <a:pt x="2" y="3"/>
                    <a:pt x="1"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7" name="Freeform 3359"/>
            <p:cNvSpPr/>
            <p:nvPr/>
          </p:nvSpPr>
          <p:spPr bwMode="auto">
            <a:xfrm>
              <a:off x="9445626" y="384016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8" name="Freeform 3360"/>
            <p:cNvSpPr>
              <a:spLocks noEditPoints="1"/>
            </p:cNvSpPr>
            <p:nvPr/>
          </p:nvSpPr>
          <p:spPr bwMode="auto">
            <a:xfrm>
              <a:off x="9174163" y="3602038"/>
              <a:ext cx="179388" cy="49212"/>
            </a:xfrm>
            <a:custGeom>
              <a:avLst/>
              <a:gdLst>
                <a:gd name="T0" fmla="*/ 4 w 55"/>
                <a:gd name="T1" fmla="*/ 11 h 15"/>
                <a:gd name="T2" fmla="*/ 8 w 55"/>
                <a:gd name="T3" fmla="*/ 12 h 15"/>
                <a:gd name="T4" fmla="*/ 18 w 55"/>
                <a:gd name="T5" fmla="*/ 12 h 15"/>
                <a:gd name="T6" fmla="*/ 19 w 55"/>
                <a:gd name="T7" fmla="*/ 12 h 15"/>
                <a:gd name="T8" fmla="*/ 22 w 55"/>
                <a:gd name="T9" fmla="*/ 11 h 15"/>
                <a:gd name="T10" fmla="*/ 24 w 55"/>
                <a:gd name="T11" fmla="*/ 11 h 15"/>
                <a:gd name="T12" fmla="*/ 25 w 55"/>
                <a:gd name="T13" fmla="*/ 11 h 15"/>
                <a:gd name="T14" fmla="*/ 27 w 55"/>
                <a:gd name="T15" fmla="*/ 12 h 15"/>
                <a:gd name="T16" fmla="*/ 30 w 55"/>
                <a:gd name="T17" fmla="*/ 10 h 15"/>
                <a:gd name="T18" fmla="*/ 35 w 55"/>
                <a:gd name="T19" fmla="*/ 12 h 15"/>
                <a:gd name="T20" fmla="*/ 41 w 55"/>
                <a:gd name="T21" fmla="*/ 12 h 15"/>
                <a:gd name="T22" fmla="*/ 49 w 55"/>
                <a:gd name="T23" fmla="*/ 14 h 15"/>
                <a:gd name="T24" fmla="*/ 53 w 55"/>
                <a:gd name="T25" fmla="*/ 13 h 15"/>
                <a:gd name="T26" fmla="*/ 52 w 55"/>
                <a:gd name="T27" fmla="*/ 8 h 15"/>
                <a:gd name="T28" fmla="*/ 49 w 55"/>
                <a:gd name="T29" fmla="*/ 4 h 15"/>
                <a:gd name="T30" fmla="*/ 44 w 55"/>
                <a:gd name="T31" fmla="*/ 3 h 15"/>
                <a:gd name="T32" fmla="*/ 40 w 55"/>
                <a:gd name="T33" fmla="*/ 2 h 15"/>
                <a:gd name="T34" fmla="*/ 31 w 55"/>
                <a:gd name="T35" fmla="*/ 3 h 15"/>
                <a:gd name="T36" fmla="*/ 29 w 55"/>
                <a:gd name="T37" fmla="*/ 1 h 15"/>
                <a:gd name="T38" fmla="*/ 28 w 55"/>
                <a:gd name="T39" fmla="*/ 2 h 15"/>
                <a:gd name="T40" fmla="*/ 24 w 55"/>
                <a:gd name="T41" fmla="*/ 1 h 15"/>
                <a:gd name="T42" fmla="*/ 18 w 55"/>
                <a:gd name="T43" fmla="*/ 2 h 15"/>
                <a:gd name="T44" fmla="*/ 13 w 55"/>
                <a:gd name="T45" fmla="*/ 3 h 15"/>
                <a:gd name="T46" fmla="*/ 8 w 55"/>
                <a:gd name="T47" fmla="*/ 3 h 15"/>
                <a:gd name="T48" fmla="*/ 5 w 55"/>
                <a:gd name="T49" fmla="*/ 6 h 15"/>
                <a:gd name="T50" fmla="*/ 2 w 55"/>
                <a:gd name="T51" fmla="*/ 7 h 15"/>
                <a:gd name="T52" fmla="*/ 5 w 55"/>
                <a:gd name="T53" fmla="*/ 8 h 15"/>
                <a:gd name="T54" fmla="*/ 5 w 55"/>
                <a:gd name="T55" fmla="*/ 11 h 15"/>
                <a:gd name="T56" fmla="*/ 18 w 55"/>
                <a:gd name="T57" fmla="*/ 5 h 15"/>
                <a:gd name="T58" fmla="*/ 16 w 55"/>
                <a:gd name="T59" fmla="*/ 6 h 15"/>
                <a:gd name="T60" fmla="*/ 28 w 55"/>
                <a:gd name="T61" fmla="*/ 3 h 15"/>
                <a:gd name="T62" fmla="*/ 23 w 55"/>
                <a:gd name="T63" fmla="*/ 8 h 15"/>
                <a:gd name="T64" fmla="*/ 16 w 55"/>
                <a:gd name="T65" fmla="*/ 8 h 15"/>
                <a:gd name="T66" fmla="*/ 18 w 55"/>
                <a:gd name="T67" fmla="*/ 10 h 15"/>
                <a:gd name="T68" fmla="*/ 27 w 55"/>
                <a:gd name="T69" fmla="*/ 10 h 15"/>
                <a:gd name="T70" fmla="*/ 42 w 55"/>
                <a:gd name="T71" fmla="*/ 7 h 15"/>
                <a:gd name="T72" fmla="*/ 41 w 55"/>
                <a:gd name="T73" fmla="*/ 6 h 15"/>
                <a:gd name="T74" fmla="*/ 40 w 55"/>
                <a:gd name="T75" fmla="*/ 7 h 15"/>
                <a:gd name="T76" fmla="*/ 33 w 55"/>
                <a:gd name="T77" fmla="*/ 9 h 15"/>
                <a:gd name="T78" fmla="*/ 34 w 55"/>
                <a:gd name="T79" fmla="*/ 10 h 15"/>
                <a:gd name="T80" fmla="*/ 37 w 55"/>
                <a:gd name="T81" fmla="*/ 10 h 15"/>
                <a:gd name="T82" fmla="*/ 38 w 55"/>
                <a:gd name="T83" fmla="*/ 9 h 15"/>
                <a:gd name="T84" fmla="*/ 39 w 55"/>
                <a:gd name="T85" fmla="*/ 10 h 15"/>
                <a:gd name="T86" fmla="*/ 44 w 55"/>
                <a:gd name="T87" fmla="*/ 8 h 15"/>
                <a:gd name="T88" fmla="*/ 44 w 55"/>
                <a:gd name="T89" fmla="*/ 8 h 15"/>
                <a:gd name="T90" fmla="*/ 52 w 55"/>
                <a:gd name="T91" fmla="*/ 13 h 15"/>
                <a:gd name="T92" fmla="*/ 48 w 55"/>
                <a:gd name="T93" fmla="*/ 9 h 15"/>
                <a:gd name="T94" fmla="*/ 50 w 55"/>
                <a:gd name="T95" fmla="*/ 8 h 15"/>
                <a:gd name="T96" fmla="*/ 47 w 55"/>
                <a:gd name="T97" fmla="*/ 4 h 15"/>
                <a:gd name="T98" fmla="*/ 46 w 55"/>
                <a:gd name="T99" fmla="*/ 4 h 15"/>
                <a:gd name="T100" fmla="*/ 45 w 55"/>
                <a:gd name="T101" fmla="*/ 7 h 15"/>
                <a:gd name="T102" fmla="*/ 40 w 55"/>
                <a:gd name="T103" fmla="*/ 4 h 15"/>
                <a:gd name="T104" fmla="*/ 33 w 55"/>
                <a:gd name="T105" fmla="*/ 4 h 15"/>
                <a:gd name="T106" fmla="*/ 33 w 55"/>
                <a:gd name="T107" fmla="*/ 4 h 15"/>
                <a:gd name="T108" fmla="*/ 33 w 55"/>
                <a:gd name="T109" fmla="*/ 3 h 15"/>
                <a:gd name="T110" fmla="*/ 17 w 55"/>
                <a:gd name="T111" fmla="*/ 4 h 15"/>
                <a:gd name="T112" fmla="*/ 16 w 55"/>
                <a:gd name="T113" fmla="*/ 4 h 15"/>
                <a:gd name="T114" fmla="*/ 13 w 55"/>
                <a:gd name="T115" fmla="*/ 5 h 15"/>
                <a:gd name="T116" fmla="*/ 7 w 55"/>
                <a:gd name="T11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15">
                  <a:moveTo>
                    <a:pt x="1" y="8"/>
                  </a:moveTo>
                  <a:cubicBezTo>
                    <a:pt x="2" y="8"/>
                    <a:pt x="3" y="8"/>
                    <a:pt x="4" y="8"/>
                  </a:cubicBezTo>
                  <a:cubicBezTo>
                    <a:pt x="3" y="9"/>
                    <a:pt x="3" y="10"/>
                    <a:pt x="2" y="11"/>
                  </a:cubicBezTo>
                  <a:cubicBezTo>
                    <a:pt x="4" y="11"/>
                    <a:pt x="4" y="11"/>
                    <a:pt x="4" y="11"/>
                  </a:cubicBezTo>
                  <a:cubicBezTo>
                    <a:pt x="5" y="11"/>
                    <a:pt x="4" y="13"/>
                    <a:pt x="5" y="13"/>
                  </a:cubicBezTo>
                  <a:cubicBezTo>
                    <a:pt x="5" y="12"/>
                    <a:pt x="7" y="13"/>
                    <a:pt x="7" y="13"/>
                  </a:cubicBezTo>
                  <a:cubicBezTo>
                    <a:pt x="7" y="13"/>
                    <a:pt x="6" y="11"/>
                    <a:pt x="8" y="11"/>
                  </a:cubicBezTo>
                  <a:cubicBezTo>
                    <a:pt x="8" y="10"/>
                    <a:pt x="8" y="12"/>
                    <a:pt x="8" y="12"/>
                  </a:cubicBezTo>
                  <a:cubicBezTo>
                    <a:pt x="10" y="12"/>
                    <a:pt x="10" y="12"/>
                    <a:pt x="11" y="12"/>
                  </a:cubicBezTo>
                  <a:cubicBezTo>
                    <a:pt x="11" y="13"/>
                    <a:pt x="13" y="12"/>
                    <a:pt x="13" y="12"/>
                  </a:cubicBezTo>
                  <a:cubicBezTo>
                    <a:pt x="14" y="11"/>
                    <a:pt x="15" y="11"/>
                    <a:pt x="15" y="11"/>
                  </a:cubicBezTo>
                  <a:cubicBezTo>
                    <a:pt x="17" y="11"/>
                    <a:pt x="17" y="10"/>
                    <a:pt x="18" y="12"/>
                  </a:cubicBezTo>
                  <a:cubicBezTo>
                    <a:pt x="18" y="12"/>
                    <a:pt x="18" y="12"/>
                    <a:pt x="18" y="12"/>
                  </a:cubicBezTo>
                  <a:cubicBezTo>
                    <a:pt x="19" y="12"/>
                    <a:pt x="19" y="12"/>
                    <a:pt x="19" y="12"/>
                  </a:cubicBezTo>
                  <a:cubicBezTo>
                    <a:pt x="19" y="12"/>
                    <a:pt x="19" y="12"/>
                    <a:pt x="19" y="12"/>
                  </a:cubicBezTo>
                  <a:cubicBezTo>
                    <a:pt x="19" y="12"/>
                    <a:pt x="19" y="12"/>
                    <a:pt x="19" y="12"/>
                  </a:cubicBezTo>
                  <a:cubicBezTo>
                    <a:pt x="20" y="11"/>
                    <a:pt x="20" y="11"/>
                    <a:pt x="20" y="11"/>
                  </a:cubicBezTo>
                  <a:cubicBezTo>
                    <a:pt x="20" y="11"/>
                    <a:pt x="20" y="10"/>
                    <a:pt x="21" y="10"/>
                  </a:cubicBezTo>
                  <a:cubicBezTo>
                    <a:pt x="21" y="10"/>
                    <a:pt x="21" y="10"/>
                    <a:pt x="21" y="11"/>
                  </a:cubicBezTo>
                  <a:cubicBezTo>
                    <a:pt x="21" y="11"/>
                    <a:pt x="21" y="11"/>
                    <a:pt x="22" y="11"/>
                  </a:cubicBezTo>
                  <a:cubicBezTo>
                    <a:pt x="22" y="11"/>
                    <a:pt x="22" y="11"/>
                    <a:pt x="22" y="11"/>
                  </a:cubicBezTo>
                  <a:cubicBezTo>
                    <a:pt x="23" y="11"/>
                    <a:pt x="23" y="12"/>
                    <a:pt x="24" y="12"/>
                  </a:cubicBezTo>
                  <a:cubicBezTo>
                    <a:pt x="24" y="11"/>
                    <a:pt x="24" y="11"/>
                    <a:pt x="24" y="11"/>
                  </a:cubicBezTo>
                  <a:cubicBezTo>
                    <a:pt x="24" y="11"/>
                    <a:pt x="24" y="11"/>
                    <a:pt x="24" y="11"/>
                  </a:cubicBezTo>
                  <a:cubicBezTo>
                    <a:pt x="24" y="11"/>
                    <a:pt x="24" y="11"/>
                    <a:pt x="24" y="11"/>
                  </a:cubicBezTo>
                  <a:cubicBezTo>
                    <a:pt x="25" y="11"/>
                    <a:pt x="25" y="11"/>
                    <a:pt x="25" y="11"/>
                  </a:cubicBezTo>
                  <a:cubicBezTo>
                    <a:pt x="25" y="11"/>
                    <a:pt x="25" y="11"/>
                    <a:pt x="25" y="11"/>
                  </a:cubicBezTo>
                  <a:cubicBezTo>
                    <a:pt x="25" y="11"/>
                    <a:pt x="25" y="11"/>
                    <a:pt x="25" y="11"/>
                  </a:cubicBezTo>
                  <a:cubicBezTo>
                    <a:pt x="25" y="11"/>
                    <a:pt x="26" y="11"/>
                    <a:pt x="26" y="11"/>
                  </a:cubicBezTo>
                  <a:cubicBezTo>
                    <a:pt x="26" y="11"/>
                    <a:pt x="26" y="11"/>
                    <a:pt x="26" y="11"/>
                  </a:cubicBezTo>
                  <a:cubicBezTo>
                    <a:pt x="27" y="11"/>
                    <a:pt x="27" y="11"/>
                    <a:pt x="27" y="11"/>
                  </a:cubicBezTo>
                  <a:cubicBezTo>
                    <a:pt x="27" y="11"/>
                    <a:pt x="27" y="11"/>
                    <a:pt x="27" y="12"/>
                  </a:cubicBezTo>
                  <a:cubicBezTo>
                    <a:pt x="29" y="12"/>
                    <a:pt x="28" y="12"/>
                    <a:pt x="30" y="12"/>
                  </a:cubicBezTo>
                  <a:cubicBezTo>
                    <a:pt x="31" y="12"/>
                    <a:pt x="30" y="12"/>
                    <a:pt x="30" y="13"/>
                  </a:cubicBezTo>
                  <a:cubicBezTo>
                    <a:pt x="32" y="13"/>
                    <a:pt x="32" y="13"/>
                    <a:pt x="32" y="13"/>
                  </a:cubicBezTo>
                  <a:cubicBezTo>
                    <a:pt x="31" y="12"/>
                    <a:pt x="31" y="11"/>
                    <a:pt x="30" y="10"/>
                  </a:cubicBezTo>
                  <a:cubicBezTo>
                    <a:pt x="30" y="9"/>
                    <a:pt x="32" y="10"/>
                    <a:pt x="32" y="9"/>
                  </a:cubicBezTo>
                  <a:cubicBezTo>
                    <a:pt x="33" y="11"/>
                    <a:pt x="32" y="11"/>
                    <a:pt x="32" y="13"/>
                  </a:cubicBezTo>
                  <a:cubicBezTo>
                    <a:pt x="33" y="13"/>
                    <a:pt x="34" y="13"/>
                    <a:pt x="35" y="13"/>
                  </a:cubicBezTo>
                  <a:cubicBezTo>
                    <a:pt x="35" y="13"/>
                    <a:pt x="35" y="12"/>
                    <a:pt x="35" y="12"/>
                  </a:cubicBezTo>
                  <a:cubicBezTo>
                    <a:pt x="35" y="12"/>
                    <a:pt x="36" y="13"/>
                    <a:pt x="36" y="12"/>
                  </a:cubicBezTo>
                  <a:cubicBezTo>
                    <a:pt x="37" y="12"/>
                    <a:pt x="37" y="13"/>
                    <a:pt x="37" y="13"/>
                  </a:cubicBezTo>
                  <a:cubicBezTo>
                    <a:pt x="38" y="13"/>
                    <a:pt x="38" y="14"/>
                    <a:pt x="39" y="14"/>
                  </a:cubicBezTo>
                  <a:cubicBezTo>
                    <a:pt x="38" y="12"/>
                    <a:pt x="39" y="12"/>
                    <a:pt x="41" y="12"/>
                  </a:cubicBezTo>
                  <a:cubicBezTo>
                    <a:pt x="42" y="12"/>
                    <a:pt x="42" y="13"/>
                    <a:pt x="42" y="13"/>
                  </a:cubicBezTo>
                  <a:cubicBezTo>
                    <a:pt x="42" y="13"/>
                    <a:pt x="43" y="13"/>
                    <a:pt x="44" y="14"/>
                  </a:cubicBezTo>
                  <a:cubicBezTo>
                    <a:pt x="44" y="14"/>
                    <a:pt x="46" y="15"/>
                    <a:pt x="46" y="14"/>
                  </a:cubicBezTo>
                  <a:cubicBezTo>
                    <a:pt x="47" y="13"/>
                    <a:pt x="47" y="14"/>
                    <a:pt x="49" y="14"/>
                  </a:cubicBezTo>
                  <a:cubicBezTo>
                    <a:pt x="49" y="14"/>
                    <a:pt x="49" y="12"/>
                    <a:pt x="50" y="13"/>
                  </a:cubicBezTo>
                  <a:cubicBezTo>
                    <a:pt x="51" y="13"/>
                    <a:pt x="50" y="14"/>
                    <a:pt x="50" y="15"/>
                  </a:cubicBezTo>
                  <a:cubicBezTo>
                    <a:pt x="50" y="15"/>
                    <a:pt x="52" y="14"/>
                    <a:pt x="52" y="15"/>
                  </a:cubicBezTo>
                  <a:cubicBezTo>
                    <a:pt x="53" y="15"/>
                    <a:pt x="53" y="13"/>
                    <a:pt x="53" y="13"/>
                  </a:cubicBezTo>
                  <a:cubicBezTo>
                    <a:pt x="55" y="13"/>
                    <a:pt x="55" y="13"/>
                    <a:pt x="55" y="13"/>
                  </a:cubicBezTo>
                  <a:cubicBezTo>
                    <a:pt x="54" y="11"/>
                    <a:pt x="54" y="10"/>
                    <a:pt x="53" y="9"/>
                  </a:cubicBezTo>
                  <a:cubicBezTo>
                    <a:pt x="52" y="9"/>
                    <a:pt x="52" y="9"/>
                    <a:pt x="52" y="8"/>
                  </a:cubicBezTo>
                  <a:cubicBezTo>
                    <a:pt x="52" y="8"/>
                    <a:pt x="52" y="8"/>
                    <a:pt x="52" y="8"/>
                  </a:cubicBezTo>
                  <a:cubicBezTo>
                    <a:pt x="52" y="7"/>
                    <a:pt x="51" y="5"/>
                    <a:pt x="51" y="4"/>
                  </a:cubicBezTo>
                  <a:cubicBezTo>
                    <a:pt x="51" y="4"/>
                    <a:pt x="51" y="4"/>
                    <a:pt x="51" y="4"/>
                  </a:cubicBezTo>
                  <a:cubicBezTo>
                    <a:pt x="50" y="4"/>
                    <a:pt x="50" y="4"/>
                    <a:pt x="50" y="5"/>
                  </a:cubicBezTo>
                  <a:cubicBezTo>
                    <a:pt x="50" y="4"/>
                    <a:pt x="49" y="4"/>
                    <a:pt x="49" y="4"/>
                  </a:cubicBezTo>
                  <a:cubicBezTo>
                    <a:pt x="49" y="4"/>
                    <a:pt x="49" y="3"/>
                    <a:pt x="49" y="3"/>
                  </a:cubicBezTo>
                  <a:cubicBezTo>
                    <a:pt x="49" y="3"/>
                    <a:pt x="49" y="2"/>
                    <a:pt x="48" y="2"/>
                  </a:cubicBezTo>
                  <a:cubicBezTo>
                    <a:pt x="49" y="4"/>
                    <a:pt x="46" y="4"/>
                    <a:pt x="46" y="2"/>
                  </a:cubicBezTo>
                  <a:cubicBezTo>
                    <a:pt x="45" y="2"/>
                    <a:pt x="46" y="4"/>
                    <a:pt x="44" y="3"/>
                  </a:cubicBezTo>
                  <a:cubicBezTo>
                    <a:pt x="44" y="1"/>
                    <a:pt x="43" y="3"/>
                    <a:pt x="41" y="3"/>
                  </a:cubicBezTo>
                  <a:cubicBezTo>
                    <a:pt x="41" y="3"/>
                    <a:pt x="41" y="2"/>
                    <a:pt x="41" y="2"/>
                  </a:cubicBezTo>
                  <a:cubicBezTo>
                    <a:pt x="41" y="2"/>
                    <a:pt x="41" y="3"/>
                    <a:pt x="40" y="3"/>
                  </a:cubicBezTo>
                  <a:cubicBezTo>
                    <a:pt x="40" y="3"/>
                    <a:pt x="40" y="2"/>
                    <a:pt x="40" y="2"/>
                  </a:cubicBezTo>
                  <a:cubicBezTo>
                    <a:pt x="38" y="2"/>
                    <a:pt x="38" y="3"/>
                    <a:pt x="37" y="3"/>
                  </a:cubicBezTo>
                  <a:cubicBezTo>
                    <a:pt x="37" y="1"/>
                    <a:pt x="37" y="1"/>
                    <a:pt x="37" y="1"/>
                  </a:cubicBezTo>
                  <a:cubicBezTo>
                    <a:pt x="34" y="1"/>
                    <a:pt x="35" y="3"/>
                    <a:pt x="33" y="3"/>
                  </a:cubicBezTo>
                  <a:cubicBezTo>
                    <a:pt x="33" y="2"/>
                    <a:pt x="32" y="3"/>
                    <a:pt x="31" y="3"/>
                  </a:cubicBezTo>
                  <a:cubicBezTo>
                    <a:pt x="31" y="5"/>
                    <a:pt x="30" y="3"/>
                    <a:pt x="29" y="3"/>
                  </a:cubicBezTo>
                  <a:cubicBezTo>
                    <a:pt x="30" y="3"/>
                    <a:pt x="29" y="3"/>
                    <a:pt x="29" y="3"/>
                  </a:cubicBezTo>
                  <a:cubicBezTo>
                    <a:pt x="29" y="3"/>
                    <a:pt x="29" y="2"/>
                    <a:pt x="28" y="2"/>
                  </a:cubicBezTo>
                  <a:cubicBezTo>
                    <a:pt x="29" y="2"/>
                    <a:pt x="29" y="2"/>
                    <a:pt x="29" y="1"/>
                  </a:cubicBezTo>
                  <a:cubicBezTo>
                    <a:pt x="30" y="1"/>
                    <a:pt x="30" y="3"/>
                    <a:pt x="31" y="2"/>
                  </a:cubicBezTo>
                  <a:cubicBezTo>
                    <a:pt x="32" y="1"/>
                    <a:pt x="31" y="2"/>
                    <a:pt x="30" y="1"/>
                  </a:cubicBezTo>
                  <a:cubicBezTo>
                    <a:pt x="30" y="1"/>
                    <a:pt x="30" y="0"/>
                    <a:pt x="29" y="0"/>
                  </a:cubicBezTo>
                  <a:cubicBezTo>
                    <a:pt x="28" y="1"/>
                    <a:pt x="28" y="1"/>
                    <a:pt x="28" y="2"/>
                  </a:cubicBezTo>
                  <a:cubicBezTo>
                    <a:pt x="27" y="2"/>
                    <a:pt x="27" y="2"/>
                    <a:pt x="27" y="3"/>
                  </a:cubicBezTo>
                  <a:cubicBezTo>
                    <a:pt x="27" y="3"/>
                    <a:pt x="27" y="3"/>
                    <a:pt x="26" y="3"/>
                  </a:cubicBezTo>
                  <a:cubicBezTo>
                    <a:pt x="26" y="3"/>
                    <a:pt x="26" y="3"/>
                    <a:pt x="26" y="2"/>
                  </a:cubicBezTo>
                  <a:cubicBezTo>
                    <a:pt x="25" y="2"/>
                    <a:pt x="25" y="2"/>
                    <a:pt x="24" y="1"/>
                  </a:cubicBezTo>
                  <a:cubicBezTo>
                    <a:pt x="24" y="2"/>
                    <a:pt x="24" y="2"/>
                    <a:pt x="24" y="2"/>
                  </a:cubicBezTo>
                  <a:cubicBezTo>
                    <a:pt x="24" y="3"/>
                    <a:pt x="25" y="3"/>
                    <a:pt x="24" y="3"/>
                  </a:cubicBezTo>
                  <a:cubicBezTo>
                    <a:pt x="23" y="3"/>
                    <a:pt x="22" y="3"/>
                    <a:pt x="22" y="2"/>
                  </a:cubicBezTo>
                  <a:cubicBezTo>
                    <a:pt x="20" y="2"/>
                    <a:pt x="20" y="3"/>
                    <a:pt x="18" y="2"/>
                  </a:cubicBezTo>
                  <a:cubicBezTo>
                    <a:pt x="17" y="2"/>
                    <a:pt x="17" y="4"/>
                    <a:pt x="16" y="4"/>
                  </a:cubicBezTo>
                  <a:cubicBezTo>
                    <a:pt x="16" y="2"/>
                    <a:pt x="16" y="2"/>
                    <a:pt x="15" y="1"/>
                  </a:cubicBezTo>
                  <a:cubicBezTo>
                    <a:pt x="14" y="3"/>
                    <a:pt x="16" y="2"/>
                    <a:pt x="16" y="3"/>
                  </a:cubicBezTo>
                  <a:cubicBezTo>
                    <a:pt x="15" y="3"/>
                    <a:pt x="14" y="2"/>
                    <a:pt x="13" y="3"/>
                  </a:cubicBezTo>
                  <a:cubicBezTo>
                    <a:pt x="12" y="3"/>
                    <a:pt x="14" y="4"/>
                    <a:pt x="12" y="5"/>
                  </a:cubicBezTo>
                  <a:cubicBezTo>
                    <a:pt x="12" y="5"/>
                    <a:pt x="12" y="4"/>
                    <a:pt x="12" y="3"/>
                  </a:cubicBezTo>
                  <a:cubicBezTo>
                    <a:pt x="10" y="3"/>
                    <a:pt x="11" y="5"/>
                    <a:pt x="10" y="5"/>
                  </a:cubicBezTo>
                  <a:cubicBezTo>
                    <a:pt x="10" y="3"/>
                    <a:pt x="9" y="3"/>
                    <a:pt x="8" y="3"/>
                  </a:cubicBezTo>
                  <a:cubicBezTo>
                    <a:pt x="8" y="3"/>
                    <a:pt x="8" y="2"/>
                    <a:pt x="7" y="2"/>
                  </a:cubicBezTo>
                  <a:cubicBezTo>
                    <a:pt x="7" y="2"/>
                    <a:pt x="6" y="2"/>
                    <a:pt x="6" y="2"/>
                  </a:cubicBezTo>
                  <a:cubicBezTo>
                    <a:pt x="6" y="3"/>
                    <a:pt x="5" y="5"/>
                    <a:pt x="5" y="6"/>
                  </a:cubicBezTo>
                  <a:cubicBezTo>
                    <a:pt x="5" y="6"/>
                    <a:pt x="5" y="6"/>
                    <a:pt x="5" y="6"/>
                  </a:cubicBezTo>
                  <a:cubicBezTo>
                    <a:pt x="5" y="6"/>
                    <a:pt x="5" y="6"/>
                    <a:pt x="5" y="6"/>
                  </a:cubicBezTo>
                  <a:cubicBezTo>
                    <a:pt x="3" y="6"/>
                    <a:pt x="4" y="5"/>
                    <a:pt x="2" y="5"/>
                  </a:cubicBezTo>
                  <a:cubicBezTo>
                    <a:pt x="2" y="7"/>
                    <a:pt x="2" y="7"/>
                    <a:pt x="2" y="7"/>
                  </a:cubicBezTo>
                  <a:cubicBezTo>
                    <a:pt x="2" y="7"/>
                    <a:pt x="2" y="7"/>
                    <a:pt x="2" y="7"/>
                  </a:cubicBezTo>
                  <a:cubicBezTo>
                    <a:pt x="1" y="8"/>
                    <a:pt x="1" y="9"/>
                    <a:pt x="0" y="10"/>
                  </a:cubicBezTo>
                  <a:cubicBezTo>
                    <a:pt x="1" y="10"/>
                    <a:pt x="2" y="10"/>
                    <a:pt x="1" y="8"/>
                  </a:cubicBezTo>
                  <a:close/>
                  <a:moveTo>
                    <a:pt x="6" y="9"/>
                  </a:moveTo>
                  <a:cubicBezTo>
                    <a:pt x="6" y="9"/>
                    <a:pt x="6" y="9"/>
                    <a:pt x="5" y="8"/>
                  </a:cubicBezTo>
                  <a:cubicBezTo>
                    <a:pt x="5" y="8"/>
                    <a:pt x="6" y="8"/>
                    <a:pt x="6" y="8"/>
                  </a:cubicBezTo>
                  <a:cubicBezTo>
                    <a:pt x="6" y="8"/>
                    <a:pt x="6" y="8"/>
                    <a:pt x="6" y="9"/>
                  </a:cubicBezTo>
                  <a:close/>
                  <a:moveTo>
                    <a:pt x="7" y="9"/>
                  </a:moveTo>
                  <a:cubicBezTo>
                    <a:pt x="6" y="10"/>
                    <a:pt x="6" y="12"/>
                    <a:pt x="5" y="11"/>
                  </a:cubicBezTo>
                  <a:cubicBezTo>
                    <a:pt x="5" y="10"/>
                    <a:pt x="7" y="10"/>
                    <a:pt x="7" y="9"/>
                  </a:cubicBezTo>
                  <a:cubicBezTo>
                    <a:pt x="7" y="9"/>
                    <a:pt x="7" y="9"/>
                    <a:pt x="8" y="9"/>
                  </a:cubicBezTo>
                  <a:cubicBezTo>
                    <a:pt x="7" y="9"/>
                    <a:pt x="7" y="9"/>
                    <a:pt x="7" y="9"/>
                  </a:cubicBezTo>
                  <a:close/>
                  <a:moveTo>
                    <a:pt x="18" y="5"/>
                  </a:moveTo>
                  <a:cubicBezTo>
                    <a:pt x="18" y="6"/>
                    <a:pt x="18" y="6"/>
                    <a:pt x="18" y="6"/>
                  </a:cubicBezTo>
                  <a:cubicBezTo>
                    <a:pt x="18" y="6"/>
                    <a:pt x="18" y="6"/>
                    <a:pt x="18" y="6"/>
                  </a:cubicBezTo>
                  <a:cubicBezTo>
                    <a:pt x="18" y="6"/>
                    <a:pt x="18" y="6"/>
                    <a:pt x="18" y="7"/>
                  </a:cubicBezTo>
                  <a:cubicBezTo>
                    <a:pt x="17" y="6"/>
                    <a:pt x="17" y="6"/>
                    <a:pt x="16" y="6"/>
                  </a:cubicBezTo>
                  <a:cubicBezTo>
                    <a:pt x="17" y="5"/>
                    <a:pt x="17" y="5"/>
                    <a:pt x="18" y="5"/>
                  </a:cubicBezTo>
                  <a:close/>
                  <a:moveTo>
                    <a:pt x="28" y="3"/>
                  </a:moveTo>
                  <a:cubicBezTo>
                    <a:pt x="28" y="3"/>
                    <a:pt x="28" y="3"/>
                    <a:pt x="28" y="3"/>
                  </a:cubicBezTo>
                  <a:cubicBezTo>
                    <a:pt x="28" y="3"/>
                    <a:pt x="28" y="3"/>
                    <a:pt x="28" y="3"/>
                  </a:cubicBezTo>
                  <a:cubicBezTo>
                    <a:pt x="28" y="3"/>
                    <a:pt x="28" y="3"/>
                    <a:pt x="28" y="3"/>
                  </a:cubicBezTo>
                  <a:close/>
                  <a:moveTo>
                    <a:pt x="23" y="8"/>
                  </a:moveTo>
                  <a:cubicBezTo>
                    <a:pt x="23" y="8"/>
                    <a:pt x="23" y="8"/>
                    <a:pt x="23" y="8"/>
                  </a:cubicBezTo>
                  <a:cubicBezTo>
                    <a:pt x="23" y="8"/>
                    <a:pt x="23" y="8"/>
                    <a:pt x="23" y="8"/>
                  </a:cubicBezTo>
                  <a:cubicBezTo>
                    <a:pt x="23" y="8"/>
                    <a:pt x="23" y="8"/>
                    <a:pt x="23" y="8"/>
                  </a:cubicBezTo>
                  <a:close/>
                  <a:moveTo>
                    <a:pt x="16" y="9"/>
                  </a:moveTo>
                  <a:cubicBezTo>
                    <a:pt x="16" y="8"/>
                    <a:pt x="16" y="8"/>
                    <a:pt x="16" y="8"/>
                  </a:cubicBezTo>
                  <a:cubicBezTo>
                    <a:pt x="16" y="8"/>
                    <a:pt x="16" y="8"/>
                    <a:pt x="16" y="8"/>
                  </a:cubicBezTo>
                  <a:cubicBezTo>
                    <a:pt x="16" y="8"/>
                    <a:pt x="16" y="8"/>
                    <a:pt x="16" y="9"/>
                  </a:cubicBezTo>
                  <a:close/>
                  <a:moveTo>
                    <a:pt x="18" y="10"/>
                  </a:moveTo>
                  <a:cubicBezTo>
                    <a:pt x="18" y="10"/>
                    <a:pt x="18" y="10"/>
                    <a:pt x="18" y="10"/>
                  </a:cubicBezTo>
                  <a:cubicBezTo>
                    <a:pt x="18" y="10"/>
                    <a:pt x="18" y="10"/>
                    <a:pt x="18" y="10"/>
                  </a:cubicBezTo>
                  <a:close/>
                  <a:moveTo>
                    <a:pt x="27" y="10"/>
                  </a:moveTo>
                  <a:cubicBezTo>
                    <a:pt x="27" y="10"/>
                    <a:pt x="27" y="10"/>
                    <a:pt x="27" y="10"/>
                  </a:cubicBezTo>
                  <a:cubicBezTo>
                    <a:pt x="27" y="10"/>
                    <a:pt x="27" y="10"/>
                    <a:pt x="27" y="10"/>
                  </a:cubicBezTo>
                  <a:cubicBezTo>
                    <a:pt x="27" y="10"/>
                    <a:pt x="27" y="10"/>
                    <a:pt x="27" y="10"/>
                  </a:cubicBezTo>
                  <a:close/>
                  <a:moveTo>
                    <a:pt x="42" y="7"/>
                  </a:moveTo>
                  <a:cubicBezTo>
                    <a:pt x="42" y="7"/>
                    <a:pt x="43" y="6"/>
                    <a:pt x="43" y="6"/>
                  </a:cubicBezTo>
                  <a:cubicBezTo>
                    <a:pt x="43" y="6"/>
                    <a:pt x="44" y="6"/>
                    <a:pt x="44" y="6"/>
                  </a:cubicBezTo>
                  <a:cubicBezTo>
                    <a:pt x="43" y="7"/>
                    <a:pt x="42" y="7"/>
                    <a:pt x="42" y="7"/>
                  </a:cubicBezTo>
                  <a:close/>
                  <a:moveTo>
                    <a:pt x="41" y="6"/>
                  </a:moveTo>
                  <a:cubicBezTo>
                    <a:pt x="41" y="6"/>
                    <a:pt x="41" y="6"/>
                    <a:pt x="41" y="6"/>
                  </a:cubicBezTo>
                  <a:cubicBezTo>
                    <a:pt x="41" y="6"/>
                    <a:pt x="41" y="6"/>
                    <a:pt x="41" y="6"/>
                  </a:cubicBezTo>
                  <a:cubicBezTo>
                    <a:pt x="41" y="6"/>
                    <a:pt x="41" y="6"/>
                    <a:pt x="41" y="6"/>
                  </a:cubicBezTo>
                  <a:close/>
                  <a:moveTo>
                    <a:pt x="39" y="8"/>
                  </a:moveTo>
                  <a:cubicBezTo>
                    <a:pt x="40" y="8"/>
                    <a:pt x="40" y="8"/>
                    <a:pt x="40" y="8"/>
                  </a:cubicBezTo>
                  <a:cubicBezTo>
                    <a:pt x="39" y="8"/>
                    <a:pt x="39" y="7"/>
                    <a:pt x="39" y="7"/>
                  </a:cubicBezTo>
                  <a:cubicBezTo>
                    <a:pt x="40" y="7"/>
                    <a:pt x="40" y="7"/>
                    <a:pt x="40" y="7"/>
                  </a:cubicBezTo>
                  <a:cubicBezTo>
                    <a:pt x="40" y="8"/>
                    <a:pt x="40" y="8"/>
                    <a:pt x="39" y="8"/>
                  </a:cubicBezTo>
                  <a:cubicBezTo>
                    <a:pt x="39" y="8"/>
                    <a:pt x="39" y="8"/>
                    <a:pt x="39" y="8"/>
                  </a:cubicBezTo>
                  <a:close/>
                  <a:moveTo>
                    <a:pt x="35" y="8"/>
                  </a:moveTo>
                  <a:cubicBezTo>
                    <a:pt x="34" y="9"/>
                    <a:pt x="34" y="9"/>
                    <a:pt x="33" y="9"/>
                  </a:cubicBezTo>
                  <a:cubicBezTo>
                    <a:pt x="33" y="9"/>
                    <a:pt x="33" y="8"/>
                    <a:pt x="33" y="8"/>
                  </a:cubicBezTo>
                  <a:cubicBezTo>
                    <a:pt x="34" y="8"/>
                    <a:pt x="34" y="8"/>
                    <a:pt x="34" y="8"/>
                  </a:cubicBezTo>
                  <a:cubicBezTo>
                    <a:pt x="34" y="8"/>
                    <a:pt x="34" y="8"/>
                    <a:pt x="35" y="8"/>
                  </a:cubicBezTo>
                  <a:close/>
                  <a:moveTo>
                    <a:pt x="34" y="10"/>
                  </a:moveTo>
                  <a:cubicBezTo>
                    <a:pt x="34" y="10"/>
                    <a:pt x="34" y="10"/>
                    <a:pt x="34" y="10"/>
                  </a:cubicBezTo>
                  <a:cubicBezTo>
                    <a:pt x="35" y="10"/>
                    <a:pt x="35" y="9"/>
                    <a:pt x="35" y="9"/>
                  </a:cubicBezTo>
                  <a:cubicBezTo>
                    <a:pt x="36" y="9"/>
                    <a:pt x="36" y="9"/>
                    <a:pt x="36" y="9"/>
                  </a:cubicBezTo>
                  <a:cubicBezTo>
                    <a:pt x="37" y="9"/>
                    <a:pt x="37" y="9"/>
                    <a:pt x="37" y="10"/>
                  </a:cubicBezTo>
                  <a:cubicBezTo>
                    <a:pt x="37" y="11"/>
                    <a:pt x="35" y="10"/>
                    <a:pt x="34" y="10"/>
                  </a:cubicBezTo>
                  <a:close/>
                  <a:moveTo>
                    <a:pt x="37" y="8"/>
                  </a:moveTo>
                  <a:cubicBezTo>
                    <a:pt x="38" y="8"/>
                    <a:pt x="38" y="8"/>
                    <a:pt x="38" y="8"/>
                  </a:cubicBezTo>
                  <a:cubicBezTo>
                    <a:pt x="38" y="8"/>
                    <a:pt x="38" y="9"/>
                    <a:pt x="38" y="9"/>
                  </a:cubicBezTo>
                  <a:cubicBezTo>
                    <a:pt x="38" y="9"/>
                    <a:pt x="38" y="9"/>
                    <a:pt x="38" y="9"/>
                  </a:cubicBezTo>
                  <a:cubicBezTo>
                    <a:pt x="38" y="9"/>
                    <a:pt x="37" y="9"/>
                    <a:pt x="37" y="8"/>
                  </a:cubicBezTo>
                  <a:close/>
                  <a:moveTo>
                    <a:pt x="38" y="10"/>
                  </a:moveTo>
                  <a:cubicBezTo>
                    <a:pt x="39" y="10"/>
                    <a:pt x="39" y="10"/>
                    <a:pt x="39" y="10"/>
                  </a:cubicBezTo>
                  <a:cubicBezTo>
                    <a:pt x="40" y="9"/>
                    <a:pt x="40" y="9"/>
                    <a:pt x="42" y="9"/>
                  </a:cubicBezTo>
                  <a:cubicBezTo>
                    <a:pt x="42" y="11"/>
                    <a:pt x="42" y="11"/>
                    <a:pt x="42" y="11"/>
                  </a:cubicBezTo>
                  <a:cubicBezTo>
                    <a:pt x="40" y="11"/>
                    <a:pt x="39" y="10"/>
                    <a:pt x="38" y="10"/>
                  </a:cubicBezTo>
                  <a:close/>
                  <a:moveTo>
                    <a:pt x="44" y="8"/>
                  </a:moveTo>
                  <a:cubicBezTo>
                    <a:pt x="44" y="8"/>
                    <a:pt x="44" y="7"/>
                    <a:pt x="44" y="7"/>
                  </a:cubicBezTo>
                  <a:cubicBezTo>
                    <a:pt x="44" y="7"/>
                    <a:pt x="44" y="7"/>
                    <a:pt x="44" y="7"/>
                  </a:cubicBezTo>
                  <a:cubicBezTo>
                    <a:pt x="45" y="7"/>
                    <a:pt x="45" y="7"/>
                    <a:pt x="45" y="8"/>
                  </a:cubicBezTo>
                  <a:lnTo>
                    <a:pt x="44" y="8"/>
                  </a:lnTo>
                  <a:close/>
                  <a:moveTo>
                    <a:pt x="51" y="10"/>
                  </a:moveTo>
                  <a:cubicBezTo>
                    <a:pt x="51" y="10"/>
                    <a:pt x="52" y="10"/>
                    <a:pt x="52" y="10"/>
                  </a:cubicBezTo>
                  <a:cubicBezTo>
                    <a:pt x="51" y="11"/>
                    <a:pt x="51" y="10"/>
                    <a:pt x="51" y="11"/>
                  </a:cubicBezTo>
                  <a:cubicBezTo>
                    <a:pt x="50" y="12"/>
                    <a:pt x="52" y="12"/>
                    <a:pt x="52" y="13"/>
                  </a:cubicBezTo>
                  <a:cubicBezTo>
                    <a:pt x="51" y="14"/>
                    <a:pt x="51" y="12"/>
                    <a:pt x="50" y="11"/>
                  </a:cubicBezTo>
                  <a:cubicBezTo>
                    <a:pt x="50" y="11"/>
                    <a:pt x="49" y="11"/>
                    <a:pt x="49" y="11"/>
                  </a:cubicBezTo>
                  <a:cubicBezTo>
                    <a:pt x="49" y="11"/>
                    <a:pt x="49" y="10"/>
                    <a:pt x="49" y="10"/>
                  </a:cubicBezTo>
                  <a:cubicBezTo>
                    <a:pt x="49" y="10"/>
                    <a:pt x="48" y="9"/>
                    <a:pt x="48" y="9"/>
                  </a:cubicBezTo>
                  <a:cubicBezTo>
                    <a:pt x="48" y="8"/>
                    <a:pt x="48" y="8"/>
                    <a:pt x="48" y="7"/>
                  </a:cubicBezTo>
                  <a:cubicBezTo>
                    <a:pt x="48" y="7"/>
                    <a:pt x="48" y="7"/>
                    <a:pt x="49" y="7"/>
                  </a:cubicBezTo>
                  <a:cubicBezTo>
                    <a:pt x="49" y="7"/>
                    <a:pt x="49" y="8"/>
                    <a:pt x="49" y="8"/>
                  </a:cubicBezTo>
                  <a:cubicBezTo>
                    <a:pt x="49" y="8"/>
                    <a:pt x="50" y="8"/>
                    <a:pt x="50" y="8"/>
                  </a:cubicBezTo>
                  <a:cubicBezTo>
                    <a:pt x="50" y="8"/>
                    <a:pt x="50" y="8"/>
                    <a:pt x="51" y="8"/>
                  </a:cubicBezTo>
                  <a:cubicBezTo>
                    <a:pt x="51" y="8"/>
                    <a:pt x="51" y="8"/>
                    <a:pt x="51" y="8"/>
                  </a:cubicBezTo>
                  <a:cubicBezTo>
                    <a:pt x="51" y="7"/>
                    <a:pt x="51" y="10"/>
                    <a:pt x="51" y="10"/>
                  </a:cubicBezTo>
                  <a:close/>
                  <a:moveTo>
                    <a:pt x="47" y="4"/>
                  </a:moveTo>
                  <a:cubicBezTo>
                    <a:pt x="47" y="4"/>
                    <a:pt x="47" y="5"/>
                    <a:pt x="47" y="5"/>
                  </a:cubicBezTo>
                  <a:cubicBezTo>
                    <a:pt x="47" y="5"/>
                    <a:pt x="47" y="6"/>
                    <a:pt x="47" y="7"/>
                  </a:cubicBezTo>
                  <a:cubicBezTo>
                    <a:pt x="46" y="7"/>
                    <a:pt x="47" y="5"/>
                    <a:pt x="46" y="5"/>
                  </a:cubicBezTo>
                  <a:cubicBezTo>
                    <a:pt x="46" y="5"/>
                    <a:pt x="46" y="5"/>
                    <a:pt x="46" y="4"/>
                  </a:cubicBezTo>
                  <a:cubicBezTo>
                    <a:pt x="46" y="4"/>
                    <a:pt x="47" y="4"/>
                    <a:pt x="47" y="4"/>
                  </a:cubicBezTo>
                  <a:close/>
                  <a:moveTo>
                    <a:pt x="45" y="5"/>
                  </a:moveTo>
                  <a:cubicBezTo>
                    <a:pt x="45" y="5"/>
                    <a:pt x="45" y="5"/>
                    <a:pt x="45" y="5"/>
                  </a:cubicBezTo>
                  <a:cubicBezTo>
                    <a:pt x="45" y="6"/>
                    <a:pt x="45" y="6"/>
                    <a:pt x="45" y="7"/>
                  </a:cubicBezTo>
                  <a:cubicBezTo>
                    <a:pt x="44" y="6"/>
                    <a:pt x="45" y="6"/>
                    <a:pt x="45" y="5"/>
                  </a:cubicBezTo>
                  <a:cubicBezTo>
                    <a:pt x="45" y="5"/>
                    <a:pt x="45" y="5"/>
                    <a:pt x="45" y="5"/>
                  </a:cubicBezTo>
                  <a:close/>
                  <a:moveTo>
                    <a:pt x="41" y="4"/>
                  </a:moveTo>
                  <a:cubicBezTo>
                    <a:pt x="41" y="4"/>
                    <a:pt x="40" y="4"/>
                    <a:pt x="40" y="4"/>
                  </a:cubicBezTo>
                  <a:cubicBezTo>
                    <a:pt x="40" y="4"/>
                    <a:pt x="39" y="4"/>
                    <a:pt x="39" y="4"/>
                  </a:cubicBezTo>
                  <a:cubicBezTo>
                    <a:pt x="39" y="4"/>
                    <a:pt x="39" y="4"/>
                    <a:pt x="39" y="4"/>
                  </a:cubicBezTo>
                  <a:cubicBezTo>
                    <a:pt x="39" y="3"/>
                    <a:pt x="40" y="3"/>
                    <a:pt x="41" y="4"/>
                  </a:cubicBezTo>
                  <a:close/>
                  <a:moveTo>
                    <a:pt x="33" y="4"/>
                  </a:moveTo>
                  <a:cubicBezTo>
                    <a:pt x="33" y="4"/>
                    <a:pt x="33" y="4"/>
                    <a:pt x="33" y="4"/>
                  </a:cubicBezTo>
                  <a:cubicBezTo>
                    <a:pt x="33" y="4"/>
                    <a:pt x="33" y="4"/>
                    <a:pt x="33" y="4"/>
                  </a:cubicBezTo>
                  <a:cubicBezTo>
                    <a:pt x="33" y="4"/>
                    <a:pt x="33" y="4"/>
                    <a:pt x="33" y="5"/>
                  </a:cubicBezTo>
                  <a:cubicBezTo>
                    <a:pt x="33" y="5"/>
                    <a:pt x="33" y="4"/>
                    <a:pt x="33" y="4"/>
                  </a:cubicBezTo>
                  <a:close/>
                  <a:moveTo>
                    <a:pt x="33" y="3"/>
                  </a:moveTo>
                  <a:cubicBezTo>
                    <a:pt x="32" y="3"/>
                    <a:pt x="32" y="4"/>
                    <a:pt x="32" y="4"/>
                  </a:cubicBezTo>
                  <a:cubicBezTo>
                    <a:pt x="32" y="3"/>
                    <a:pt x="32" y="3"/>
                    <a:pt x="32" y="3"/>
                  </a:cubicBezTo>
                  <a:cubicBezTo>
                    <a:pt x="32" y="3"/>
                    <a:pt x="32" y="3"/>
                    <a:pt x="33" y="3"/>
                  </a:cubicBezTo>
                  <a:close/>
                  <a:moveTo>
                    <a:pt x="17" y="4"/>
                  </a:moveTo>
                  <a:cubicBezTo>
                    <a:pt x="17" y="5"/>
                    <a:pt x="17" y="5"/>
                    <a:pt x="17" y="5"/>
                  </a:cubicBezTo>
                  <a:cubicBezTo>
                    <a:pt x="16" y="5"/>
                    <a:pt x="16" y="4"/>
                    <a:pt x="16" y="4"/>
                  </a:cubicBezTo>
                  <a:cubicBezTo>
                    <a:pt x="16" y="4"/>
                    <a:pt x="17" y="4"/>
                    <a:pt x="17" y="4"/>
                  </a:cubicBezTo>
                  <a:close/>
                  <a:moveTo>
                    <a:pt x="16" y="4"/>
                  </a:moveTo>
                  <a:cubicBezTo>
                    <a:pt x="16" y="4"/>
                    <a:pt x="16" y="4"/>
                    <a:pt x="16" y="4"/>
                  </a:cubicBezTo>
                  <a:cubicBezTo>
                    <a:pt x="16" y="4"/>
                    <a:pt x="16" y="4"/>
                    <a:pt x="16" y="4"/>
                  </a:cubicBezTo>
                  <a:cubicBezTo>
                    <a:pt x="16" y="4"/>
                    <a:pt x="16" y="4"/>
                    <a:pt x="16" y="4"/>
                  </a:cubicBezTo>
                  <a:close/>
                  <a:moveTo>
                    <a:pt x="13" y="5"/>
                  </a:moveTo>
                  <a:cubicBezTo>
                    <a:pt x="13" y="5"/>
                    <a:pt x="13" y="5"/>
                    <a:pt x="13" y="5"/>
                  </a:cubicBezTo>
                  <a:cubicBezTo>
                    <a:pt x="13" y="5"/>
                    <a:pt x="13" y="5"/>
                    <a:pt x="13" y="5"/>
                  </a:cubicBezTo>
                  <a:cubicBezTo>
                    <a:pt x="13" y="5"/>
                    <a:pt x="13" y="5"/>
                    <a:pt x="13" y="5"/>
                  </a:cubicBezTo>
                  <a:cubicBezTo>
                    <a:pt x="13" y="5"/>
                    <a:pt x="13" y="5"/>
                    <a:pt x="13" y="5"/>
                  </a:cubicBezTo>
                  <a:close/>
                  <a:moveTo>
                    <a:pt x="8" y="5"/>
                  </a:moveTo>
                  <a:cubicBezTo>
                    <a:pt x="8" y="5"/>
                    <a:pt x="8" y="5"/>
                    <a:pt x="8" y="5"/>
                  </a:cubicBezTo>
                  <a:cubicBezTo>
                    <a:pt x="8" y="5"/>
                    <a:pt x="8" y="5"/>
                    <a:pt x="7" y="5"/>
                  </a:cubicBezTo>
                  <a:cubicBezTo>
                    <a:pt x="7" y="5"/>
                    <a:pt x="7" y="5"/>
                    <a:pt x="7" y="5"/>
                  </a:cubicBezTo>
                  <a:cubicBezTo>
                    <a:pt x="7" y="5"/>
                    <a:pt x="8" y="4"/>
                    <a:pt x="8"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9" name="Freeform 3361"/>
            <p:cNvSpPr/>
            <p:nvPr/>
          </p:nvSpPr>
          <p:spPr bwMode="auto">
            <a:xfrm>
              <a:off x="9455151" y="3951288"/>
              <a:ext cx="9525" cy="12700"/>
            </a:xfrm>
            <a:custGeom>
              <a:avLst/>
              <a:gdLst>
                <a:gd name="T0" fmla="*/ 0 w 3"/>
                <a:gd name="T1" fmla="*/ 2 h 4"/>
                <a:gd name="T2" fmla="*/ 1 w 3"/>
                <a:gd name="T3" fmla="*/ 2 h 4"/>
                <a:gd name="T4" fmla="*/ 1 w 3"/>
                <a:gd name="T5" fmla="*/ 3 h 4"/>
                <a:gd name="T6" fmla="*/ 3 w 3"/>
                <a:gd name="T7" fmla="*/ 2 h 4"/>
                <a:gd name="T8" fmla="*/ 0 w 3"/>
                <a:gd name="T9" fmla="*/ 2 h 4"/>
              </a:gdLst>
              <a:ahLst/>
              <a:cxnLst>
                <a:cxn ang="0">
                  <a:pos x="T0" y="T1"/>
                </a:cxn>
                <a:cxn ang="0">
                  <a:pos x="T2" y="T3"/>
                </a:cxn>
                <a:cxn ang="0">
                  <a:pos x="T4" y="T5"/>
                </a:cxn>
                <a:cxn ang="0">
                  <a:pos x="T6" y="T7"/>
                </a:cxn>
                <a:cxn ang="0">
                  <a:pos x="T8" y="T9"/>
                </a:cxn>
              </a:cxnLst>
              <a:rect l="0" t="0" r="r" b="b"/>
              <a:pathLst>
                <a:path w="3" h="4">
                  <a:moveTo>
                    <a:pt x="0" y="2"/>
                  </a:moveTo>
                  <a:cubicBezTo>
                    <a:pt x="0" y="2"/>
                    <a:pt x="1" y="2"/>
                    <a:pt x="1" y="2"/>
                  </a:cubicBezTo>
                  <a:cubicBezTo>
                    <a:pt x="1" y="2"/>
                    <a:pt x="1" y="3"/>
                    <a:pt x="1" y="3"/>
                  </a:cubicBezTo>
                  <a:cubicBezTo>
                    <a:pt x="3" y="4"/>
                    <a:pt x="2" y="2"/>
                    <a:pt x="3" y="2"/>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0" name="Freeform 3362"/>
            <p:cNvSpPr/>
            <p:nvPr/>
          </p:nvSpPr>
          <p:spPr bwMode="auto">
            <a:xfrm>
              <a:off x="9559926" y="4056063"/>
              <a:ext cx="9525" cy="9525"/>
            </a:xfrm>
            <a:custGeom>
              <a:avLst/>
              <a:gdLst>
                <a:gd name="T0" fmla="*/ 0 w 3"/>
                <a:gd name="T1" fmla="*/ 1 h 3"/>
                <a:gd name="T2" fmla="*/ 3 w 3"/>
                <a:gd name="T3" fmla="*/ 0 h 3"/>
                <a:gd name="T4" fmla="*/ 1 w 3"/>
                <a:gd name="T5" fmla="*/ 0 h 3"/>
                <a:gd name="T6" fmla="*/ 0 w 3"/>
                <a:gd name="T7" fmla="*/ 1 h 3"/>
              </a:gdLst>
              <a:ahLst/>
              <a:cxnLst>
                <a:cxn ang="0">
                  <a:pos x="T0" y="T1"/>
                </a:cxn>
                <a:cxn ang="0">
                  <a:pos x="T2" y="T3"/>
                </a:cxn>
                <a:cxn ang="0">
                  <a:pos x="T4" y="T5"/>
                </a:cxn>
                <a:cxn ang="0">
                  <a:pos x="T6" y="T7"/>
                </a:cxn>
              </a:cxnLst>
              <a:rect l="0" t="0" r="r" b="b"/>
              <a:pathLst>
                <a:path w="3" h="3">
                  <a:moveTo>
                    <a:pt x="0" y="1"/>
                  </a:moveTo>
                  <a:cubicBezTo>
                    <a:pt x="0" y="3"/>
                    <a:pt x="3" y="2"/>
                    <a:pt x="3" y="0"/>
                  </a:cubicBezTo>
                  <a:cubicBezTo>
                    <a:pt x="2" y="0"/>
                    <a:pt x="1"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1" name="Freeform 3363"/>
            <p:cNvSpPr>
              <a:spLocks noEditPoints="1"/>
            </p:cNvSpPr>
            <p:nvPr/>
          </p:nvSpPr>
          <p:spPr bwMode="auto">
            <a:xfrm>
              <a:off x="9894888" y="4845050"/>
              <a:ext cx="39688" cy="52387"/>
            </a:xfrm>
            <a:custGeom>
              <a:avLst/>
              <a:gdLst>
                <a:gd name="T0" fmla="*/ 7 w 12"/>
                <a:gd name="T1" fmla="*/ 12 h 16"/>
                <a:gd name="T2" fmla="*/ 6 w 12"/>
                <a:gd name="T3" fmla="*/ 11 h 16"/>
                <a:gd name="T4" fmla="*/ 6 w 12"/>
                <a:gd name="T5" fmla="*/ 11 h 16"/>
                <a:gd name="T6" fmla="*/ 6 w 12"/>
                <a:gd name="T7" fmla="*/ 9 h 16"/>
                <a:gd name="T8" fmla="*/ 7 w 12"/>
                <a:gd name="T9" fmla="*/ 8 h 16"/>
                <a:gd name="T10" fmla="*/ 7 w 12"/>
                <a:gd name="T11" fmla="*/ 8 h 16"/>
                <a:gd name="T12" fmla="*/ 6 w 12"/>
                <a:gd name="T13" fmla="*/ 10 h 16"/>
                <a:gd name="T14" fmla="*/ 8 w 12"/>
                <a:gd name="T15" fmla="*/ 9 h 16"/>
                <a:gd name="T16" fmla="*/ 8 w 12"/>
                <a:gd name="T17" fmla="*/ 10 h 16"/>
                <a:gd name="T18" fmla="*/ 11 w 12"/>
                <a:gd name="T19" fmla="*/ 10 h 16"/>
                <a:gd name="T20" fmla="*/ 11 w 12"/>
                <a:gd name="T21" fmla="*/ 7 h 16"/>
                <a:gd name="T22" fmla="*/ 11 w 12"/>
                <a:gd name="T23" fmla="*/ 7 h 16"/>
                <a:gd name="T24" fmla="*/ 12 w 12"/>
                <a:gd name="T25" fmla="*/ 7 h 16"/>
                <a:gd name="T26" fmla="*/ 12 w 12"/>
                <a:gd name="T27" fmla="*/ 6 h 16"/>
                <a:gd name="T28" fmla="*/ 10 w 12"/>
                <a:gd name="T29" fmla="*/ 6 h 16"/>
                <a:gd name="T30" fmla="*/ 10 w 12"/>
                <a:gd name="T31" fmla="*/ 7 h 16"/>
                <a:gd name="T32" fmla="*/ 8 w 12"/>
                <a:gd name="T33" fmla="*/ 8 h 16"/>
                <a:gd name="T34" fmla="*/ 8 w 12"/>
                <a:gd name="T35" fmla="*/ 7 h 16"/>
                <a:gd name="T36" fmla="*/ 9 w 12"/>
                <a:gd name="T37" fmla="*/ 6 h 16"/>
                <a:gd name="T38" fmla="*/ 10 w 12"/>
                <a:gd name="T39" fmla="*/ 5 h 16"/>
                <a:gd name="T40" fmla="*/ 7 w 12"/>
                <a:gd name="T41" fmla="*/ 7 h 16"/>
                <a:gd name="T42" fmla="*/ 6 w 12"/>
                <a:gd name="T43" fmla="*/ 6 h 16"/>
                <a:gd name="T44" fmla="*/ 7 w 12"/>
                <a:gd name="T45" fmla="*/ 6 h 16"/>
                <a:gd name="T46" fmla="*/ 6 w 12"/>
                <a:gd name="T47" fmla="*/ 5 h 16"/>
                <a:gd name="T48" fmla="*/ 5 w 12"/>
                <a:gd name="T49" fmla="*/ 6 h 16"/>
                <a:gd name="T50" fmla="*/ 4 w 12"/>
                <a:gd name="T51" fmla="*/ 5 h 16"/>
                <a:gd name="T52" fmla="*/ 4 w 12"/>
                <a:gd name="T53" fmla="*/ 4 h 16"/>
                <a:gd name="T54" fmla="*/ 4 w 12"/>
                <a:gd name="T55" fmla="*/ 3 h 16"/>
                <a:gd name="T56" fmla="*/ 3 w 12"/>
                <a:gd name="T57" fmla="*/ 2 h 16"/>
                <a:gd name="T58" fmla="*/ 3 w 12"/>
                <a:gd name="T59" fmla="*/ 0 h 16"/>
                <a:gd name="T60" fmla="*/ 3 w 12"/>
                <a:gd name="T61" fmla="*/ 1 h 16"/>
                <a:gd name="T62" fmla="*/ 1 w 12"/>
                <a:gd name="T63" fmla="*/ 2 h 16"/>
                <a:gd name="T64" fmla="*/ 2 w 12"/>
                <a:gd name="T65" fmla="*/ 3 h 16"/>
                <a:gd name="T66" fmla="*/ 1 w 12"/>
                <a:gd name="T67" fmla="*/ 7 h 16"/>
                <a:gd name="T68" fmla="*/ 2 w 12"/>
                <a:gd name="T69" fmla="*/ 6 h 16"/>
                <a:gd name="T70" fmla="*/ 3 w 12"/>
                <a:gd name="T71" fmla="*/ 7 h 16"/>
                <a:gd name="T72" fmla="*/ 4 w 12"/>
                <a:gd name="T73" fmla="*/ 7 h 16"/>
                <a:gd name="T74" fmla="*/ 4 w 12"/>
                <a:gd name="T75" fmla="*/ 9 h 16"/>
                <a:gd name="T76" fmla="*/ 2 w 12"/>
                <a:gd name="T77" fmla="*/ 9 h 16"/>
                <a:gd name="T78" fmla="*/ 3 w 12"/>
                <a:gd name="T79" fmla="*/ 9 h 16"/>
                <a:gd name="T80" fmla="*/ 3 w 12"/>
                <a:gd name="T81" fmla="*/ 10 h 16"/>
                <a:gd name="T82" fmla="*/ 3 w 12"/>
                <a:gd name="T83" fmla="*/ 10 h 16"/>
                <a:gd name="T84" fmla="*/ 3 w 12"/>
                <a:gd name="T85" fmla="*/ 14 h 16"/>
                <a:gd name="T86" fmla="*/ 3 w 12"/>
                <a:gd name="T87" fmla="*/ 14 h 16"/>
                <a:gd name="T88" fmla="*/ 2 w 12"/>
                <a:gd name="T89" fmla="*/ 14 h 16"/>
                <a:gd name="T90" fmla="*/ 3 w 12"/>
                <a:gd name="T91" fmla="*/ 16 h 16"/>
                <a:gd name="T92" fmla="*/ 3 w 12"/>
                <a:gd name="T93" fmla="*/ 15 h 16"/>
                <a:gd name="T94" fmla="*/ 5 w 12"/>
                <a:gd name="T95" fmla="*/ 14 h 16"/>
                <a:gd name="T96" fmla="*/ 5 w 12"/>
                <a:gd name="T97" fmla="*/ 15 h 16"/>
                <a:gd name="T98" fmla="*/ 7 w 12"/>
                <a:gd name="T99" fmla="*/ 16 h 16"/>
                <a:gd name="T100" fmla="*/ 8 w 12"/>
                <a:gd name="T101" fmla="*/ 14 h 16"/>
                <a:gd name="T102" fmla="*/ 7 w 12"/>
                <a:gd name="T103" fmla="*/ 12 h 16"/>
                <a:gd name="T104" fmla="*/ 4 w 12"/>
                <a:gd name="T105" fmla="*/ 10 h 16"/>
                <a:gd name="T106" fmla="*/ 4 w 12"/>
                <a:gd name="T107" fmla="*/ 9 h 16"/>
                <a:gd name="T108" fmla="*/ 6 w 12"/>
                <a:gd name="T109" fmla="*/ 10 h 16"/>
                <a:gd name="T110" fmla="*/ 4 w 12"/>
                <a:gd name="T111"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 h="16">
                  <a:moveTo>
                    <a:pt x="7" y="12"/>
                  </a:moveTo>
                  <a:cubicBezTo>
                    <a:pt x="7" y="12"/>
                    <a:pt x="5" y="12"/>
                    <a:pt x="6" y="11"/>
                  </a:cubicBezTo>
                  <a:cubicBezTo>
                    <a:pt x="6" y="11"/>
                    <a:pt x="6" y="11"/>
                    <a:pt x="6" y="11"/>
                  </a:cubicBezTo>
                  <a:cubicBezTo>
                    <a:pt x="7" y="11"/>
                    <a:pt x="6" y="10"/>
                    <a:pt x="6" y="9"/>
                  </a:cubicBezTo>
                  <a:cubicBezTo>
                    <a:pt x="6" y="8"/>
                    <a:pt x="7" y="9"/>
                    <a:pt x="7" y="8"/>
                  </a:cubicBezTo>
                  <a:cubicBezTo>
                    <a:pt x="7" y="8"/>
                    <a:pt x="7" y="8"/>
                    <a:pt x="7" y="8"/>
                  </a:cubicBezTo>
                  <a:cubicBezTo>
                    <a:pt x="7" y="9"/>
                    <a:pt x="6" y="9"/>
                    <a:pt x="6" y="10"/>
                  </a:cubicBezTo>
                  <a:cubicBezTo>
                    <a:pt x="8" y="10"/>
                    <a:pt x="7" y="9"/>
                    <a:pt x="8" y="9"/>
                  </a:cubicBezTo>
                  <a:cubicBezTo>
                    <a:pt x="8" y="9"/>
                    <a:pt x="8" y="10"/>
                    <a:pt x="8" y="10"/>
                  </a:cubicBezTo>
                  <a:cubicBezTo>
                    <a:pt x="9" y="9"/>
                    <a:pt x="10" y="11"/>
                    <a:pt x="11" y="10"/>
                  </a:cubicBezTo>
                  <a:cubicBezTo>
                    <a:pt x="9" y="9"/>
                    <a:pt x="11" y="8"/>
                    <a:pt x="11" y="7"/>
                  </a:cubicBezTo>
                  <a:cubicBezTo>
                    <a:pt x="11" y="7"/>
                    <a:pt x="11" y="7"/>
                    <a:pt x="11" y="7"/>
                  </a:cubicBezTo>
                  <a:cubicBezTo>
                    <a:pt x="11" y="7"/>
                    <a:pt x="11" y="7"/>
                    <a:pt x="12" y="7"/>
                  </a:cubicBezTo>
                  <a:cubicBezTo>
                    <a:pt x="12" y="7"/>
                    <a:pt x="12" y="6"/>
                    <a:pt x="12" y="6"/>
                  </a:cubicBezTo>
                  <a:cubicBezTo>
                    <a:pt x="11" y="6"/>
                    <a:pt x="11" y="6"/>
                    <a:pt x="10" y="6"/>
                  </a:cubicBezTo>
                  <a:cubicBezTo>
                    <a:pt x="10" y="6"/>
                    <a:pt x="10" y="7"/>
                    <a:pt x="10" y="7"/>
                  </a:cubicBezTo>
                  <a:cubicBezTo>
                    <a:pt x="9" y="7"/>
                    <a:pt x="9" y="8"/>
                    <a:pt x="8" y="8"/>
                  </a:cubicBezTo>
                  <a:cubicBezTo>
                    <a:pt x="8" y="7"/>
                    <a:pt x="8" y="7"/>
                    <a:pt x="8" y="7"/>
                  </a:cubicBezTo>
                  <a:cubicBezTo>
                    <a:pt x="8" y="7"/>
                    <a:pt x="9" y="6"/>
                    <a:pt x="9" y="6"/>
                  </a:cubicBezTo>
                  <a:cubicBezTo>
                    <a:pt x="9" y="6"/>
                    <a:pt x="10" y="6"/>
                    <a:pt x="10" y="5"/>
                  </a:cubicBezTo>
                  <a:cubicBezTo>
                    <a:pt x="8" y="5"/>
                    <a:pt x="8" y="6"/>
                    <a:pt x="7" y="7"/>
                  </a:cubicBezTo>
                  <a:cubicBezTo>
                    <a:pt x="7" y="6"/>
                    <a:pt x="7" y="6"/>
                    <a:pt x="6" y="6"/>
                  </a:cubicBezTo>
                  <a:cubicBezTo>
                    <a:pt x="7" y="6"/>
                    <a:pt x="7" y="6"/>
                    <a:pt x="7" y="6"/>
                  </a:cubicBezTo>
                  <a:cubicBezTo>
                    <a:pt x="7" y="5"/>
                    <a:pt x="6" y="5"/>
                    <a:pt x="6" y="5"/>
                  </a:cubicBezTo>
                  <a:cubicBezTo>
                    <a:pt x="5" y="5"/>
                    <a:pt x="5" y="5"/>
                    <a:pt x="5" y="6"/>
                  </a:cubicBezTo>
                  <a:cubicBezTo>
                    <a:pt x="5" y="6"/>
                    <a:pt x="4" y="5"/>
                    <a:pt x="4" y="5"/>
                  </a:cubicBezTo>
                  <a:cubicBezTo>
                    <a:pt x="4" y="4"/>
                    <a:pt x="4" y="4"/>
                    <a:pt x="4" y="4"/>
                  </a:cubicBezTo>
                  <a:cubicBezTo>
                    <a:pt x="4" y="4"/>
                    <a:pt x="4" y="3"/>
                    <a:pt x="4" y="3"/>
                  </a:cubicBezTo>
                  <a:cubicBezTo>
                    <a:pt x="3" y="3"/>
                    <a:pt x="3" y="3"/>
                    <a:pt x="3" y="2"/>
                  </a:cubicBezTo>
                  <a:cubicBezTo>
                    <a:pt x="3" y="2"/>
                    <a:pt x="4" y="0"/>
                    <a:pt x="3" y="0"/>
                  </a:cubicBezTo>
                  <a:cubicBezTo>
                    <a:pt x="3" y="0"/>
                    <a:pt x="3" y="1"/>
                    <a:pt x="3" y="1"/>
                  </a:cubicBezTo>
                  <a:cubicBezTo>
                    <a:pt x="1" y="0"/>
                    <a:pt x="2" y="2"/>
                    <a:pt x="1" y="2"/>
                  </a:cubicBezTo>
                  <a:cubicBezTo>
                    <a:pt x="1" y="3"/>
                    <a:pt x="1" y="3"/>
                    <a:pt x="2" y="3"/>
                  </a:cubicBezTo>
                  <a:cubicBezTo>
                    <a:pt x="1" y="4"/>
                    <a:pt x="0" y="5"/>
                    <a:pt x="1" y="7"/>
                  </a:cubicBezTo>
                  <a:cubicBezTo>
                    <a:pt x="1" y="6"/>
                    <a:pt x="2" y="6"/>
                    <a:pt x="2" y="6"/>
                  </a:cubicBezTo>
                  <a:cubicBezTo>
                    <a:pt x="2" y="7"/>
                    <a:pt x="3" y="7"/>
                    <a:pt x="3" y="7"/>
                  </a:cubicBezTo>
                  <a:cubicBezTo>
                    <a:pt x="3" y="7"/>
                    <a:pt x="4" y="7"/>
                    <a:pt x="4" y="7"/>
                  </a:cubicBezTo>
                  <a:cubicBezTo>
                    <a:pt x="4" y="7"/>
                    <a:pt x="4" y="8"/>
                    <a:pt x="4" y="9"/>
                  </a:cubicBezTo>
                  <a:cubicBezTo>
                    <a:pt x="3" y="8"/>
                    <a:pt x="1" y="9"/>
                    <a:pt x="2" y="9"/>
                  </a:cubicBezTo>
                  <a:cubicBezTo>
                    <a:pt x="2" y="9"/>
                    <a:pt x="2" y="9"/>
                    <a:pt x="3" y="9"/>
                  </a:cubicBezTo>
                  <a:cubicBezTo>
                    <a:pt x="3" y="9"/>
                    <a:pt x="3" y="10"/>
                    <a:pt x="3" y="10"/>
                  </a:cubicBezTo>
                  <a:cubicBezTo>
                    <a:pt x="3" y="10"/>
                    <a:pt x="3" y="10"/>
                    <a:pt x="3" y="10"/>
                  </a:cubicBezTo>
                  <a:cubicBezTo>
                    <a:pt x="3" y="12"/>
                    <a:pt x="5" y="14"/>
                    <a:pt x="3" y="14"/>
                  </a:cubicBezTo>
                  <a:cubicBezTo>
                    <a:pt x="3" y="14"/>
                    <a:pt x="3" y="14"/>
                    <a:pt x="3" y="14"/>
                  </a:cubicBezTo>
                  <a:cubicBezTo>
                    <a:pt x="3" y="14"/>
                    <a:pt x="2" y="14"/>
                    <a:pt x="2" y="14"/>
                  </a:cubicBezTo>
                  <a:cubicBezTo>
                    <a:pt x="2" y="15"/>
                    <a:pt x="2" y="15"/>
                    <a:pt x="3" y="16"/>
                  </a:cubicBezTo>
                  <a:cubicBezTo>
                    <a:pt x="3" y="15"/>
                    <a:pt x="3" y="15"/>
                    <a:pt x="3" y="15"/>
                  </a:cubicBezTo>
                  <a:cubicBezTo>
                    <a:pt x="4" y="15"/>
                    <a:pt x="5" y="14"/>
                    <a:pt x="5" y="14"/>
                  </a:cubicBezTo>
                  <a:cubicBezTo>
                    <a:pt x="6" y="14"/>
                    <a:pt x="5" y="15"/>
                    <a:pt x="5" y="15"/>
                  </a:cubicBezTo>
                  <a:cubicBezTo>
                    <a:pt x="5" y="16"/>
                    <a:pt x="5" y="15"/>
                    <a:pt x="7" y="16"/>
                  </a:cubicBezTo>
                  <a:cubicBezTo>
                    <a:pt x="7" y="15"/>
                    <a:pt x="8" y="15"/>
                    <a:pt x="8" y="14"/>
                  </a:cubicBezTo>
                  <a:cubicBezTo>
                    <a:pt x="7" y="14"/>
                    <a:pt x="7" y="13"/>
                    <a:pt x="7" y="12"/>
                  </a:cubicBezTo>
                  <a:close/>
                  <a:moveTo>
                    <a:pt x="4" y="10"/>
                  </a:moveTo>
                  <a:cubicBezTo>
                    <a:pt x="4" y="10"/>
                    <a:pt x="4" y="10"/>
                    <a:pt x="4" y="9"/>
                  </a:cubicBezTo>
                  <a:cubicBezTo>
                    <a:pt x="5" y="10"/>
                    <a:pt x="5" y="9"/>
                    <a:pt x="6" y="10"/>
                  </a:cubicBezTo>
                  <a:cubicBezTo>
                    <a:pt x="5" y="11"/>
                    <a:pt x="4" y="10"/>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2" name="Freeform 3364"/>
            <p:cNvSpPr>
              <a:spLocks noEditPoints="1"/>
            </p:cNvSpPr>
            <p:nvPr/>
          </p:nvSpPr>
          <p:spPr bwMode="auto">
            <a:xfrm>
              <a:off x="8545513" y="4838700"/>
              <a:ext cx="1444625" cy="101600"/>
            </a:xfrm>
            <a:custGeom>
              <a:avLst/>
              <a:gdLst>
                <a:gd name="T0" fmla="*/ 418 w 443"/>
                <a:gd name="T1" fmla="*/ 19 h 31"/>
                <a:gd name="T2" fmla="*/ 407 w 443"/>
                <a:gd name="T3" fmla="*/ 17 h 31"/>
                <a:gd name="T4" fmla="*/ 389 w 443"/>
                <a:gd name="T5" fmla="*/ 8 h 31"/>
                <a:gd name="T6" fmla="*/ 355 w 443"/>
                <a:gd name="T7" fmla="*/ 8 h 31"/>
                <a:gd name="T8" fmla="*/ 342 w 443"/>
                <a:gd name="T9" fmla="*/ 8 h 31"/>
                <a:gd name="T10" fmla="*/ 313 w 443"/>
                <a:gd name="T11" fmla="*/ 7 h 31"/>
                <a:gd name="T12" fmla="*/ 281 w 443"/>
                <a:gd name="T13" fmla="*/ 9 h 31"/>
                <a:gd name="T14" fmla="*/ 245 w 443"/>
                <a:gd name="T15" fmla="*/ 2 h 31"/>
                <a:gd name="T16" fmla="*/ 192 w 443"/>
                <a:gd name="T17" fmla="*/ 6 h 31"/>
                <a:gd name="T18" fmla="*/ 144 w 443"/>
                <a:gd name="T19" fmla="*/ 2 h 31"/>
                <a:gd name="T20" fmla="*/ 103 w 443"/>
                <a:gd name="T21" fmla="*/ 4 h 31"/>
                <a:gd name="T22" fmla="*/ 70 w 443"/>
                <a:gd name="T23" fmla="*/ 6 h 31"/>
                <a:gd name="T24" fmla="*/ 52 w 443"/>
                <a:gd name="T25" fmla="*/ 6 h 31"/>
                <a:gd name="T26" fmla="*/ 34 w 443"/>
                <a:gd name="T27" fmla="*/ 14 h 31"/>
                <a:gd name="T28" fmla="*/ 26 w 443"/>
                <a:gd name="T29" fmla="*/ 23 h 31"/>
                <a:gd name="T30" fmla="*/ 24 w 443"/>
                <a:gd name="T31" fmla="*/ 5 h 31"/>
                <a:gd name="T32" fmla="*/ 3 w 443"/>
                <a:gd name="T33" fmla="*/ 13 h 31"/>
                <a:gd name="T34" fmla="*/ 16 w 443"/>
                <a:gd name="T35" fmla="*/ 28 h 31"/>
                <a:gd name="T36" fmla="*/ 77 w 443"/>
                <a:gd name="T37" fmla="*/ 24 h 31"/>
                <a:gd name="T38" fmla="*/ 112 w 443"/>
                <a:gd name="T39" fmla="*/ 18 h 31"/>
                <a:gd name="T40" fmla="*/ 133 w 443"/>
                <a:gd name="T41" fmla="*/ 25 h 31"/>
                <a:gd name="T42" fmla="*/ 165 w 443"/>
                <a:gd name="T43" fmla="*/ 24 h 31"/>
                <a:gd name="T44" fmla="*/ 198 w 443"/>
                <a:gd name="T45" fmla="*/ 21 h 31"/>
                <a:gd name="T46" fmla="*/ 224 w 443"/>
                <a:gd name="T47" fmla="*/ 25 h 31"/>
                <a:gd name="T48" fmla="*/ 240 w 443"/>
                <a:gd name="T49" fmla="*/ 26 h 31"/>
                <a:gd name="T50" fmla="*/ 280 w 443"/>
                <a:gd name="T51" fmla="*/ 23 h 31"/>
                <a:gd name="T52" fmla="*/ 314 w 443"/>
                <a:gd name="T53" fmla="*/ 22 h 31"/>
                <a:gd name="T54" fmla="*/ 325 w 443"/>
                <a:gd name="T55" fmla="*/ 21 h 31"/>
                <a:gd name="T56" fmla="*/ 354 w 443"/>
                <a:gd name="T57" fmla="*/ 22 h 31"/>
                <a:gd name="T58" fmla="*/ 405 w 443"/>
                <a:gd name="T59" fmla="*/ 28 h 31"/>
                <a:gd name="T60" fmla="*/ 434 w 443"/>
                <a:gd name="T61" fmla="*/ 19 h 31"/>
                <a:gd name="T62" fmla="*/ 304 w 443"/>
                <a:gd name="T63" fmla="*/ 24 h 31"/>
                <a:gd name="T64" fmla="*/ 324 w 443"/>
                <a:gd name="T65" fmla="*/ 14 h 31"/>
                <a:gd name="T66" fmla="*/ 310 w 443"/>
                <a:gd name="T67" fmla="*/ 9 h 31"/>
                <a:gd name="T68" fmla="*/ 295 w 443"/>
                <a:gd name="T69" fmla="*/ 12 h 31"/>
                <a:gd name="T70" fmla="*/ 238 w 443"/>
                <a:gd name="T71" fmla="*/ 11 h 31"/>
                <a:gd name="T72" fmla="*/ 241 w 443"/>
                <a:gd name="T73" fmla="*/ 14 h 31"/>
                <a:gd name="T74" fmla="*/ 223 w 443"/>
                <a:gd name="T75" fmla="*/ 9 h 31"/>
                <a:gd name="T76" fmla="*/ 151 w 443"/>
                <a:gd name="T77" fmla="*/ 18 h 31"/>
                <a:gd name="T78" fmla="*/ 132 w 443"/>
                <a:gd name="T79" fmla="*/ 10 h 31"/>
                <a:gd name="T80" fmla="*/ 143 w 443"/>
                <a:gd name="T81" fmla="*/ 16 h 31"/>
                <a:gd name="T82" fmla="*/ 169 w 443"/>
                <a:gd name="T83" fmla="*/ 15 h 31"/>
                <a:gd name="T84" fmla="*/ 172 w 443"/>
                <a:gd name="T85" fmla="*/ 17 h 31"/>
                <a:gd name="T86" fmla="*/ 203 w 443"/>
                <a:gd name="T87" fmla="*/ 8 h 31"/>
                <a:gd name="T88" fmla="*/ 152 w 443"/>
                <a:gd name="T89" fmla="*/ 9 h 31"/>
                <a:gd name="T90" fmla="*/ 112 w 443"/>
                <a:gd name="T91" fmla="*/ 6 h 31"/>
                <a:gd name="T92" fmla="*/ 90 w 443"/>
                <a:gd name="T93" fmla="*/ 17 h 31"/>
                <a:gd name="T94" fmla="*/ 86 w 443"/>
                <a:gd name="T95" fmla="*/ 6 h 31"/>
                <a:gd name="T96" fmla="*/ 59 w 443"/>
                <a:gd name="T97" fmla="*/ 12 h 31"/>
                <a:gd name="T98" fmla="*/ 58 w 443"/>
                <a:gd name="T99" fmla="*/ 19 h 31"/>
                <a:gd name="T100" fmla="*/ 82 w 443"/>
                <a:gd name="T101" fmla="*/ 19 h 31"/>
                <a:gd name="T102" fmla="*/ 108 w 443"/>
                <a:gd name="T103" fmla="*/ 9 h 31"/>
                <a:gd name="T104" fmla="*/ 134 w 443"/>
                <a:gd name="T105" fmla="*/ 21 h 31"/>
                <a:gd name="T106" fmla="*/ 184 w 443"/>
                <a:gd name="T107" fmla="*/ 18 h 31"/>
                <a:gd name="T108" fmla="*/ 258 w 443"/>
                <a:gd name="T109" fmla="*/ 20 h 31"/>
                <a:gd name="T110" fmla="*/ 292 w 443"/>
                <a:gd name="T111" fmla="*/ 22 h 31"/>
                <a:gd name="T112" fmla="*/ 334 w 443"/>
                <a:gd name="T113" fmla="*/ 14 h 31"/>
                <a:gd name="T114" fmla="*/ 357 w 443"/>
                <a:gd name="T115" fmla="*/ 21 h 31"/>
                <a:gd name="T116" fmla="*/ 401 w 443"/>
                <a:gd name="T117" fmla="*/ 12 h 31"/>
                <a:gd name="T118" fmla="*/ 359 w 443"/>
                <a:gd name="T119" fmla="*/ 8 h 31"/>
                <a:gd name="T120" fmla="*/ 371 w 443"/>
                <a:gd name="T121" fmla="*/ 20 h 31"/>
                <a:gd name="T122" fmla="*/ 386 w 443"/>
                <a:gd name="T123" fmla="*/ 13 h 31"/>
                <a:gd name="T124" fmla="*/ 427 w 443"/>
                <a:gd name="T125" fmla="*/ 2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3" h="31">
                  <a:moveTo>
                    <a:pt x="442" y="24"/>
                  </a:moveTo>
                  <a:cubicBezTo>
                    <a:pt x="442" y="22"/>
                    <a:pt x="443" y="23"/>
                    <a:pt x="443" y="21"/>
                  </a:cubicBezTo>
                  <a:cubicBezTo>
                    <a:pt x="442" y="20"/>
                    <a:pt x="441" y="22"/>
                    <a:pt x="440" y="22"/>
                  </a:cubicBezTo>
                  <a:cubicBezTo>
                    <a:pt x="439" y="22"/>
                    <a:pt x="439" y="21"/>
                    <a:pt x="439" y="20"/>
                  </a:cubicBezTo>
                  <a:cubicBezTo>
                    <a:pt x="439" y="19"/>
                    <a:pt x="440" y="20"/>
                    <a:pt x="440" y="20"/>
                  </a:cubicBezTo>
                  <a:cubicBezTo>
                    <a:pt x="441" y="19"/>
                    <a:pt x="441" y="17"/>
                    <a:pt x="442" y="17"/>
                  </a:cubicBezTo>
                  <a:cubicBezTo>
                    <a:pt x="442" y="17"/>
                    <a:pt x="442" y="17"/>
                    <a:pt x="442" y="17"/>
                  </a:cubicBezTo>
                  <a:cubicBezTo>
                    <a:pt x="441" y="16"/>
                    <a:pt x="441" y="16"/>
                    <a:pt x="440" y="15"/>
                  </a:cubicBezTo>
                  <a:cubicBezTo>
                    <a:pt x="440" y="14"/>
                    <a:pt x="440" y="14"/>
                    <a:pt x="439" y="14"/>
                  </a:cubicBezTo>
                  <a:cubicBezTo>
                    <a:pt x="440" y="13"/>
                    <a:pt x="439" y="12"/>
                    <a:pt x="437" y="12"/>
                  </a:cubicBezTo>
                  <a:cubicBezTo>
                    <a:pt x="437" y="13"/>
                    <a:pt x="437" y="13"/>
                    <a:pt x="437" y="14"/>
                  </a:cubicBezTo>
                  <a:cubicBezTo>
                    <a:pt x="437" y="13"/>
                    <a:pt x="435" y="14"/>
                    <a:pt x="436" y="12"/>
                  </a:cubicBezTo>
                  <a:cubicBezTo>
                    <a:pt x="434" y="12"/>
                    <a:pt x="434" y="14"/>
                    <a:pt x="431" y="13"/>
                  </a:cubicBezTo>
                  <a:cubicBezTo>
                    <a:pt x="431" y="12"/>
                    <a:pt x="430" y="11"/>
                    <a:pt x="429" y="10"/>
                  </a:cubicBezTo>
                  <a:cubicBezTo>
                    <a:pt x="429" y="10"/>
                    <a:pt x="429" y="10"/>
                    <a:pt x="429" y="10"/>
                  </a:cubicBezTo>
                  <a:cubicBezTo>
                    <a:pt x="429" y="10"/>
                    <a:pt x="429" y="10"/>
                    <a:pt x="429" y="10"/>
                  </a:cubicBezTo>
                  <a:cubicBezTo>
                    <a:pt x="429" y="9"/>
                    <a:pt x="429" y="9"/>
                    <a:pt x="429" y="9"/>
                  </a:cubicBezTo>
                  <a:cubicBezTo>
                    <a:pt x="429" y="9"/>
                    <a:pt x="430" y="9"/>
                    <a:pt x="430" y="8"/>
                  </a:cubicBezTo>
                  <a:cubicBezTo>
                    <a:pt x="430" y="9"/>
                    <a:pt x="430" y="9"/>
                    <a:pt x="430" y="9"/>
                  </a:cubicBezTo>
                  <a:cubicBezTo>
                    <a:pt x="432" y="9"/>
                    <a:pt x="431" y="8"/>
                    <a:pt x="432" y="9"/>
                  </a:cubicBezTo>
                  <a:cubicBezTo>
                    <a:pt x="432" y="8"/>
                    <a:pt x="432" y="7"/>
                    <a:pt x="431" y="7"/>
                  </a:cubicBezTo>
                  <a:cubicBezTo>
                    <a:pt x="432" y="7"/>
                    <a:pt x="431" y="8"/>
                    <a:pt x="431" y="8"/>
                  </a:cubicBezTo>
                  <a:cubicBezTo>
                    <a:pt x="431" y="8"/>
                    <a:pt x="431" y="7"/>
                    <a:pt x="431" y="7"/>
                  </a:cubicBezTo>
                  <a:cubicBezTo>
                    <a:pt x="430" y="7"/>
                    <a:pt x="430" y="7"/>
                    <a:pt x="430" y="7"/>
                  </a:cubicBezTo>
                  <a:cubicBezTo>
                    <a:pt x="428" y="7"/>
                    <a:pt x="428" y="8"/>
                    <a:pt x="427" y="8"/>
                  </a:cubicBezTo>
                  <a:cubicBezTo>
                    <a:pt x="427" y="8"/>
                    <a:pt x="427" y="9"/>
                    <a:pt x="427" y="9"/>
                  </a:cubicBezTo>
                  <a:cubicBezTo>
                    <a:pt x="427" y="9"/>
                    <a:pt x="426" y="9"/>
                    <a:pt x="426" y="10"/>
                  </a:cubicBezTo>
                  <a:cubicBezTo>
                    <a:pt x="427" y="9"/>
                    <a:pt x="427" y="9"/>
                    <a:pt x="427" y="9"/>
                  </a:cubicBezTo>
                  <a:cubicBezTo>
                    <a:pt x="427" y="10"/>
                    <a:pt x="426" y="10"/>
                    <a:pt x="425" y="10"/>
                  </a:cubicBezTo>
                  <a:cubicBezTo>
                    <a:pt x="426" y="11"/>
                    <a:pt x="426" y="11"/>
                    <a:pt x="427" y="10"/>
                  </a:cubicBezTo>
                  <a:cubicBezTo>
                    <a:pt x="426" y="11"/>
                    <a:pt x="426" y="11"/>
                    <a:pt x="426" y="12"/>
                  </a:cubicBezTo>
                  <a:cubicBezTo>
                    <a:pt x="427" y="12"/>
                    <a:pt x="427" y="12"/>
                    <a:pt x="427" y="12"/>
                  </a:cubicBezTo>
                  <a:cubicBezTo>
                    <a:pt x="428" y="14"/>
                    <a:pt x="426" y="13"/>
                    <a:pt x="426" y="14"/>
                  </a:cubicBezTo>
                  <a:cubicBezTo>
                    <a:pt x="427" y="14"/>
                    <a:pt x="427" y="14"/>
                    <a:pt x="427" y="14"/>
                  </a:cubicBezTo>
                  <a:cubicBezTo>
                    <a:pt x="428" y="15"/>
                    <a:pt x="426" y="15"/>
                    <a:pt x="426" y="14"/>
                  </a:cubicBezTo>
                  <a:cubicBezTo>
                    <a:pt x="425" y="14"/>
                    <a:pt x="425" y="13"/>
                    <a:pt x="424" y="13"/>
                  </a:cubicBezTo>
                  <a:cubicBezTo>
                    <a:pt x="425" y="15"/>
                    <a:pt x="423" y="16"/>
                    <a:pt x="423" y="14"/>
                  </a:cubicBezTo>
                  <a:cubicBezTo>
                    <a:pt x="423" y="14"/>
                    <a:pt x="422" y="15"/>
                    <a:pt x="422" y="16"/>
                  </a:cubicBezTo>
                  <a:cubicBezTo>
                    <a:pt x="423" y="16"/>
                    <a:pt x="423" y="15"/>
                    <a:pt x="424" y="15"/>
                  </a:cubicBezTo>
                  <a:cubicBezTo>
                    <a:pt x="425" y="15"/>
                    <a:pt x="424" y="16"/>
                    <a:pt x="424" y="16"/>
                  </a:cubicBezTo>
                  <a:cubicBezTo>
                    <a:pt x="424" y="17"/>
                    <a:pt x="426" y="17"/>
                    <a:pt x="425" y="19"/>
                  </a:cubicBezTo>
                  <a:cubicBezTo>
                    <a:pt x="426" y="19"/>
                    <a:pt x="427" y="19"/>
                    <a:pt x="427" y="20"/>
                  </a:cubicBezTo>
                  <a:cubicBezTo>
                    <a:pt x="428" y="22"/>
                    <a:pt x="425" y="20"/>
                    <a:pt x="426" y="22"/>
                  </a:cubicBezTo>
                  <a:cubicBezTo>
                    <a:pt x="426" y="22"/>
                    <a:pt x="425" y="21"/>
                    <a:pt x="425" y="21"/>
                  </a:cubicBezTo>
                  <a:cubicBezTo>
                    <a:pt x="425" y="21"/>
                    <a:pt x="425" y="22"/>
                    <a:pt x="424" y="22"/>
                  </a:cubicBezTo>
                  <a:cubicBezTo>
                    <a:pt x="423" y="22"/>
                    <a:pt x="423" y="22"/>
                    <a:pt x="422" y="21"/>
                  </a:cubicBezTo>
                  <a:cubicBezTo>
                    <a:pt x="422" y="21"/>
                    <a:pt x="422" y="22"/>
                    <a:pt x="422" y="22"/>
                  </a:cubicBezTo>
                  <a:cubicBezTo>
                    <a:pt x="422" y="22"/>
                    <a:pt x="420" y="22"/>
                    <a:pt x="421" y="22"/>
                  </a:cubicBezTo>
                  <a:cubicBezTo>
                    <a:pt x="419" y="22"/>
                    <a:pt x="420" y="20"/>
                    <a:pt x="421" y="20"/>
                  </a:cubicBezTo>
                  <a:cubicBezTo>
                    <a:pt x="422" y="19"/>
                    <a:pt x="421" y="18"/>
                    <a:pt x="419" y="18"/>
                  </a:cubicBezTo>
                  <a:cubicBezTo>
                    <a:pt x="419" y="20"/>
                    <a:pt x="421" y="19"/>
                    <a:pt x="420" y="20"/>
                  </a:cubicBezTo>
                  <a:cubicBezTo>
                    <a:pt x="419" y="20"/>
                    <a:pt x="418" y="20"/>
                    <a:pt x="418" y="19"/>
                  </a:cubicBezTo>
                  <a:cubicBezTo>
                    <a:pt x="417" y="19"/>
                    <a:pt x="419" y="22"/>
                    <a:pt x="417" y="21"/>
                  </a:cubicBezTo>
                  <a:cubicBezTo>
                    <a:pt x="416" y="22"/>
                    <a:pt x="417" y="22"/>
                    <a:pt x="417" y="22"/>
                  </a:cubicBezTo>
                  <a:cubicBezTo>
                    <a:pt x="417" y="23"/>
                    <a:pt x="415" y="23"/>
                    <a:pt x="417" y="24"/>
                  </a:cubicBezTo>
                  <a:cubicBezTo>
                    <a:pt x="417" y="24"/>
                    <a:pt x="416" y="24"/>
                    <a:pt x="416" y="25"/>
                  </a:cubicBezTo>
                  <a:cubicBezTo>
                    <a:pt x="417" y="25"/>
                    <a:pt x="417" y="25"/>
                    <a:pt x="417" y="25"/>
                  </a:cubicBezTo>
                  <a:cubicBezTo>
                    <a:pt x="417" y="25"/>
                    <a:pt x="417" y="26"/>
                    <a:pt x="418" y="26"/>
                  </a:cubicBezTo>
                  <a:cubicBezTo>
                    <a:pt x="418" y="26"/>
                    <a:pt x="418" y="27"/>
                    <a:pt x="419" y="27"/>
                  </a:cubicBezTo>
                  <a:cubicBezTo>
                    <a:pt x="418" y="27"/>
                    <a:pt x="417" y="27"/>
                    <a:pt x="418" y="29"/>
                  </a:cubicBezTo>
                  <a:cubicBezTo>
                    <a:pt x="416" y="29"/>
                    <a:pt x="416" y="28"/>
                    <a:pt x="417" y="29"/>
                  </a:cubicBezTo>
                  <a:cubicBezTo>
                    <a:pt x="416" y="29"/>
                    <a:pt x="416" y="29"/>
                    <a:pt x="416" y="29"/>
                  </a:cubicBezTo>
                  <a:cubicBezTo>
                    <a:pt x="415" y="28"/>
                    <a:pt x="416" y="28"/>
                    <a:pt x="415" y="28"/>
                  </a:cubicBezTo>
                  <a:cubicBezTo>
                    <a:pt x="415" y="28"/>
                    <a:pt x="414" y="28"/>
                    <a:pt x="414" y="28"/>
                  </a:cubicBezTo>
                  <a:cubicBezTo>
                    <a:pt x="414" y="27"/>
                    <a:pt x="413" y="26"/>
                    <a:pt x="413" y="24"/>
                  </a:cubicBezTo>
                  <a:cubicBezTo>
                    <a:pt x="413" y="23"/>
                    <a:pt x="414" y="25"/>
                    <a:pt x="415" y="25"/>
                  </a:cubicBezTo>
                  <a:cubicBezTo>
                    <a:pt x="415" y="24"/>
                    <a:pt x="414" y="24"/>
                    <a:pt x="414" y="23"/>
                  </a:cubicBezTo>
                  <a:cubicBezTo>
                    <a:pt x="414" y="23"/>
                    <a:pt x="415" y="23"/>
                    <a:pt x="415" y="22"/>
                  </a:cubicBezTo>
                  <a:cubicBezTo>
                    <a:pt x="415" y="21"/>
                    <a:pt x="413" y="21"/>
                    <a:pt x="412" y="21"/>
                  </a:cubicBezTo>
                  <a:cubicBezTo>
                    <a:pt x="413" y="22"/>
                    <a:pt x="413" y="22"/>
                    <a:pt x="412" y="24"/>
                  </a:cubicBezTo>
                  <a:cubicBezTo>
                    <a:pt x="411" y="24"/>
                    <a:pt x="412" y="22"/>
                    <a:pt x="411" y="22"/>
                  </a:cubicBezTo>
                  <a:cubicBezTo>
                    <a:pt x="411" y="22"/>
                    <a:pt x="410" y="22"/>
                    <a:pt x="410" y="21"/>
                  </a:cubicBezTo>
                  <a:cubicBezTo>
                    <a:pt x="410" y="21"/>
                    <a:pt x="410" y="20"/>
                    <a:pt x="409" y="20"/>
                  </a:cubicBezTo>
                  <a:cubicBezTo>
                    <a:pt x="408" y="20"/>
                    <a:pt x="408" y="21"/>
                    <a:pt x="407" y="21"/>
                  </a:cubicBezTo>
                  <a:cubicBezTo>
                    <a:pt x="406" y="21"/>
                    <a:pt x="408" y="20"/>
                    <a:pt x="407" y="19"/>
                  </a:cubicBezTo>
                  <a:cubicBezTo>
                    <a:pt x="406" y="20"/>
                    <a:pt x="407" y="18"/>
                    <a:pt x="405" y="18"/>
                  </a:cubicBezTo>
                  <a:cubicBezTo>
                    <a:pt x="406" y="19"/>
                    <a:pt x="404" y="19"/>
                    <a:pt x="404" y="20"/>
                  </a:cubicBezTo>
                  <a:cubicBezTo>
                    <a:pt x="404" y="21"/>
                    <a:pt x="405" y="20"/>
                    <a:pt x="405" y="20"/>
                  </a:cubicBezTo>
                  <a:cubicBezTo>
                    <a:pt x="405" y="21"/>
                    <a:pt x="404" y="22"/>
                    <a:pt x="404" y="23"/>
                  </a:cubicBezTo>
                  <a:cubicBezTo>
                    <a:pt x="405" y="23"/>
                    <a:pt x="406" y="23"/>
                    <a:pt x="406" y="22"/>
                  </a:cubicBezTo>
                  <a:cubicBezTo>
                    <a:pt x="406" y="22"/>
                    <a:pt x="406" y="23"/>
                    <a:pt x="407" y="23"/>
                  </a:cubicBezTo>
                  <a:cubicBezTo>
                    <a:pt x="407" y="23"/>
                    <a:pt x="407" y="24"/>
                    <a:pt x="407" y="25"/>
                  </a:cubicBezTo>
                  <a:cubicBezTo>
                    <a:pt x="406" y="25"/>
                    <a:pt x="406" y="24"/>
                    <a:pt x="406" y="24"/>
                  </a:cubicBezTo>
                  <a:cubicBezTo>
                    <a:pt x="404" y="24"/>
                    <a:pt x="404" y="23"/>
                    <a:pt x="402" y="22"/>
                  </a:cubicBezTo>
                  <a:cubicBezTo>
                    <a:pt x="402" y="22"/>
                    <a:pt x="403" y="22"/>
                    <a:pt x="403" y="21"/>
                  </a:cubicBezTo>
                  <a:cubicBezTo>
                    <a:pt x="402" y="20"/>
                    <a:pt x="400" y="23"/>
                    <a:pt x="400" y="20"/>
                  </a:cubicBezTo>
                  <a:cubicBezTo>
                    <a:pt x="398" y="20"/>
                    <a:pt x="398" y="21"/>
                    <a:pt x="397" y="20"/>
                  </a:cubicBezTo>
                  <a:cubicBezTo>
                    <a:pt x="397" y="19"/>
                    <a:pt x="398" y="19"/>
                    <a:pt x="398" y="19"/>
                  </a:cubicBezTo>
                  <a:cubicBezTo>
                    <a:pt x="398" y="18"/>
                    <a:pt x="398" y="18"/>
                    <a:pt x="399" y="18"/>
                  </a:cubicBezTo>
                  <a:cubicBezTo>
                    <a:pt x="399" y="18"/>
                    <a:pt x="398" y="17"/>
                    <a:pt x="399" y="17"/>
                  </a:cubicBezTo>
                  <a:cubicBezTo>
                    <a:pt x="399" y="17"/>
                    <a:pt x="399" y="17"/>
                    <a:pt x="399" y="17"/>
                  </a:cubicBezTo>
                  <a:cubicBezTo>
                    <a:pt x="399" y="17"/>
                    <a:pt x="399" y="17"/>
                    <a:pt x="399" y="17"/>
                  </a:cubicBezTo>
                  <a:cubicBezTo>
                    <a:pt x="400" y="17"/>
                    <a:pt x="400" y="17"/>
                    <a:pt x="400" y="18"/>
                  </a:cubicBezTo>
                  <a:cubicBezTo>
                    <a:pt x="401" y="19"/>
                    <a:pt x="401" y="17"/>
                    <a:pt x="401" y="16"/>
                  </a:cubicBezTo>
                  <a:cubicBezTo>
                    <a:pt x="401" y="16"/>
                    <a:pt x="400" y="16"/>
                    <a:pt x="400" y="16"/>
                  </a:cubicBezTo>
                  <a:cubicBezTo>
                    <a:pt x="400" y="16"/>
                    <a:pt x="401" y="16"/>
                    <a:pt x="401" y="15"/>
                  </a:cubicBezTo>
                  <a:cubicBezTo>
                    <a:pt x="402" y="16"/>
                    <a:pt x="403" y="16"/>
                    <a:pt x="404" y="16"/>
                  </a:cubicBezTo>
                  <a:cubicBezTo>
                    <a:pt x="404" y="16"/>
                    <a:pt x="404" y="16"/>
                    <a:pt x="404" y="16"/>
                  </a:cubicBezTo>
                  <a:cubicBezTo>
                    <a:pt x="404" y="18"/>
                    <a:pt x="405" y="19"/>
                    <a:pt x="406" y="18"/>
                  </a:cubicBezTo>
                  <a:cubicBezTo>
                    <a:pt x="405" y="18"/>
                    <a:pt x="405" y="17"/>
                    <a:pt x="405" y="17"/>
                  </a:cubicBezTo>
                  <a:cubicBezTo>
                    <a:pt x="406" y="17"/>
                    <a:pt x="406" y="17"/>
                    <a:pt x="406" y="17"/>
                  </a:cubicBezTo>
                  <a:cubicBezTo>
                    <a:pt x="406" y="17"/>
                    <a:pt x="406" y="18"/>
                    <a:pt x="407" y="18"/>
                  </a:cubicBezTo>
                  <a:cubicBezTo>
                    <a:pt x="407" y="17"/>
                    <a:pt x="407" y="17"/>
                    <a:pt x="407" y="17"/>
                  </a:cubicBezTo>
                  <a:cubicBezTo>
                    <a:pt x="407" y="17"/>
                    <a:pt x="407" y="17"/>
                    <a:pt x="407" y="17"/>
                  </a:cubicBezTo>
                  <a:cubicBezTo>
                    <a:pt x="407" y="17"/>
                    <a:pt x="407" y="17"/>
                    <a:pt x="407" y="17"/>
                  </a:cubicBezTo>
                  <a:cubicBezTo>
                    <a:pt x="408" y="16"/>
                    <a:pt x="408" y="16"/>
                    <a:pt x="408" y="16"/>
                  </a:cubicBezTo>
                  <a:cubicBezTo>
                    <a:pt x="408" y="18"/>
                    <a:pt x="410" y="18"/>
                    <a:pt x="410" y="19"/>
                  </a:cubicBezTo>
                  <a:cubicBezTo>
                    <a:pt x="411" y="19"/>
                    <a:pt x="411" y="18"/>
                    <a:pt x="410" y="18"/>
                  </a:cubicBezTo>
                  <a:cubicBezTo>
                    <a:pt x="411" y="18"/>
                    <a:pt x="412" y="19"/>
                    <a:pt x="413" y="18"/>
                  </a:cubicBezTo>
                  <a:cubicBezTo>
                    <a:pt x="413" y="17"/>
                    <a:pt x="414" y="17"/>
                    <a:pt x="414" y="17"/>
                  </a:cubicBezTo>
                  <a:cubicBezTo>
                    <a:pt x="414" y="16"/>
                    <a:pt x="415" y="15"/>
                    <a:pt x="415" y="15"/>
                  </a:cubicBezTo>
                  <a:cubicBezTo>
                    <a:pt x="415" y="14"/>
                    <a:pt x="413" y="14"/>
                    <a:pt x="415" y="13"/>
                  </a:cubicBezTo>
                  <a:cubicBezTo>
                    <a:pt x="415" y="12"/>
                    <a:pt x="414" y="12"/>
                    <a:pt x="413" y="12"/>
                  </a:cubicBezTo>
                  <a:cubicBezTo>
                    <a:pt x="412" y="12"/>
                    <a:pt x="412" y="12"/>
                    <a:pt x="412" y="11"/>
                  </a:cubicBezTo>
                  <a:cubicBezTo>
                    <a:pt x="413" y="11"/>
                    <a:pt x="413" y="12"/>
                    <a:pt x="414" y="11"/>
                  </a:cubicBezTo>
                  <a:cubicBezTo>
                    <a:pt x="414" y="11"/>
                    <a:pt x="414" y="10"/>
                    <a:pt x="413" y="10"/>
                  </a:cubicBezTo>
                  <a:cubicBezTo>
                    <a:pt x="414" y="9"/>
                    <a:pt x="414" y="10"/>
                    <a:pt x="414" y="9"/>
                  </a:cubicBezTo>
                  <a:cubicBezTo>
                    <a:pt x="414" y="9"/>
                    <a:pt x="414" y="9"/>
                    <a:pt x="413" y="9"/>
                  </a:cubicBezTo>
                  <a:cubicBezTo>
                    <a:pt x="414" y="8"/>
                    <a:pt x="414" y="8"/>
                    <a:pt x="414" y="8"/>
                  </a:cubicBezTo>
                  <a:cubicBezTo>
                    <a:pt x="413" y="8"/>
                    <a:pt x="413" y="8"/>
                    <a:pt x="413" y="8"/>
                  </a:cubicBezTo>
                  <a:cubicBezTo>
                    <a:pt x="413" y="8"/>
                    <a:pt x="413" y="7"/>
                    <a:pt x="413" y="7"/>
                  </a:cubicBezTo>
                  <a:cubicBezTo>
                    <a:pt x="413" y="7"/>
                    <a:pt x="413" y="8"/>
                    <a:pt x="412" y="8"/>
                  </a:cubicBezTo>
                  <a:cubicBezTo>
                    <a:pt x="411" y="8"/>
                    <a:pt x="411" y="8"/>
                    <a:pt x="411" y="8"/>
                  </a:cubicBezTo>
                  <a:cubicBezTo>
                    <a:pt x="412" y="8"/>
                    <a:pt x="411" y="8"/>
                    <a:pt x="411" y="9"/>
                  </a:cubicBezTo>
                  <a:cubicBezTo>
                    <a:pt x="411" y="9"/>
                    <a:pt x="410" y="9"/>
                    <a:pt x="410" y="9"/>
                  </a:cubicBezTo>
                  <a:cubicBezTo>
                    <a:pt x="410" y="8"/>
                    <a:pt x="411" y="6"/>
                    <a:pt x="409" y="7"/>
                  </a:cubicBezTo>
                  <a:cubicBezTo>
                    <a:pt x="409" y="7"/>
                    <a:pt x="409" y="7"/>
                    <a:pt x="410" y="7"/>
                  </a:cubicBezTo>
                  <a:cubicBezTo>
                    <a:pt x="409" y="8"/>
                    <a:pt x="409" y="8"/>
                    <a:pt x="409" y="9"/>
                  </a:cubicBezTo>
                  <a:cubicBezTo>
                    <a:pt x="409" y="9"/>
                    <a:pt x="408" y="10"/>
                    <a:pt x="407" y="10"/>
                  </a:cubicBezTo>
                  <a:cubicBezTo>
                    <a:pt x="407" y="9"/>
                    <a:pt x="407" y="9"/>
                    <a:pt x="408" y="9"/>
                  </a:cubicBezTo>
                  <a:cubicBezTo>
                    <a:pt x="407" y="8"/>
                    <a:pt x="407" y="8"/>
                    <a:pt x="407" y="8"/>
                  </a:cubicBezTo>
                  <a:cubicBezTo>
                    <a:pt x="407" y="8"/>
                    <a:pt x="406" y="7"/>
                    <a:pt x="406" y="7"/>
                  </a:cubicBezTo>
                  <a:cubicBezTo>
                    <a:pt x="406" y="7"/>
                    <a:pt x="406" y="7"/>
                    <a:pt x="406" y="7"/>
                  </a:cubicBezTo>
                  <a:cubicBezTo>
                    <a:pt x="406" y="7"/>
                    <a:pt x="405" y="7"/>
                    <a:pt x="405" y="7"/>
                  </a:cubicBezTo>
                  <a:cubicBezTo>
                    <a:pt x="404" y="7"/>
                    <a:pt x="404" y="7"/>
                    <a:pt x="404" y="7"/>
                  </a:cubicBezTo>
                  <a:cubicBezTo>
                    <a:pt x="403" y="7"/>
                    <a:pt x="403" y="7"/>
                    <a:pt x="402" y="7"/>
                  </a:cubicBezTo>
                  <a:cubicBezTo>
                    <a:pt x="402" y="7"/>
                    <a:pt x="402" y="7"/>
                    <a:pt x="402" y="7"/>
                  </a:cubicBezTo>
                  <a:cubicBezTo>
                    <a:pt x="402" y="7"/>
                    <a:pt x="402" y="7"/>
                    <a:pt x="402" y="7"/>
                  </a:cubicBezTo>
                  <a:cubicBezTo>
                    <a:pt x="401" y="7"/>
                    <a:pt x="400" y="8"/>
                    <a:pt x="398" y="8"/>
                  </a:cubicBezTo>
                  <a:cubicBezTo>
                    <a:pt x="398" y="8"/>
                    <a:pt x="398" y="8"/>
                    <a:pt x="398" y="8"/>
                  </a:cubicBezTo>
                  <a:cubicBezTo>
                    <a:pt x="398" y="8"/>
                    <a:pt x="398" y="8"/>
                    <a:pt x="398" y="8"/>
                  </a:cubicBezTo>
                  <a:cubicBezTo>
                    <a:pt x="398" y="7"/>
                    <a:pt x="397" y="8"/>
                    <a:pt x="397" y="8"/>
                  </a:cubicBezTo>
                  <a:cubicBezTo>
                    <a:pt x="396" y="7"/>
                    <a:pt x="397" y="6"/>
                    <a:pt x="396" y="7"/>
                  </a:cubicBezTo>
                  <a:cubicBezTo>
                    <a:pt x="395" y="7"/>
                    <a:pt x="396" y="8"/>
                    <a:pt x="396" y="8"/>
                  </a:cubicBezTo>
                  <a:cubicBezTo>
                    <a:pt x="396" y="8"/>
                    <a:pt x="395" y="9"/>
                    <a:pt x="395" y="9"/>
                  </a:cubicBezTo>
                  <a:cubicBezTo>
                    <a:pt x="395" y="9"/>
                    <a:pt x="395" y="9"/>
                    <a:pt x="394" y="9"/>
                  </a:cubicBezTo>
                  <a:cubicBezTo>
                    <a:pt x="393" y="10"/>
                    <a:pt x="392" y="10"/>
                    <a:pt x="391" y="10"/>
                  </a:cubicBezTo>
                  <a:cubicBezTo>
                    <a:pt x="391" y="10"/>
                    <a:pt x="391" y="10"/>
                    <a:pt x="391" y="10"/>
                  </a:cubicBezTo>
                  <a:cubicBezTo>
                    <a:pt x="391" y="9"/>
                    <a:pt x="392" y="9"/>
                    <a:pt x="391" y="8"/>
                  </a:cubicBezTo>
                  <a:cubicBezTo>
                    <a:pt x="391" y="8"/>
                    <a:pt x="392" y="8"/>
                    <a:pt x="392" y="8"/>
                  </a:cubicBezTo>
                  <a:cubicBezTo>
                    <a:pt x="392" y="8"/>
                    <a:pt x="392" y="8"/>
                    <a:pt x="392" y="9"/>
                  </a:cubicBezTo>
                  <a:cubicBezTo>
                    <a:pt x="392" y="10"/>
                    <a:pt x="392" y="9"/>
                    <a:pt x="393" y="9"/>
                  </a:cubicBezTo>
                  <a:cubicBezTo>
                    <a:pt x="393" y="8"/>
                    <a:pt x="393" y="7"/>
                    <a:pt x="392" y="7"/>
                  </a:cubicBezTo>
                  <a:cubicBezTo>
                    <a:pt x="391" y="6"/>
                    <a:pt x="391" y="7"/>
                    <a:pt x="391" y="8"/>
                  </a:cubicBezTo>
                  <a:cubicBezTo>
                    <a:pt x="391" y="8"/>
                    <a:pt x="390" y="8"/>
                    <a:pt x="390" y="8"/>
                  </a:cubicBezTo>
                  <a:cubicBezTo>
                    <a:pt x="390" y="8"/>
                    <a:pt x="389" y="8"/>
                    <a:pt x="389" y="8"/>
                  </a:cubicBezTo>
                  <a:cubicBezTo>
                    <a:pt x="389" y="8"/>
                    <a:pt x="388" y="8"/>
                    <a:pt x="388" y="8"/>
                  </a:cubicBezTo>
                  <a:cubicBezTo>
                    <a:pt x="387" y="8"/>
                    <a:pt x="388" y="7"/>
                    <a:pt x="388" y="7"/>
                  </a:cubicBezTo>
                  <a:cubicBezTo>
                    <a:pt x="388" y="7"/>
                    <a:pt x="388" y="6"/>
                    <a:pt x="388" y="6"/>
                  </a:cubicBezTo>
                  <a:cubicBezTo>
                    <a:pt x="387" y="6"/>
                    <a:pt x="387" y="8"/>
                    <a:pt x="386" y="7"/>
                  </a:cubicBezTo>
                  <a:cubicBezTo>
                    <a:pt x="385" y="7"/>
                    <a:pt x="386" y="7"/>
                    <a:pt x="387" y="8"/>
                  </a:cubicBezTo>
                  <a:cubicBezTo>
                    <a:pt x="386" y="8"/>
                    <a:pt x="385" y="9"/>
                    <a:pt x="384" y="9"/>
                  </a:cubicBezTo>
                  <a:cubicBezTo>
                    <a:pt x="384" y="11"/>
                    <a:pt x="387" y="10"/>
                    <a:pt x="387" y="12"/>
                  </a:cubicBezTo>
                  <a:cubicBezTo>
                    <a:pt x="387" y="12"/>
                    <a:pt x="387" y="12"/>
                    <a:pt x="387" y="12"/>
                  </a:cubicBezTo>
                  <a:cubicBezTo>
                    <a:pt x="386" y="13"/>
                    <a:pt x="386" y="13"/>
                    <a:pt x="386" y="12"/>
                  </a:cubicBezTo>
                  <a:cubicBezTo>
                    <a:pt x="384" y="13"/>
                    <a:pt x="384" y="14"/>
                    <a:pt x="383" y="14"/>
                  </a:cubicBezTo>
                  <a:cubicBezTo>
                    <a:pt x="382" y="14"/>
                    <a:pt x="384" y="13"/>
                    <a:pt x="384" y="12"/>
                  </a:cubicBezTo>
                  <a:cubicBezTo>
                    <a:pt x="383" y="11"/>
                    <a:pt x="382" y="11"/>
                    <a:pt x="381" y="11"/>
                  </a:cubicBezTo>
                  <a:cubicBezTo>
                    <a:pt x="381" y="11"/>
                    <a:pt x="381" y="11"/>
                    <a:pt x="381" y="11"/>
                  </a:cubicBezTo>
                  <a:cubicBezTo>
                    <a:pt x="381" y="11"/>
                    <a:pt x="381" y="10"/>
                    <a:pt x="381" y="10"/>
                  </a:cubicBezTo>
                  <a:cubicBezTo>
                    <a:pt x="382" y="9"/>
                    <a:pt x="382" y="9"/>
                    <a:pt x="381" y="9"/>
                  </a:cubicBezTo>
                  <a:cubicBezTo>
                    <a:pt x="380" y="8"/>
                    <a:pt x="381" y="7"/>
                    <a:pt x="381" y="6"/>
                  </a:cubicBezTo>
                  <a:cubicBezTo>
                    <a:pt x="380" y="6"/>
                    <a:pt x="381" y="8"/>
                    <a:pt x="379" y="7"/>
                  </a:cubicBezTo>
                  <a:cubicBezTo>
                    <a:pt x="380" y="5"/>
                    <a:pt x="378" y="6"/>
                    <a:pt x="378" y="5"/>
                  </a:cubicBezTo>
                  <a:cubicBezTo>
                    <a:pt x="377" y="5"/>
                    <a:pt x="377" y="7"/>
                    <a:pt x="377" y="7"/>
                  </a:cubicBezTo>
                  <a:cubicBezTo>
                    <a:pt x="376" y="7"/>
                    <a:pt x="376" y="7"/>
                    <a:pt x="376" y="7"/>
                  </a:cubicBezTo>
                  <a:cubicBezTo>
                    <a:pt x="376" y="7"/>
                    <a:pt x="375" y="7"/>
                    <a:pt x="375" y="7"/>
                  </a:cubicBezTo>
                  <a:cubicBezTo>
                    <a:pt x="375" y="7"/>
                    <a:pt x="375" y="7"/>
                    <a:pt x="375" y="7"/>
                  </a:cubicBezTo>
                  <a:cubicBezTo>
                    <a:pt x="375" y="7"/>
                    <a:pt x="375" y="7"/>
                    <a:pt x="375" y="7"/>
                  </a:cubicBezTo>
                  <a:cubicBezTo>
                    <a:pt x="375" y="7"/>
                    <a:pt x="375" y="7"/>
                    <a:pt x="375" y="7"/>
                  </a:cubicBezTo>
                  <a:cubicBezTo>
                    <a:pt x="374" y="7"/>
                    <a:pt x="374" y="6"/>
                    <a:pt x="373" y="6"/>
                  </a:cubicBezTo>
                  <a:cubicBezTo>
                    <a:pt x="373" y="8"/>
                    <a:pt x="373" y="8"/>
                    <a:pt x="373" y="8"/>
                  </a:cubicBezTo>
                  <a:cubicBezTo>
                    <a:pt x="373" y="8"/>
                    <a:pt x="373" y="7"/>
                    <a:pt x="373" y="7"/>
                  </a:cubicBezTo>
                  <a:cubicBezTo>
                    <a:pt x="372" y="6"/>
                    <a:pt x="370" y="7"/>
                    <a:pt x="369" y="6"/>
                  </a:cubicBezTo>
                  <a:cubicBezTo>
                    <a:pt x="370" y="6"/>
                    <a:pt x="370" y="7"/>
                    <a:pt x="371" y="7"/>
                  </a:cubicBezTo>
                  <a:cubicBezTo>
                    <a:pt x="370" y="5"/>
                    <a:pt x="372" y="6"/>
                    <a:pt x="373" y="6"/>
                  </a:cubicBezTo>
                  <a:cubicBezTo>
                    <a:pt x="373" y="5"/>
                    <a:pt x="373" y="4"/>
                    <a:pt x="372" y="3"/>
                  </a:cubicBezTo>
                  <a:cubicBezTo>
                    <a:pt x="372" y="3"/>
                    <a:pt x="370" y="3"/>
                    <a:pt x="370" y="3"/>
                  </a:cubicBezTo>
                  <a:cubicBezTo>
                    <a:pt x="370" y="3"/>
                    <a:pt x="370" y="4"/>
                    <a:pt x="369" y="4"/>
                  </a:cubicBezTo>
                  <a:cubicBezTo>
                    <a:pt x="369" y="4"/>
                    <a:pt x="369" y="2"/>
                    <a:pt x="368" y="2"/>
                  </a:cubicBezTo>
                  <a:cubicBezTo>
                    <a:pt x="368" y="3"/>
                    <a:pt x="369" y="3"/>
                    <a:pt x="369" y="4"/>
                  </a:cubicBezTo>
                  <a:cubicBezTo>
                    <a:pt x="369" y="5"/>
                    <a:pt x="369" y="5"/>
                    <a:pt x="369" y="6"/>
                  </a:cubicBezTo>
                  <a:cubicBezTo>
                    <a:pt x="369" y="6"/>
                    <a:pt x="369" y="6"/>
                    <a:pt x="369" y="6"/>
                  </a:cubicBezTo>
                  <a:cubicBezTo>
                    <a:pt x="368" y="6"/>
                    <a:pt x="367" y="6"/>
                    <a:pt x="368" y="6"/>
                  </a:cubicBezTo>
                  <a:cubicBezTo>
                    <a:pt x="368" y="6"/>
                    <a:pt x="368" y="7"/>
                    <a:pt x="368" y="7"/>
                  </a:cubicBezTo>
                  <a:cubicBezTo>
                    <a:pt x="367" y="6"/>
                    <a:pt x="366" y="5"/>
                    <a:pt x="364" y="6"/>
                  </a:cubicBezTo>
                  <a:cubicBezTo>
                    <a:pt x="364" y="7"/>
                    <a:pt x="363" y="6"/>
                    <a:pt x="363" y="7"/>
                  </a:cubicBezTo>
                  <a:cubicBezTo>
                    <a:pt x="362" y="7"/>
                    <a:pt x="362" y="6"/>
                    <a:pt x="361" y="6"/>
                  </a:cubicBezTo>
                  <a:cubicBezTo>
                    <a:pt x="360" y="4"/>
                    <a:pt x="359" y="4"/>
                    <a:pt x="359" y="2"/>
                  </a:cubicBezTo>
                  <a:cubicBezTo>
                    <a:pt x="358" y="2"/>
                    <a:pt x="357" y="3"/>
                    <a:pt x="356" y="5"/>
                  </a:cubicBezTo>
                  <a:cubicBezTo>
                    <a:pt x="359" y="5"/>
                    <a:pt x="356" y="4"/>
                    <a:pt x="358" y="4"/>
                  </a:cubicBezTo>
                  <a:cubicBezTo>
                    <a:pt x="359" y="5"/>
                    <a:pt x="357" y="5"/>
                    <a:pt x="357" y="6"/>
                  </a:cubicBezTo>
                  <a:cubicBezTo>
                    <a:pt x="357" y="6"/>
                    <a:pt x="357" y="6"/>
                    <a:pt x="357" y="6"/>
                  </a:cubicBezTo>
                  <a:cubicBezTo>
                    <a:pt x="357" y="6"/>
                    <a:pt x="357" y="7"/>
                    <a:pt x="357" y="7"/>
                  </a:cubicBezTo>
                  <a:cubicBezTo>
                    <a:pt x="357" y="7"/>
                    <a:pt x="357" y="7"/>
                    <a:pt x="356" y="7"/>
                  </a:cubicBezTo>
                  <a:cubicBezTo>
                    <a:pt x="356" y="7"/>
                    <a:pt x="356" y="7"/>
                    <a:pt x="356" y="7"/>
                  </a:cubicBezTo>
                  <a:cubicBezTo>
                    <a:pt x="355" y="7"/>
                    <a:pt x="355" y="7"/>
                    <a:pt x="356" y="8"/>
                  </a:cubicBezTo>
                  <a:cubicBezTo>
                    <a:pt x="355" y="8"/>
                    <a:pt x="355" y="8"/>
                    <a:pt x="355" y="8"/>
                  </a:cubicBezTo>
                  <a:cubicBezTo>
                    <a:pt x="355" y="8"/>
                    <a:pt x="355" y="9"/>
                    <a:pt x="355" y="9"/>
                  </a:cubicBezTo>
                  <a:cubicBezTo>
                    <a:pt x="355" y="9"/>
                    <a:pt x="355" y="9"/>
                    <a:pt x="356" y="8"/>
                  </a:cubicBezTo>
                  <a:cubicBezTo>
                    <a:pt x="356" y="9"/>
                    <a:pt x="356" y="9"/>
                    <a:pt x="357" y="10"/>
                  </a:cubicBezTo>
                  <a:cubicBezTo>
                    <a:pt x="357" y="10"/>
                    <a:pt x="357" y="10"/>
                    <a:pt x="357" y="10"/>
                  </a:cubicBezTo>
                  <a:cubicBezTo>
                    <a:pt x="357" y="10"/>
                    <a:pt x="357" y="10"/>
                    <a:pt x="357" y="10"/>
                  </a:cubicBezTo>
                  <a:cubicBezTo>
                    <a:pt x="357" y="10"/>
                    <a:pt x="357" y="10"/>
                    <a:pt x="357" y="10"/>
                  </a:cubicBezTo>
                  <a:cubicBezTo>
                    <a:pt x="356" y="9"/>
                    <a:pt x="354" y="11"/>
                    <a:pt x="355" y="10"/>
                  </a:cubicBezTo>
                  <a:cubicBezTo>
                    <a:pt x="352" y="10"/>
                    <a:pt x="355" y="12"/>
                    <a:pt x="355" y="13"/>
                  </a:cubicBezTo>
                  <a:cubicBezTo>
                    <a:pt x="356" y="13"/>
                    <a:pt x="357" y="13"/>
                    <a:pt x="357" y="13"/>
                  </a:cubicBezTo>
                  <a:cubicBezTo>
                    <a:pt x="358" y="13"/>
                    <a:pt x="357" y="12"/>
                    <a:pt x="358" y="11"/>
                  </a:cubicBezTo>
                  <a:cubicBezTo>
                    <a:pt x="358" y="12"/>
                    <a:pt x="359" y="12"/>
                    <a:pt x="359" y="11"/>
                  </a:cubicBezTo>
                  <a:cubicBezTo>
                    <a:pt x="359" y="11"/>
                    <a:pt x="359" y="12"/>
                    <a:pt x="359" y="12"/>
                  </a:cubicBezTo>
                  <a:cubicBezTo>
                    <a:pt x="359" y="12"/>
                    <a:pt x="360" y="12"/>
                    <a:pt x="360" y="12"/>
                  </a:cubicBezTo>
                  <a:cubicBezTo>
                    <a:pt x="360" y="12"/>
                    <a:pt x="360" y="12"/>
                    <a:pt x="360" y="13"/>
                  </a:cubicBezTo>
                  <a:cubicBezTo>
                    <a:pt x="360" y="13"/>
                    <a:pt x="361" y="14"/>
                    <a:pt x="361" y="14"/>
                  </a:cubicBezTo>
                  <a:cubicBezTo>
                    <a:pt x="359" y="14"/>
                    <a:pt x="359" y="14"/>
                    <a:pt x="359" y="14"/>
                  </a:cubicBezTo>
                  <a:cubicBezTo>
                    <a:pt x="358" y="14"/>
                    <a:pt x="360" y="14"/>
                    <a:pt x="360" y="13"/>
                  </a:cubicBezTo>
                  <a:cubicBezTo>
                    <a:pt x="360" y="13"/>
                    <a:pt x="359" y="13"/>
                    <a:pt x="359" y="12"/>
                  </a:cubicBezTo>
                  <a:cubicBezTo>
                    <a:pt x="359" y="13"/>
                    <a:pt x="358" y="13"/>
                    <a:pt x="358" y="12"/>
                  </a:cubicBezTo>
                  <a:cubicBezTo>
                    <a:pt x="357" y="12"/>
                    <a:pt x="358" y="13"/>
                    <a:pt x="358" y="13"/>
                  </a:cubicBezTo>
                  <a:cubicBezTo>
                    <a:pt x="357" y="14"/>
                    <a:pt x="356" y="13"/>
                    <a:pt x="356" y="14"/>
                  </a:cubicBezTo>
                  <a:cubicBezTo>
                    <a:pt x="355" y="14"/>
                    <a:pt x="355" y="14"/>
                    <a:pt x="355" y="14"/>
                  </a:cubicBezTo>
                  <a:cubicBezTo>
                    <a:pt x="355" y="14"/>
                    <a:pt x="355" y="13"/>
                    <a:pt x="355" y="13"/>
                  </a:cubicBezTo>
                  <a:cubicBezTo>
                    <a:pt x="354" y="13"/>
                    <a:pt x="354" y="14"/>
                    <a:pt x="353" y="14"/>
                  </a:cubicBezTo>
                  <a:cubicBezTo>
                    <a:pt x="353" y="14"/>
                    <a:pt x="353" y="14"/>
                    <a:pt x="353" y="14"/>
                  </a:cubicBezTo>
                  <a:cubicBezTo>
                    <a:pt x="353" y="13"/>
                    <a:pt x="354" y="13"/>
                    <a:pt x="354" y="13"/>
                  </a:cubicBezTo>
                  <a:cubicBezTo>
                    <a:pt x="354" y="11"/>
                    <a:pt x="353" y="10"/>
                    <a:pt x="352" y="10"/>
                  </a:cubicBezTo>
                  <a:cubicBezTo>
                    <a:pt x="352" y="10"/>
                    <a:pt x="352" y="10"/>
                    <a:pt x="352" y="10"/>
                  </a:cubicBezTo>
                  <a:cubicBezTo>
                    <a:pt x="352" y="10"/>
                    <a:pt x="353" y="10"/>
                    <a:pt x="353" y="10"/>
                  </a:cubicBezTo>
                  <a:cubicBezTo>
                    <a:pt x="353" y="9"/>
                    <a:pt x="353" y="9"/>
                    <a:pt x="354" y="9"/>
                  </a:cubicBezTo>
                  <a:cubicBezTo>
                    <a:pt x="353" y="8"/>
                    <a:pt x="352" y="7"/>
                    <a:pt x="352" y="6"/>
                  </a:cubicBezTo>
                  <a:cubicBezTo>
                    <a:pt x="352" y="6"/>
                    <a:pt x="352" y="6"/>
                    <a:pt x="352" y="6"/>
                  </a:cubicBezTo>
                  <a:cubicBezTo>
                    <a:pt x="352" y="5"/>
                    <a:pt x="352" y="5"/>
                    <a:pt x="352" y="5"/>
                  </a:cubicBezTo>
                  <a:cubicBezTo>
                    <a:pt x="351" y="5"/>
                    <a:pt x="351" y="5"/>
                    <a:pt x="351" y="5"/>
                  </a:cubicBezTo>
                  <a:cubicBezTo>
                    <a:pt x="351" y="5"/>
                    <a:pt x="351" y="5"/>
                    <a:pt x="351" y="6"/>
                  </a:cubicBezTo>
                  <a:cubicBezTo>
                    <a:pt x="351" y="6"/>
                    <a:pt x="351" y="6"/>
                    <a:pt x="351" y="6"/>
                  </a:cubicBezTo>
                  <a:cubicBezTo>
                    <a:pt x="351" y="6"/>
                    <a:pt x="350" y="6"/>
                    <a:pt x="350" y="6"/>
                  </a:cubicBezTo>
                  <a:cubicBezTo>
                    <a:pt x="350" y="6"/>
                    <a:pt x="350" y="6"/>
                    <a:pt x="350" y="6"/>
                  </a:cubicBezTo>
                  <a:cubicBezTo>
                    <a:pt x="350" y="6"/>
                    <a:pt x="350" y="5"/>
                    <a:pt x="350" y="5"/>
                  </a:cubicBezTo>
                  <a:cubicBezTo>
                    <a:pt x="349" y="5"/>
                    <a:pt x="349" y="5"/>
                    <a:pt x="348" y="5"/>
                  </a:cubicBezTo>
                  <a:cubicBezTo>
                    <a:pt x="348" y="5"/>
                    <a:pt x="348" y="5"/>
                    <a:pt x="349" y="6"/>
                  </a:cubicBezTo>
                  <a:cubicBezTo>
                    <a:pt x="348" y="6"/>
                    <a:pt x="348" y="6"/>
                    <a:pt x="348" y="5"/>
                  </a:cubicBezTo>
                  <a:cubicBezTo>
                    <a:pt x="346" y="5"/>
                    <a:pt x="347" y="7"/>
                    <a:pt x="346" y="7"/>
                  </a:cubicBezTo>
                  <a:cubicBezTo>
                    <a:pt x="346" y="7"/>
                    <a:pt x="346" y="6"/>
                    <a:pt x="345" y="6"/>
                  </a:cubicBezTo>
                  <a:cubicBezTo>
                    <a:pt x="345" y="6"/>
                    <a:pt x="346" y="6"/>
                    <a:pt x="347" y="6"/>
                  </a:cubicBezTo>
                  <a:cubicBezTo>
                    <a:pt x="346" y="3"/>
                    <a:pt x="345" y="7"/>
                    <a:pt x="343" y="6"/>
                  </a:cubicBezTo>
                  <a:cubicBezTo>
                    <a:pt x="343" y="7"/>
                    <a:pt x="344" y="7"/>
                    <a:pt x="344" y="7"/>
                  </a:cubicBezTo>
                  <a:cubicBezTo>
                    <a:pt x="344" y="7"/>
                    <a:pt x="344" y="8"/>
                    <a:pt x="343" y="8"/>
                  </a:cubicBezTo>
                  <a:cubicBezTo>
                    <a:pt x="343" y="8"/>
                    <a:pt x="343" y="8"/>
                    <a:pt x="343" y="8"/>
                  </a:cubicBezTo>
                  <a:cubicBezTo>
                    <a:pt x="343" y="8"/>
                    <a:pt x="343" y="7"/>
                    <a:pt x="343" y="7"/>
                  </a:cubicBezTo>
                  <a:cubicBezTo>
                    <a:pt x="342" y="7"/>
                    <a:pt x="342" y="7"/>
                    <a:pt x="342" y="8"/>
                  </a:cubicBezTo>
                  <a:cubicBezTo>
                    <a:pt x="342" y="8"/>
                    <a:pt x="342" y="8"/>
                    <a:pt x="342" y="8"/>
                  </a:cubicBezTo>
                  <a:cubicBezTo>
                    <a:pt x="342" y="9"/>
                    <a:pt x="341" y="10"/>
                    <a:pt x="341" y="11"/>
                  </a:cubicBezTo>
                  <a:cubicBezTo>
                    <a:pt x="343" y="12"/>
                    <a:pt x="343" y="11"/>
                    <a:pt x="344" y="11"/>
                  </a:cubicBezTo>
                  <a:cubicBezTo>
                    <a:pt x="344" y="11"/>
                    <a:pt x="344" y="12"/>
                    <a:pt x="344" y="13"/>
                  </a:cubicBezTo>
                  <a:cubicBezTo>
                    <a:pt x="344" y="13"/>
                    <a:pt x="344" y="13"/>
                    <a:pt x="344" y="12"/>
                  </a:cubicBezTo>
                  <a:cubicBezTo>
                    <a:pt x="344" y="13"/>
                    <a:pt x="343" y="13"/>
                    <a:pt x="342" y="13"/>
                  </a:cubicBezTo>
                  <a:cubicBezTo>
                    <a:pt x="342" y="13"/>
                    <a:pt x="342" y="13"/>
                    <a:pt x="342" y="14"/>
                  </a:cubicBezTo>
                  <a:cubicBezTo>
                    <a:pt x="342" y="14"/>
                    <a:pt x="341" y="14"/>
                    <a:pt x="341" y="13"/>
                  </a:cubicBezTo>
                  <a:cubicBezTo>
                    <a:pt x="341" y="14"/>
                    <a:pt x="340" y="14"/>
                    <a:pt x="340" y="13"/>
                  </a:cubicBezTo>
                  <a:cubicBezTo>
                    <a:pt x="340" y="14"/>
                    <a:pt x="339" y="14"/>
                    <a:pt x="339" y="15"/>
                  </a:cubicBezTo>
                  <a:cubicBezTo>
                    <a:pt x="339" y="14"/>
                    <a:pt x="339" y="13"/>
                    <a:pt x="338" y="13"/>
                  </a:cubicBezTo>
                  <a:cubicBezTo>
                    <a:pt x="338" y="13"/>
                    <a:pt x="338" y="13"/>
                    <a:pt x="338" y="12"/>
                  </a:cubicBezTo>
                  <a:cubicBezTo>
                    <a:pt x="338" y="12"/>
                    <a:pt x="339" y="13"/>
                    <a:pt x="339" y="13"/>
                  </a:cubicBezTo>
                  <a:cubicBezTo>
                    <a:pt x="340" y="13"/>
                    <a:pt x="340" y="13"/>
                    <a:pt x="340" y="11"/>
                  </a:cubicBezTo>
                  <a:cubicBezTo>
                    <a:pt x="339" y="12"/>
                    <a:pt x="338" y="11"/>
                    <a:pt x="337" y="11"/>
                  </a:cubicBezTo>
                  <a:cubicBezTo>
                    <a:pt x="338" y="11"/>
                    <a:pt x="338" y="11"/>
                    <a:pt x="338" y="10"/>
                  </a:cubicBezTo>
                  <a:cubicBezTo>
                    <a:pt x="338" y="10"/>
                    <a:pt x="338" y="10"/>
                    <a:pt x="338" y="10"/>
                  </a:cubicBezTo>
                  <a:cubicBezTo>
                    <a:pt x="339" y="10"/>
                    <a:pt x="339" y="10"/>
                    <a:pt x="339" y="9"/>
                  </a:cubicBezTo>
                  <a:cubicBezTo>
                    <a:pt x="340" y="10"/>
                    <a:pt x="340" y="10"/>
                    <a:pt x="340" y="9"/>
                  </a:cubicBezTo>
                  <a:cubicBezTo>
                    <a:pt x="340" y="9"/>
                    <a:pt x="340" y="9"/>
                    <a:pt x="340" y="9"/>
                  </a:cubicBezTo>
                  <a:cubicBezTo>
                    <a:pt x="341" y="9"/>
                    <a:pt x="341" y="8"/>
                    <a:pt x="342" y="8"/>
                  </a:cubicBezTo>
                  <a:cubicBezTo>
                    <a:pt x="342" y="7"/>
                    <a:pt x="340" y="7"/>
                    <a:pt x="340" y="6"/>
                  </a:cubicBezTo>
                  <a:cubicBezTo>
                    <a:pt x="338" y="6"/>
                    <a:pt x="339" y="6"/>
                    <a:pt x="337" y="6"/>
                  </a:cubicBezTo>
                  <a:cubicBezTo>
                    <a:pt x="337" y="6"/>
                    <a:pt x="337" y="8"/>
                    <a:pt x="338" y="7"/>
                  </a:cubicBezTo>
                  <a:cubicBezTo>
                    <a:pt x="338" y="8"/>
                    <a:pt x="336" y="7"/>
                    <a:pt x="337" y="9"/>
                  </a:cubicBezTo>
                  <a:cubicBezTo>
                    <a:pt x="335" y="9"/>
                    <a:pt x="335" y="7"/>
                    <a:pt x="335" y="5"/>
                  </a:cubicBezTo>
                  <a:cubicBezTo>
                    <a:pt x="334" y="6"/>
                    <a:pt x="333" y="5"/>
                    <a:pt x="333" y="7"/>
                  </a:cubicBezTo>
                  <a:cubicBezTo>
                    <a:pt x="332" y="6"/>
                    <a:pt x="331" y="6"/>
                    <a:pt x="331" y="6"/>
                  </a:cubicBezTo>
                  <a:cubicBezTo>
                    <a:pt x="331" y="6"/>
                    <a:pt x="330" y="6"/>
                    <a:pt x="330" y="6"/>
                  </a:cubicBezTo>
                  <a:cubicBezTo>
                    <a:pt x="330" y="5"/>
                    <a:pt x="330" y="5"/>
                    <a:pt x="330" y="4"/>
                  </a:cubicBezTo>
                  <a:cubicBezTo>
                    <a:pt x="330" y="4"/>
                    <a:pt x="330" y="4"/>
                    <a:pt x="330" y="4"/>
                  </a:cubicBezTo>
                  <a:cubicBezTo>
                    <a:pt x="328" y="4"/>
                    <a:pt x="330" y="3"/>
                    <a:pt x="330" y="2"/>
                  </a:cubicBezTo>
                  <a:cubicBezTo>
                    <a:pt x="329" y="2"/>
                    <a:pt x="329" y="1"/>
                    <a:pt x="328" y="1"/>
                  </a:cubicBezTo>
                  <a:cubicBezTo>
                    <a:pt x="328" y="2"/>
                    <a:pt x="328" y="2"/>
                    <a:pt x="328" y="3"/>
                  </a:cubicBezTo>
                  <a:cubicBezTo>
                    <a:pt x="328" y="3"/>
                    <a:pt x="328" y="3"/>
                    <a:pt x="327" y="3"/>
                  </a:cubicBezTo>
                  <a:cubicBezTo>
                    <a:pt x="327" y="3"/>
                    <a:pt x="327" y="2"/>
                    <a:pt x="327" y="2"/>
                  </a:cubicBezTo>
                  <a:cubicBezTo>
                    <a:pt x="326" y="2"/>
                    <a:pt x="325" y="2"/>
                    <a:pt x="325" y="3"/>
                  </a:cubicBezTo>
                  <a:cubicBezTo>
                    <a:pt x="325" y="3"/>
                    <a:pt x="326" y="4"/>
                    <a:pt x="326" y="5"/>
                  </a:cubicBezTo>
                  <a:cubicBezTo>
                    <a:pt x="326" y="5"/>
                    <a:pt x="326" y="6"/>
                    <a:pt x="326" y="6"/>
                  </a:cubicBezTo>
                  <a:cubicBezTo>
                    <a:pt x="327" y="6"/>
                    <a:pt x="328" y="6"/>
                    <a:pt x="328" y="6"/>
                  </a:cubicBezTo>
                  <a:cubicBezTo>
                    <a:pt x="328" y="6"/>
                    <a:pt x="328" y="7"/>
                    <a:pt x="328" y="7"/>
                  </a:cubicBezTo>
                  <a:cubicBezTo>
                    <a:pt x="327" y="7"/>
                    <a:pt x="327" y="7"/>
                    <a:pt x="327" y="8"/>
                  </a:cubicBezTo>
                  <a:cubicBezTo>
                    <a:pt x="327" y="7"/>
                    <a:pt x="326" y="7"/>
                    <a:pt x="326" y="7"/>
                  </a:cubicBezTo>
                  <a:cubicBezTo>
                    <a:pt x="325" y="7"/>
                    <a:pt x="325" y="8"/>
                    <a:pt x="324" y="8"/>
                  </a:cubicBezTo>
                  <a:cubicBezTo>
                    <a:pt x="324" y="8"/>
                    <a:pt x="323" y="8"/>
                    <a:pt x="323" y="8"/>
                  </a:cubicBezTo>
                  <a:cubicBezTo>
                    <a:pt x="323" y="6"/>
                    <a:pt x="320" y="7"/>
                    <a:pt x="320" y="5"/>
                  </a:cubicBezTo>
                  <a:cubicBezTo>
                    <a:pt x="317" y="5"/>
                    <a:pt x="317" y="5"/>
                    <a:pt x="317" y="5"/>
                  </a:cubicBezTo>
                  <a:cubicBezTo>
                    <a:pt x="318" y="6"/>
                    <a:pt x="316" y="6"/>
                    <a:pt x="316" y="6"/>
                  </a:cubicBezTo>
                  <a:cubicBezTo>
                    <a:pt x="316" y="6"/>
                    <a:pt x="315" y="6"/>
                    <a:pt x="315" y="6"/>
                  </a:cubicBezTo>
                  <a:cubicBezTo>
                    <a:pt x="315" y="6"/>
                    <a:pt x="315" y="7"/>
                    <a:pt x="315" y="8"/>
                  </a:cubicBezTo>
                  <a:cubicBezTo>
                    <a:pt x="315" y="8"/>
                    <a:pt x="315" y="8"/>
                    <a:pt x="315" y="8"/>
                  </a:cubicBezTo>
                  <a:cubicBezTo>
                    <a:pt x="315" y="7"/>
                    <a:pt x="315" y="7"/>
                    <a:pt x="315" y="7"/>
                  </a:cubicBezTo>
                  <a:cubicBezTo>
                    <a:pt x="314" y="7"/>
                    <a:pt x="314" y="7"/>
                    <a:pt x="313" y="7"/>
                  </a:cubicBezTo>
                  <a:cubicBezTo>
                    <a:pt x="313" y="7"/>
                    <a:pt x="313" y="7"/>
                    <a:pt x="313" y="7"/>
                  </a:cubicBezTo>
                  <a:cubicBezTo>
                    <a:pt x="313" y="7"/>
                    <a:pt x="313" y="7"/>
                    <a:pt x="312" y="7"/>
                  </a:cubicBezTo>
                  <a:cubicBezTo>
                    <a:pt x="312" y="7"/>
                    <a:pt x="312" y="7"/>
                    <a:pt x="312" y="7"/>
                  </a:cubicBezTo>
                  <a:cubicBezTo>
                    <a:pt x="312" y="7"/>
                    <a:pt x="312" y="7"/>
                    <a:pt x="312" y="7"/>
                  </a:cubicBezTo>
                  <a:cubicBezTo>
                    <a:pt x="312" y="8"/>
                    <a:pt x="311" y="8"/>
                    <a:pt x="310" y="8"/>
                  </a:cubicBezTo>
                  <a:cubicBezTo>
                    <a:pt x="309" y="7"/>
                    <a:pt x="309" y="6"/>
                    <a:pt x="308" y="5"/>
                  </a:cubicBezTo>
                  <a:cubicBezTo>
                    <a:pt x="308" y="5"/>
                    <a:pt x="307" y="5"/>
                    <a:pt x="307" y="6"/>
                  </a:cubicBezTo>
                  <a:cubicBezTo>
                    <a:pt x="306" y="5"/>
                    <a:pt x="306" y="5"/>
                    <a:pt x="305" y="6"/>
                  </a:cubicBezTo>
                  <a:cubicBezTo>
                    <a:pt x="305" y="5"/>
                    <a:pt x="305" y="5"/>
                    <a:pt x="304" y="4"/>
                  </a:cubicBezTo>
                  <a:cubicBezTo>
                    <a:pt x="303" y="5"/>
                    <a:pt x="303" y="5"/>
                    <a:pt x="304" y="6"/>
                  </a:cubicBezTo>
                  <a:cubicBezTo>
                    <a:pt x="303" y="7"/>
                    <a:pt x="302" y="7"/>
                    <a:pt x="301" y="7"/>
                  </a:cubicBezTo>
                  <a:cubicBezTo>
                    <a:pt x="301" y="8"/>
                    <a:pt x="301" y="8"/>
                    <a:pt x="301" y="8"/>
                  </a:cubicBezTo>
                  <a:cubicBezTo>
                    <a:pt x="300" y="8"/>
                    <a:pt x="300" y="8"/>
                    <a:pt x="300" y="7"/>
                  </a:cubicBezTo>
                  <a:cubicBezTo>
                    <a:pt x="299" y="7"/>
                    <a:pt x="299" y="8"/>
                    <a:pt x="298" y="8"/>
                  </a:cubicBezTo>
                  <a:cubicBezTo>
                    <a:pt x="298" y="8"/>
                    <a:pt x="298" y="8"/>
                    <a:pt x="298" y="8"/>
                  </a:cubicBezTo>
                  <a:cubicBezTo>
                    <a:pt x="297" y="8"/>
                    <a:pt x="297" y="8"/>
                    <a:pt x="297" y="7"/>
                  </a:cubicBezTo>
                  <a:cubicBezTo>
                    <a:pt x="297" y="7"/>
                    <a:pt x="297" y="7"/>
                    <a:pt x="297" y="7"/>
                  </a:cubicBezTo>
                  <a:cubicBezTo>
                    <a:pt x="296" y="7"/>
                    <a:pt x="296" y="7"/>
                    <a:pt x="296" y="7"/>
                  </a:cubicBezTo>
                  <a:cubicBezTo>
                    <a:pt x="296" y="6"/>
                    <a:pt x="296" y="6"/>
                    <a:pt x="296" y="6"/>
                  </a:cubicBezTo>
                  <a:cubicBezTo>
                    <a:pt x="299" y="6"/>
                    <a:pt x="298" y="4"/>
                    <a:pt x="299" y="3"/>
                  </a:cubicBezTo>
                  <a:cubicBezTo>
                    <a:pt x="300" y="4"/>
                    <a:pt x="300" y="5"/>
                    <a:pt x="301" y="4"/>
                  </a:cubicBezTo>
                  <a:cubicBezTo>
                    <a:pt x="302" y="3"/>
                    <a:pt x="300" y="3"/>
                    <a:pt x="300" y="3"/>
                  </a:cubicBezTo>
                  <a:cubicBezTo>
                    <a:pt x="300" y="3"/>
                    <a:pt x="300" y="2"/>
                    <a:pt x="300" y="2"/>
                  </a:cubicBezTo>
                  <a:cubicBezTo>
                    <a:pt x="300" y="2"/>
                    <a:pt x="299" y="2"/>
                    <a:pt x="299" y="1"/>
                  </a:cubicBezTo>
                  <a:cubicBezTo>
                    <a:pt x="299" y="1"/>
                    <a:pt x="299" y="0"/>
                    <a:pt x="299" y="0"/>
                  </a:cubicBezTo>
                  <a:cubicBezTo>
                    <a:pt x="298" y="4"/>
                    <a:pt x="295" y="0"/>
                    <a:pt x="294" y="1"/>
                  </a:cubicBezTo>
                  <a:cubicBezTo>
                    <a:pt x="293" y="2"/>
                    <a:pt x="294" y="3"/>
                    <a:pt x="294" y="4"/>
                  </a:cubicBezTo>
                  <a:cubicBezTo>
                    <a:pt x="295" y="5"/>
                    <a:pt x="295" y="5"/>
                    <a:pt x="295" y="6"/>
                  </a:cubicBezTo>
                  <a:cubicBezTo>
                    <a:pt x="293" y="5"/>
                    <a:pt x="293" y="6"/>
                    <a:pt x="292" y="6"/>
                  </a:cubicBezTo>
                  <a:cubicBezTo>
                    <a:pt x="292" y="7"/>
                    <a:pt x="293" y="7"/>
                    <a:pt x="293" y="8"/>
                  </a:cubicBezTo>
                  <a:cubicBezTo>
                    <a:pt x="293" y="8"/>
                    <a:pt x="292" y="8"/>
                    <a:pt x="292" y="8"/>
                  </a:cubicBezTo>
                  <a:cubicBezTo>
                    <a:pt x="292" y="7"/>
                    <a:pt x="292" y="6"/>
                    <a:pt x="292" y="6"/>
                  </a:cubicBezTo>
                  <a:cubicBezTo>
                    <a:pt x="291" y="7"/>
                    <a:pt x="291" y="7"/>
                    <a:pt x="291" y="7"/>
                  </a:cubicBezTo>
                  <a:cubicBezTo>
                    <a:pt x="291" y="7"/>
                    <a:pt x="290" y="7"/>
                    <a:pt x="290" y="7"/>
                  </a:cubicBezTo>
                  <a:cubicBezTo>
                    <a:pt x="290" y="7"/>
                    <a:pt x="290" y="7"/>
                    <a:pt x="290" y="7"/>
                  </a:cubicBezTo>
                  <a:cubicBezTo>
                    <a:pt x="290" y="7"/>
                    <a:pt x="289" y="7"/>
                    <a:pt x="289" y="7"/>
                  </a:cubicBezTo>
                  <a:cubicBezTo>
                    <a:pt x="289" y="7"/>
                    <a:pt x="289" y="7"/>
                    <a:pt x="289" y="7"/>
                  </a:cubicBezTo>
                  <a:cubicBezTo>
                    <a:pt x="288" y="7"/>
                    <a:pt x="288" y="7"/>
                    <a:pt x="288" y="6"/>
                  </a:cubicBezTo>
                  <a:cubicBezTo>
                    <a:pt x="288" y="6"/>
                    <a:pt x="286" y="5"/>
                    <a:pt x="286" y="5"/>
                  </a:cubicBezTo>
                  <a:cubicBezTo>
                    <a:pt x="285" y="5"/>
                    <a:pt x="285" y="5"/>
                    <a:pt x="285" y="5"/>
                  </a:cubicBezTo>
                  <a:cubicBezTo>
                    <a:pt x="285" y="4"/>
                    <a:pt x="285" y="3"/>
                    <a:pt x="286" y="4"/>
                  </a:cubicBezTo>
                  <a:cubicBezTo>
                    <a:pt x="286" y="3"/>
                    <a:pt x="286" y="3"/>
                    <a:pt x="286" y="2"/>
                  </a:cubicBezTo>
                  <a:cubicBezTo>
                    <a:pt x="285" y="2"/>
                    <a:pt x="285" y="3"/>
                    <a:pt x="284" y="2"/>
                  </a:cubicBezTo>
                  <a:cubicBezTo>
                    <a:pt x="284" y="2"/>
                    <a:pt x="284" y="2"/>
                    <a:pt x="284" y="1"/>
                  </a:cubicBezTo>
                  <a:cubicBezTo>
                    <a:pt x="283" y="1"/>
                    <a:pt x="282" y="3"/>
                    <a:pt x="282" y="1"/>
                  </a:cubicBezTo>
                  <a:cubicBezTo>
                    <a:pt x="280" y="1"/>
                    <a:pt x="280" y="3"/>
                    <a:pt x="281" y="4"/>
                  </a:cubicBezTo>
                  <a:cubicBezTo>
                    <a:pt x="282" y="4"/>
                    <a:pt x="283" y="4"/>
                    <a:pt x="284" y="4"/>
                  </a:cubicBezTo>
                  <a:cubicBezTo>
                    <a:pt x="284" y="4"/>
                    <a:pt x="284" y="5"/>
                    <a:pt x="284" y="5"/>
                  </a:cubicBezTo>
                  <a:cubicBezTo>
                    <a:pt x="284" y="5"/>
                    <a:pt x="283" y="5"/>
                    <a:pt x="282" y="6"/>
                  </a:cubicBezTo>
                  <a:cubicBezTo>
                    <a:pt x="282" y="7"/>
                    <a:pt x="282" y="8"/>
                    <a:pt x="283" y="8"/>
                  </a:cubicBezTo>
                  <a:cubicBezTo>
                    <a:pt x="283" y="9"/>
                    <a:pt x="282" y="9"/>
                    <a:pt x="282" y="8"/>
                  </a:cubicBezTo>
                  <a:cubicBezTo>
                    <a:pt x="282" y="8"/>
                    <a:pt x="281" y="9"/>
                    <a:pt x="281" y="9"/>
                  </a:cubicBezTo>
                  <a:cubicBezTo>
                    <a:pt x="281" y="9"/>
                    <a:pt x="281" y="9"/>
                    <a:pt x="281" y="9"/>
                  </a:cubicBezTo>
                  <a:cubicBezTo>
                    <a:pt x="280" y="8"/>
                    <a:pt x="280" y="8"/>
                    <a:pt x="280" y="8"/>
                  </a:cubicBezTo>
                  <a:cubicBezTo>
                    <a:pt x="280" y="8"/>
                    <a:pt x="282" y="8"/>
                    <a:pt x="281" y="7"/>
                  </a:cubicBezTo>
                  <a:cubicBezTo>
                    <a:pt x="281" y="7"/>
                    <a:pt x="281" y="7"/>
                    <a:pt x="281" y="7"/>
                  </a:cubicBezTo>
                  <a:cubicBezTo>
                    <a:pt x="280" y="6"/>
                    <a:pt x="281" y="6"/>
                    <a:pt x="281" y="5"/>
                  </a:cubicBezTo>
                  <a:cubicBezTo>
                    <a:pt x="280" y="5"/>
                    <a:pt x="280" y="5"/>
                    <a:pt x="280" y="5"/>
                  </a:cubicBezTo>
                  <a:cubicBezTo>
                    <a:pt x="279" y="5"/>
                    <a:pt x="279" y="5"/>
                    <a:pt x="279" y="5"/>
                  </a:cubicBezTo>
                  <a:cubicBezTo>
                    <a:pt x="280" y="5"/>
                    <a:pt x="279" y="6"/>
                    <a:pt x="279" y="6"/>
                  </a:cubicBezTo>
                  <a:cubicBezTo>
                    <a:pt x="279" y="6"/>
                    <a:pt x="279" y="6"/>
                    <a:pt x="279" y="6"/>
                  </a:cubicBezTo>
                  <a:cubicBezTo>
                    <a:pt x="278" y="6"/>
                    <a:pt x="277" y="6"/>
                    <a:pt x="277" y="6"/>
                  </a:cubicBezTo>
                  <a:cubicBezTo>
                    <a:pt x="276" y="6"/>
                    <a:pt x="276" y="6"/>
                    <a:pt x="276" y="6"/>
                  </a:cubicBezTo>
                  <a:cubicBezTo>
                    <a:pt x="276" y="6"/>
                    <a:pt x="276" y="5"/>
                    <a:pt x="275" y="5"/>
                  </a:cubicBezTo>
                  <a:cubicBezTo>
                    <a:pt x="275" y="6"/>
                    <a:pt x="275" y="6"/>
                    <a:pt x="274" y="6"/>
                  </a:cubicBezTo>
                  <a:cubicBezTo>
                    <a:pt x="274" y="6"/>
                    <a:pt x="274" y="7"/>
                    <a:pt x="274" y="7"/>
                  </a:cubicBezTo>
                  <a:cubicBezTo>
                    <a:pt x="274" y="7"/>
                    <a:pt x="274" y="6"/>
                    <a:pt x="274" y="6"/>
                  </a:cubicBezTo>
                  <a:cubicBezTo>
                    <a:pt x="274" y="5"/>
                    <a:pt x="275" y="5"/>
                    <a:pt x="275" y="4"/>
                  </a:cubicBezTo>
                  <a:cubicBezTo>
                    <a:pt x="275" y="4"/>
                    <a:pt x="274" y="4"/>
                    <a:pt x="274" y="3"/>
                  </a:cubicBezTo>
                  <a:cubicBezTo>
                    <a:pt x="274" y="3"/>
                    <a:pt x="275" y="3"/>
                    <a:pt x="275" y="2"/>
                  </a:cubicBezTo>
                  <a:cubicBezTo>
                    <a:pt x="275" y="2"/>
                    <a:pt x="275" y="1"/>
                    <a:pt x="275" y="1"/>
                  </a:cubicBezTo>
                  <a:cubicBezTo>
                    <a:pt x="274" y="3"/>
                    <a:pt x="272" y="2"/>
                    <a:pt x="270" y="2"/>
                  </a:cubicBezTo>
                  <a:cubicBezTo>
                    <a:pt x="270" y="2"/>
                    <a:pt x="270" y="3"/>
                    <a:pt x="270" y="3"/>
                  </a:cubicBezTo>
                  <a:cubicBezTo>
                    <a:pt x="269" y="3"/>
                    <a:pt x="269" y="3"/>
                    <a:pt x="268" y="3"/>
                  </a:cubicBezTo>
                  <a:cubicBezTo>
                    <a:pt x="268" y="2"/>
                    <a:pt x="270" y="2"/>
                    <a:pt x="268" y="2"/>
                  </a:cubicBezTo>
                  <a:cubicBezTo>
                    <a:pt x="267" y="2"/>
                    <a:pt x="268" y="3"/>
                    <a:pt x="268" y="4"/>
                  </a:cubicBezTo>
                  <a:cubicBezTo>
                    <a:pt x="268" y="5"/>
                    <a:pt x="268" y="5"/>
                    <a:pt x="268" y="6"/>
                  </a:cubicBezTo>
                  <a:cubicBezTo>
                    <a:pt x="269" y="6"/>
                    <a:pt x="269" y="6"/>
                    <a:pt x="269" y="7"/>
                  </a:cubicBezTo>
                  <a:cubicBezTo>
                    <a:pt x="267" y="7"/>
                    <a:pt x="265" y="9"/>
                    <a:pt x="264" y="7"/>
                  </a:cubicBezTo>
                  <a:cubicBezTo>
                    <a:pt x="263" y="7"/>
                    <a:pt x="263" y="8"/>
                    <a:pt x="262" y="8"/>
                  </a:cubicBezTo>
                  <a:cubicBezTo>
                    <a:pt x="261" y="7"/>
                    <a:pt x="262" y="6"/>
                    <a:pt x="262" y="5"/>
                  </a:cubicBezTo>
                  <a:cubicBezTo>
                    <a:pt x="262" y="5"/>
                    <a:pt x="262" y="5"/>
                    <a:pt x="262" y="5"/>
                  </a:cubicBezTo>
                  <a:cubicBezTo>
                    <a:pt x="262" y="5"/>
                    <a:pt x="262" y="5"/>
                    <a:pt x="262" y="5"/>
                  </a:cubicBezTo>
                  <a:cubicBezTo>
                    <a:pt x="262" y="6"/>
                    <a:pt x="261" y="5"/>
                    <a:pt x="260" y="5"/>
                  </a:cubicBezTo>
                  <a:cubicBezTo>
                    <a:pt x="260" y="5"/>
                    <a:pt x="260" y="4"/>
                    <a:pt x="260" y="4"/>
                  </a:cubicBezTo>
                  <a:cubicBezTo>
                    <a:pt x="259" y="4"/>
                    <a:pt x="259" y="4"/>
                    <a:pt x="259" y="5"/>
                  </a:cubicBezTo>
                  <a:cubicBezTo>
                    <a:pt x="258" y="5"/>
                    <a:pt x="258" y="5"/>
                    <a:pt x="258" y="5"/>
                  </a:cubicBezTo>
                  <a:cubicBezTo>
                    <a:pt x="257" y="5"/>
                    <a:pt x="257" y="5"/>
                    <a:pt x="256" y="5"/>
                  </a:cubicBezTo>
                  <a:cubicBezTo>
                    <a:pt x="256" y="6"/>
                    <a:pt x="256" y="6"/>
                    <a:pt x="256" y="7"/>
                  </a:cubicBezTo>
                  <a:cubicBezTo>
                    <a:pt x="256" y="7"/>
                    <a:pt x="256" y="7"/>
                    <a:pt x="255" y="7"/>
                  </a:cubicBezTo>
                  <a:cubicBezTo>
                    <a:pt x="255" y="6"/>
                    <a:pt x="255" y="6"/>
                    <a:pt x="255" y="6"/>
                  </a:cubicBezTo>
                  <a:cubicBezTo>
                    <a:pt x="255" y="6"/>
                    <a:pt x="255" y="6"/>
                    <a:pt x="255" y="6"/>
                  </a:cubicBezTo>
                  <a:cubicBezTo>
                    <a:pt x="255" y="6"/>
                    <a:pt x="255" y="6"/>
                    <a:pt x="255" y="6"/>
                  </a:cubicBezTo>
                  <a:cubicBezTo>
                    <a:pt x="253" y="6"/>
                    <a:pt x="253" y="5"/>
                    <a:pt x="253" y="5"/>
                  </a:cubicBezTo>
                  <a:cubicBezTo>
                    <a:pt x="252" y="6"/>
                    <a:pt x="253" y="6"/>
                    <a:pt x="253" y="6"/>
                  </a:cubicBezTo>
                  <a:cubicBezTo>
                    <a:pt x="253" y="7"/>
                    <a:pt x="253" y="7"/>
                    <a:pt x="253" y="7"/>
                  </a:cubicBezTo>
                  <a:cubicBezTo>
                    <a:pt x="253" y="7"/>
                    <a:pt x="253" y="8"/>
                    <a:pt x="253" y="8"/>
                  </a:cubicBezTo>
                  <a:cubicBezTo>
                    <a:pt x="253" y="7"/>
                    <a:pt x="253" y="7"/>
                    <a:pt x="252" y="7"/>
                  </a:cubicBezTo>
                  <a:cubicBezTo>
                    <a:pt x="252" y="6"/>
                    <a:pt x="252" y="5"/>
                    <a:pt x="251" y="5"/>
                  </a:cubicBezTo>
                  <a:cubicBezTo>
                    <a:pt x="250" y="6"/>
                    <a:pt x="249" y="6"/>
                    <a:pt x="248" y="7"/>
                  </a:cubicBezTo>
                  <a:cubicBezTo>
                    <a:pt x="247" y="6"/>
                    <a:pt x="247" y="6"/>
                    <a:pt x="246" y="5"/>
                  </a:cubicBezTo>
                  <a:cubicBezTo>
                    <a:pt x="246" y="6"/>
                    <a:pt x="246" y="6"/>
                    <a:pt x="246" y="5"/>
                  </a:cubicBezTo>
                  <a:cubicBezTo>
                    <a:pt x="247" y="4"/>
                    <a:pt x="246" y="3"/>
                    <a:pt x="245" y="2"/>
                  </a:cubicBezTo>
                  <a:cubicBezTo>
                    <a:pt x="245" y="2"/>
                    <a:pt x="245" y="2"/>
                    <a:pt x="245" y="2"/>
                  </a:cubicBezTo>
                  <a:cubicBezTo>
                    <a:pt x="245" y="3"/>
                    <a:pt x="243" y="3"/>
                    <a:pt x="243" y="4"/>
                  </a:cubicBezTo>
                  <a:cubicBezTo>
                    <a:pt x="243" y="4"/>
                    <a:pt x="243" y="5"/>
                    <a:pt x="242" y="5"/>
                  </a:cubicBezTo>
                  <a:cubicBezTo>
                    <a:pt x="242" y="5"/>
                    <a:pt x="242" y="6"/>
                    <a:pt x="242" y="6"/>
                  </a:cubicBezTo>
                  <a:cubicBezTo>
                    <a:pt x="241" y="6"/>
                    <a:pt x="241" y="6"/>
                    <a:pt x="241" y="6"/>
                  </a:cubicBezTo>
                  <a:cubicBezTo>
                    <a:pt x="241" y="6"/>
                    <a:pt x="241" y="6"/>
                    <a:pt x="241" y="6"/>
                  </a:cubicBezTo>
                  <a:cubicBezTo>
                    <a:pt x="241" y="6"/>
                    <a:pt x="241" y="6"/>
                    <a:pt x="241" y="6"/>
                  </a:cubicBezTo>
                  <a:cubicBezTo>
                    <a:pt x="241" y="6"/>
                    <a:pt x="240" y="7"/>
                    <a:pt x="240" y="7"/>
                  </a:cubicBezTo>
                  <a:cubicBezTo>
                    <a:pt x="240" y="7"/>
                    <a:pt x="240" y="8"/>
                    <a:pt x="239" y="8"/>
                  </a:cubicBezTo>
                  <a:cubicBezTo>
                    <a:pt x="239" y="8"/>
                    <a:pt x="239" y="7"/>
                    <a:pt x="239" y="7"/>
                  </a:cubicBezTo>
                  <a:cubicBezTo>
                    <a:pt x="239" y="7"/>
                    <a:pt x="238" y="7"/>
                    <a:pt x="238" y="7"/>
                  </a:cubicBezTo>
                  <a:cubicBezTo>
                    <a:pt x="238" y="7"/>
                    <a:pt x="239" y="5"/>
                    <a:pt x="238" y="5"/>
                  </a:cubicBezTo>
                  <a:cubicBezTo>
                    <a:pt x="238" y="6"/>
                    <a:pt x="237" y="6"/>
                    <a:pt x="237" y="6"/>
                  </a:cubicBezTo>
                  <a:cubicBezTo>
                    <a:pt x="237" y="7"/>
                    <a:pt x="236" y="7"/>
                    <a:pt x="236" y="8"/>
                  </a:cubicBezTo>
                  <a:cubicBezTo>
                    <a:pt x="236" y="7"/>
                    <a:pt x="236" y="7"/>
                    <a:pt x="235" y="7"/>
                  </a:cubicBezTo>
                  <a:cubicBezTo>
                    <a:pt x="235" y="7"/>
                    <a:pt x="235" y="8"/>
                    <a:pt x="235" y="8"/>
                  </a:cubicBezTo>
                  <a:cubicBezTo>
                    <a:pt x="234" y="8"/>
                    <a:pt x="234" y="8"/>
                    <a:pt x="234" y="8"/>
                  </a:cubicBezTo>
                  <a:cubicBezTo>
                    <a:pt x="234" y="8"/>
                    <a:pt x="234" y="7"/>
                    <a:pt x="234" y="7"/>
                  </a:cubicBezTo>
                  <a:cubicBezTo>
                    <a:pt x="234" y="7"/>
                    <a:pt x="234" y="7"/>
                    <a:pt x="234" y="7"/>
                  </a:cubicBezTo>
                  <a:cubicBezTo>
                    <a:pt x="234" y="6"/>
                    <a:pt x="234" y="6"/>
                    <a:pt x="234" y="6"/>
                  </a:cubicBezTo>
                  <a:cubicBezTo>
                    <a:pt x="232" y="6"/>
                    <a:pt x="232" y="6"/>
                    <a:pt x="232" y="6"/>
                  </a:cubicBezTo>
                  <a:cubicBezTo>
                    <a:pt x="232" y="4"/>
                    <a:pt x="230" y="3"/>
                    <a:pt x="230" y="3"/>
                  </a:cubicBezTo>
                  <a:cubicBezTo>
                    <a:pt x="231" y="4"/>
                    <a:pt x="228" y="4"/>
                    <a:pt x="229" y="6"/>
                  </a:cubicBezTo>
                  <a:cubicBezTo>
                    <a:pt x="228" y="6"/>
                    <a:pt x="228" y="6"/>
                    <a:pt x="228" y="6"/>
                  </a:cubicBezTo>
                  <a:cubicBezTo>
                    <a:pt x="228" y="6"/>
                    <a:pt x="227" y="6"/>
                    <a:pt x="227" y="5"/>
                  </a:cubicBezTo>
                  <a:cubicBezTo>
                    <a:pt x="226" y="5"/>
                    <a:pt x="226" y="6"/>
                    <a:pt x="225" y="6"/>
                  </a:cubicBezTo>
                  <a:cubicBezTo>
                    <a:pt x="225" y="6"/>
                    <a:pt x="225" y="6"/>
                    <a:pt x="225" y="6"/>
                  </a:cubicBezTo>
                  <a:cubicBezTo>
                    <a:pt x="223" y="6"/>
                    <a:pt x="223" y="8"/>
                    <a:pt x="222" y="8"/>
                  </a:cubicBezTo>
                  <a:cubicBezTo>
                    <a:pt x="222" y="8"/>
                    <a:pt x="222" y="7"/>
                    <a:pt x="222" y="8"/>
                  </a:cubicBezTo>
                  <a:cubicBezTo>
                    <a:pt x="221" y="7"/>
                    <a:pt x="222" y="6"/>
                    <a:pt x="222" y="6"/>
                  </a:cubicBezTo>
                  <a:cubicBezTo>
                    <a:pt x="220" y="5"/>
                    <a:pt x="221" y="7"/>
                    <a:pt x="220" y="7"/>
                  </a:cubicBezTo>
                  <a:cubicBezTo>
                    <a:pt x="221" y="5"/>
                    <a:pt x="219" y="5"/>
                    <a:pt x="218" y="6"/>
                  </a:cubicBezTo>
                  <a:cubicBezTo>
                    <a:pt x="218" y="5"/>
                    <a:pt x="218" y="5"/>
                    <a:pt x="219" y="4"/>
                  </a:cubicBezTo>
                  <a:cubicBezTo>
                    <a:pt x="218" y="4"/>
                    <a:pt x="217" y="3"/>
                    <a:pt x="216" y="3"/>
                  </a:cubicBezTo>
                  <a:cubicBezTo>
                    <a:pt x="215" y="5"/>
                    <a:pt x="215" y="6"/>
                    <a:pt x="213" y="4"/>
                  </a:cubicBezTo>
                  <a:cubicBezTo>
                    <a:pt x="213" y="5"/>
                    <a:pt x="213" y="5"/>
                    <a:pt x="213" y="5"/>
                  </a:cubicBezTo>
                  <a:cubicBezTo>
                    <a:pt x="213" y="5"/>
                    <a:pt x="212" y="5"/>
                    <a:pt x="211" y="6"/>
                  </a:cubicBezTo>
                  <a:cubicBezTo>
                    <a:pt x="211" y="5"/>
                    <a:pt x="214" y="5"/>
                    <a:pt x="212" y="4"/>
                  </a:cubicBezTo>
                  <a:cubicBezTo>
                    <a:pt x="212" y="6"/>
                    <a:pt x="210" y="4"/>
                    <a:pt x="210" y="5"/>
                  </a:cubicBezTo>
                  <a:cubicBezTo>
                    <a:pt x="210" y="5"/>
                    <a:pt x="209" y="6"/>
                    <a:pt x="209" y="6"/>
                  </a:cubicBezTo>
                  <a:cubicBezTo>
                    <a:pt x="208" y="7"/>
                    <a:pt x="202" y="7"/>
                    <a:pt x="202" y="4"/>
                  </a:cubicBezTo>
                  <a:cubicBezTo>
                    <a:pt x="201" y="4"/>
                    <a:pt x="201" y="3"/>
                    <a:pt x="199" y="3"/>
                  </a:cubicBezTo>
                  <a:cubicBezTo>
                    <a:pt x="199" y="4"/>
                    <a:pt x="199" y="4"/>
                    <a:pt x="198" y="4"/>
                  </a:cubicBezTo>
                  <a:cubicBezTo>
                    <a:pt x="198" y="4"/>
                    <a:pt x="198" y="4"/>
                    <a:pt x="198" y="4"/>
                  </a:cubicBezTo>
                  <a:cubicBezTo>
                    <a:pt x="198" y="4"/>
                    <a:pt x="198" y="4"/>
                    <a:pt x="198" y="4"/>
                  </a:cubicBezTo>
                  <a:cubicBezTo>
                    <a:pt x="197" y="4"/>
                    <a:pt x="197" y="6"/>
                    <a:pt x="197" y="7"/>
                  </a:cubicBezTo>
                  <a:cubicBezTo>
                    <a:pt x="196" y="7"/>
                    <a:pt x="197" y="5"/>
                    <a:pt x="195" y="6"/>
                  </a:cubicBezTo>
                  <a:cubicBezTo>
                    <a:pt x="194" y="6"/>
                    <a:pt x="195" y="8"/>
                    <a:pt x="193" y="7"/>
                  </a:cubicBezTo>
                  <a:cubicBezTo>
                    <a:pt x="193" y="6"/>
                    <a:pt x="195" y="7"/>
                    <a:pt x="194" y="5"/>
                  </a:cubicBezTo>
                  <a:cubicBezTo>
                    <a:pt x="193" y="5"/>
                    <a:pt x="193" y="6"/>
                    <a:pt x="193" y="7"/>
                  </a:cubicBezTo>
                  <a:cubicBezTo>
                    <a:pt x="193" y="7"/>
                    <a:pt x="193" y="7"/>
                    <a:pt x="193" y="7"/>
                  </a:cubicBezTo>
                  <a:cubicBezTo>
                    <a:pt x="192" y="7"/>
                    <a:pt x="192" y="7"/>
                    <a:pt x="191" y="8"/>
                  </a:cubicBezTo>
                  <a:cubicBezTo>
                    <a:pt x="191" y="7"/>
                    <a:pt x="193" y="7"/>
                    <a:pt x="192" y="6"/>
                  </a:cubicBezTo>
                  <a:cubicBezTo>
                    <a:pt x="190" y="5"/>
                    <a:pt x="190" y="7"/>
                    <a:pt x="188" y="6"/>
                  </a:cubicBezTo>
                  <a:cubicBezTo>
                    <a:pt x="188" y="6"/>
                    <a:pt x="189" y="4"/>
                    <a:pt x="188" y="4"/>
                  </a:cubicBezTo>
                  <a:cubicBezTo>
                    <a:pt x="188" y="5"/>
                    <a:pt x="188" y="5"/>
                    <a:pt x="188" y="6"/>
                  </a:cubicBezTo>
                  <a:cubicBezTo>
                    <a:pt x="188" y="6"/>
                    <a:pt x="187" y="6"/>
                    <a:pt x="187" y="6"/>
                  </a:cubicBezTo>
                  <a:cubicBezTo>
                    <a:pt x="186" y="6"/>
                    <a:pt x="187" y="7"/>
                    <a:pt x="186" y="7"/>
                  </a:cubicBezTo>
                  <a:cubicBezTo>
                    <a:pt x="186" y="7"/>
                    <a:pt x="186" y="7"/>
                    <a:pt x="185" y="7"/>
                  </a:cubicBezTo>
                  <a:cubicBezTo>
                    <a:pt x="185" y="7"/>
                    <a:pt x="185" y="7"/>
                    <a:pt x="185" y="7"/>
                  </a:cubicBezTo>
                  <a:cubicBezTo>
                    <a:pt x="185" y="6"/>
                    <a:pt x="184" y="6"/>
                    <a:pt x="184" y="5"/>
                  </a:cubicBezTo>
                  <a:cubicBezTo>
                    <a:pt x="185" y="5"/>
                    <a:pt x="185" y="5"/>
                    <a:pt x="185" y="5"/>
                  </a:cubicBezTo>
                  <a:cubicBezTo>
                    <a:pt x="184" y="6"/>
                    <a:pt x="185" y="6"/>
                    <a:pt x="186" y="7"/>
                  </a:cubicBezTo>
                  <a:cubicBezTo>
                    <a:pt x="185" y="5"/>
                    <a:pt x="188" y="6"/>
                    <a:pt x="187" y="3"/>
                  </a:cubicBezTo>
                  <a:cubicBezTo>
                    <a:pt x="186" y="3"/>
                    <a:pt x="185" y="4"/>
                    <a:pt x="184" y="4"/>
                  </a:cubicBezTo>
                  <a:cubicBezTo>
                    <a:pt x="183" y="3"/>
                    <a:pt x="182" y="4"/>
                    <a:pt x="181" y="3"/>
                  </a:cubicBezTo>
                  <a:cubicBezTo>
                    <a:pt x="181" y="3"/>
                    <a:pt x="181" y="3"/>
                    <a:pt x="181" y="3"/>
                  </a:cubicBezTo>
                  <a:cubicBezTo>
                    <a:pt x="181" y="3"/>
                    <a:pt x="181" y="3"/>
                    <a:pt x="181" y="3"/>
                  </a:cubicBezTo>
                  <a:cubicBezTo>
                    <a:pt x="181" y="4"/>
                    <a:pt x="182" y="5"/>
                    <a:pt x="181" y="6"/>
                  </a:cubicBezTo>
                  <a:cubicBezTo>
                    <a:pt x="180" y="6"/>
                    <a:pt x="180" y="5"/>
                    <a:pt x="180" y="5"/>
                  </a:cubicBezTo>
                  <a:cubicBezTo>
                    <a:pt x="179" y="6"/>
                    <a:pt x="177" y="6"/>
                    <a:pt x="176" y="5"/>
                  </a:cubicBezTo>
                  <a:cubicBezTo>
                    <a:pt x="176" y="5"/>
                    <a:pt x="176" y="4"/>
                    <a:pt x="175" y="4"/>
                  </a:cubicBezTo>
                  <a:cubicBezTo>
                    <a:pt x="174" y="4"/>
                    <a:pt x="175" y="4"/>
                    <a:pt x="175" y="5"/>
                  </a:cubicBezTo>
                  <a:cubicBezTo>
                    <a:pt x="175" y="5"/>
                    <a:pt x="175" y="5"/>
                    <a:pt x="175" y="5"/>
                  </a:cubicBezTo>
                  <a:cubicBezTo>
                    <a:pt x="174" y="5"/>
                    <a:pt x="174" y="5"/>
                    <a:pt x="173" y="5"/>
                  </a:cubicBezTo>
                  <a:cubicBezTo>
                    <a:pt x="173" y="5"/>
                    <a:pt x="173" y="5"/>
                    <a:pt x="173" y="5"/>
                  </a:cubicBezTo>
                  <a:cubicBezTo>
                    <a:pt x="173" y="4"/>
                    <a:pt x="173" y="4"/>
                    <a:pt x="173" y="4"/>
                  </a:cubicBezTo>
                  <a:cubicBezTo>
                    <a:pt x="173" y="4"/>
                    <a:pt x="173" y="4"/>
                    <a:pt x="173" y="4"/>
                  </a:cubicBezTo>
                  <a:cubicBezTo>
                    <a:pt x="173" y="4"/>
                    <a:pt x="173" y="4"/>
                    <a:pt x="173" y="4"/>
                  </a:cubicBezTo>
                  <a:cubicBezTo>
                    <a:pt x="173" y="4"/>
                    <a:pt x="172" y="4"/>
                    <a:pt x="172" y="3"/>
                  </a:cubicBezTo>
                  <a:cubicBezTo>
                    <a:pt x="172" y="3"/>
                    <a:pt x="171" y="3"/>
                    <a:pt x="171" y="3"/>
                  </a:cubicBezTo>
                  <a:cubicBezTo>
                    <a:pt x="171" y="3"/>
                    <a:pt x="170" y="4"/>
                    <a:pt x="170" y="4"/>
                  </a:cubicBezTo>
                  <a:cubicBezTo>
                    <a:pt x="169" y="4"/>
                    <a:pt x="169" y="4"/>
                    <a:pt x="168" y="3"/>
                  </a:cubicBezTo>
                  <a:cubicBezTo>
                    <a:pt x="168" y="3"/>
                    <a:pt x="168" y="4"/>
                    <a:pt x="168" y="4"/>
                  </a:cubicBezTo>
                  <a:cubicBezTo>
                    <a:pt x="168" y="4"/>
                    <a:pt x="168" y="4"/>
                    <a:pt x="168" y="4"/>
                  </a:cubicBezTo>
                  <a:cubicBezTo>
                    <a:pt x="167" y="4"/>
                    <a:pt x="166" y="5"/>
                    <a:pt x="165" y="5"/>
                  </a:cubicBezTo>
                  <a:cubicBezTo>
                    <a:pt x="165" y="4"/>
                    <a:pt x="165" y="4"/>
                    <a:pt x="165" y="4"/>
                  </a:cubicBezTo>
                  <a:cubicBezTo>
                    <a:pt x="165" y="4"/>
                    <a:pt x="165" y="4"/>
                    <a:pt x="164" y="4"/>
                  </a:cubicBezTo>
                  <a:cubicBezTo>
                    <a:pt x="164" y="4"/>
                    <a:pt x="164" y="4"/>
                    <a:pt x="164" y="4"/>
                  </a:cubicBezTo>
                  <a:cubicBezTo>
                    <a:pt x="163" y="4"/>
                    <a:pt x="163" y="5"/>
                    <a:pt x="163" y="5"/>
                  </a:cubicBezTo>
                  <a:cubicBezTo>
                    <a:pt x="163" y="4"/>
                    <a:pt x="163" y="3"/>
                    <a:pt x="161" y="3"/>
                  </a:cubicBezTo>
                  <a:cubicBezTo>
                    <a:pt x="161" y="3"/>
                    <a:pt x="161" y="4"/>
                    <a:pt x="161" y="4"/>
                  </a:cubicBezTo>
                  <a:cubicBezTo>
                    <a:pt x="161" y="4"/>
                    <a:pt x="161" y="4"/>
                    <a:pt x="160" y="4"/>
                  </a:cubicBezTo>
                  <a:cubicBezTo>
                    <a:pt x="160" y="3"/>
                    <a:pt x="160" y="3"/>
                    <a:pt x="159" y="3"/>
                  </a:cubicBezTo>
                  <a:cubicBezTo>
                    <a:pt x="159" y="3"/>
                    <a:pt x="159" y="3"/>
                    <a:pt x="159" y="3"/>
                  </a:cubicBezTo>
                  <a:cubicBezTo>
                    <a:pt x="159" y="3"/>
                    <a:pt x="159" y="3"/>
                    <a:pt x="159" y="3"/>
                  </a:cubicBezTo>
                  <a:cubicBezTo>
                    <a:pt x="158" y="3"/>
                    <a:pt x="158" y="3"/>
                    <a:pt x="158" y="3"/>
                  </a:cubicBezTo>
                  <a:cubicBezTo>
                    <a:pt x="157" y="4"/>
                    <a:pt x="155" y="4"/>
                    <a:pt x="155" y="4"/>
                  </a:cubicBezTo>
                  <a:cubicBezTo>
                    <a:pt x="155" y="5"/>
                    <a:pt x="153" y="5"/>
                    <a:pt x="153" y="5"/>
                  </a:cubicBezTo>
                  <a:cubicBezTo>
                    <a:pt x="152" y="5"/>
                    <a:pt x="152" y="6"/>
                    <a:pt x="151" y="6"/>
                  </a:cubicBezTo>
                  <a:cubicBezTo>
                    <a:pt x="151" y="6"/>
                    <a:pt x="151" y="6"/>
                    <a:pt x="150" y="6"/>
                  </a:cubicBezTo>
                  <a:cubicBezTo>
                    <a:pt x="150" y="5"/>
                    <a:pt x="151" y="5"/>
                    <a:pt x="151" y="4"/>
                  </a:cubicBezTo>
                  <a:cubicBezTo>
                    <a:pt x="150" y="4"/>
                    <a:pt x="150" y="4"/>
                    <a:pt x="150" y="4"/>
                  </a:cubicBezTo>
                  <a:cubicBezTo>
                    <a:pt x="150" y="4"/>
                    <a:pt x="150" y="4"/>
                    <a:pt x="150" y="3"/>
                  </a:cubicBezTo>
                  <a:cubicBezTo>
                    <a:pt x="148" y="2"/>
                    <a:pt x="145" y="6"/>
                    <a:pt x="144" y="2"/>
                  </a:cubicBezTo>
                  <a:cubicBezTo>
                    <a:pt x="144" y="2"/>
                    <a:pt x="144" y="3"/>
                    <a:pt x="144" y="3"/>
                  </a:cubicBezTo>
                  <a:cubicBezTo>
                    <a:pt x="144" y="4"/>
                    <a:pt x="143" y="4"/>
                    <a:pt x="143" y="4"/>
                  </a:cubicBezTo>
                  <a:cubicBezTo>
                    <a:pt x="143" y="4"/>
                    <a:pt x="143" y="4"/>
                    <a:pt x="143" y="4"/>
                  </a:cubicBezTo>
                  <a:cubicBezTo>
                    <a:pt x="143" y="4"/>
                    <a:pt x="143" y="4"/>
                    <a:pt x="143" y="4"/>
                  </a:cubicBezTo>
                  <a:cubicBezTo>
                    <a:pt x="143" y="4"/>
                    <a:pt x="143" y="4"/>
                    <a:pt x="143" y="5"/>
                  </a:cubicBezTo>
                  <a:cubicBezTo>
                    <a:pt x="143" y="5"/>
                    <a:pt x="143" y="5"/>
                    <a:pt x="143" y="5"/>
                  </a:cubicBezTo>
                  <a:cubicBezTo>
                    <a:pt x="143" y="5"/>
                    <a:pt x="142" y="5"/>
                    <a:pt x="142" y="6"/>
                  </a:cubicBezTo>
                  <a:cubicBezTo>
                    <a:pt x="142" y="6"/>
                    <a:pt x="143" y="6"/>
                    <a:pt x="143" y="6"/>
                  </a:cubicBezTo>
                  <a:cubicBezTo>
                    <a:pt x="143" y="7"/>
                    <a:pt x="142" y="7"/>
                    <a:pt x="141" y="8"/>
                  </a:cubicBezTo>
                  <a:cubicBezTo>
                    <a:pt x="142" y="6"/>
                    <a:pt x="140" y="7"/>
                    <a:pt x="139" y="6"/>
                  </a:cubicBezTo>
                  <a:cubicBezTo>
                    <a:pt x="139" y="6"/>
                    <a:pt x="140" y="5"/>
                    <a:pt x="140" y="5"/>
                  </a:cubicBezTo>
                  <a:cubicBezTo>
                    <a:pt x="139" y="5"/>
                    <a:pt x="139" y="5"/>
                    <a:pt x="138" y="5"/>
                  </a:cubicBezTo>
                  <a:cubicBezTo>
                    <a:pt x="139" y="5"/>
                    <a:pt x="140" y="5"/>
                    <a:pt x="141" y="4"/>
                  </a:cubicBezTo>
                  <a:cubicBezTo>
                    <a:pt x="141" y="3"/>
                    <a:pt x="139" y="4"/>
                    <a:pt x="139" y="2"/>
                  </a:cubicBezTo>
                  <a:cubicBezTo>
                    <a:pt x="139" y="2"/>
                    <a:pt x="139" y="3"/>
                    <a:pt x="139" y="3"/>
                  </a:cubicBezTo>
                  <a:cubicBezTo>
                    <a:pt x="139" y="4"/>
                    <a:pt x="138" y="3"/>
                    <a:pt x="138" y="3"/>
                  </a:cubicBezTo>
                  <a:cubicBezTo>
                    <a:pt x="138" y="3"/>
                    <a:pt x="137" y="4"/>
                    <a:pt x="137" y="4"/>
                  </a:cubicBezTo>
                  <a:cubicBezTo>
                    <a:pt x="137" y="4"/>
                    <a:pt x="136" y="3"/>
                    <a:pt x="135" y="3"/>
                  </a:cubicBezTo>
                  <a:cubicBezTo>
                    <a:pt x="134" y="4"/>
                    <a:pt x="134" y="5"/>
                    <a:pt x="133" y="6"/>
                  </a:cubicBezTo>
                  <a:cubicBezTo>
                    <a:pt x="133" y="6"/>
                    <a:pt x="133" y="6"/>
                    <a:pt x="133" y="6"/>
                  </a:cubicBezTo>
                  <a:cubicBezTo>
                    <a:pt x="132" y="5"/>
                    <a:pt x="131" y="5"/>
                    <a:pt x="131" y="4"/>
                  </a:cubicBezTo>
                  <a:cubicBezTo>
                    <a:pt x="130" y="4"/>
                    <a:pt x="129" y="5"/>
                    <a:pt x="129" y="5"/>
                  </a:cubicBezTo>
                  <a:cubicBezTo>
                    <a:pt x="129" y="4"/>
                    <a:pt x="129" y="4"/>
                    <a:pt x="129" y="4"/>
                  </a:cubicBezTo>
                  <a:cubicBezTo>
                    <a:pt x="127" y="4"/>
                    <a:pt x="127" y="5"/>
                    <a:pt x="126" y="4"/>
                  </a:cubicBezTo>
                  <a:cubicBezTo>
                    <a:pt x="125" y="5"/>
                    <a:pt x="127" y="7"/>
                    <a:pt x="125" y="7"/>
                  </a:cubicBezTo>
                  <a:cubicBezTo>
                    <a:pt x="125" y="7"/>
                    <a:pt x="125" y="7"/>
                    <a:pt x="125" y="7"/>
                  </a:cubicBezTo>
                  <a:cubicBezTo>
                    <a:pt x="125" y="6"/>
                    <a:pt x="125" y="5"/>
                    <a:pt x="124" y="5"/>
                  </a:cubicBezTo>
                  <a:cubicBezTo>
                    <a:pt x="124" y="5"/>
                    <a:pt x="123" y="6"/>
                    <a:pt x="122" y="6"/>
                  </a:cubicBezTo>
                  <a:cubicBezTo>
                    <a:pt x="122" y="6"/>
                    <a:pt x="122" y="7"/>
                    <a:pt x="122" y="7"/>
                  </a:cubicBezTo>
                  <a:cubicBezTo>
                    <a:pt x="122" y="6"/>
                    <a:pt x="121" y="6"/>
                    <a:pt x="121" y="7"/>
                  </a:cubicBezTo>
                  <a:cubicBezTo>
                    <a:pt x="120" y="6"/>
                    <a:pt x="119" y="7"/>
                    <a:pt x="118" y="6"/>
                  </a:cubicBezTo>
                  <a:cubicBezTo>
                    <a:pt x="118" y="6"/>
                    <a:pt x="118" y="7"/>
                    <a:pt x="117" y="7"/>
                  </a:cubicBezTo>
                  <a:cubicBezTo>
                    <a:pt x="117" y="7"/>
                    <a:pt x="117" y="7"/>
                    <a:pt x="117" y="7"/>
                  </a:cubicBezTo>
                  <a:cubicBezTo>
                    <a:pt x="117" y="6"/>
                    <a:pt x="118" y="5"/>
                    <a:pt x="119" y="5"/>
                  </a:cubicBezTo>
                  <a:cubicBezTo>
                    <a:pt x="118" y="4"/>
                    <a:pt x="117" y="4"/>
                    <a:pt x="116" y="4"/>
                  </a:cubicBezTo>
                  <a:cubicBezTo>
                    <a:pt x="116" y="4"/>
                    <a:pt x="116" y="5"/>
                    <a:pt x="116" y="5"/>
                  </a:cubicBezTo>
                  <a:cubicBezTo>
                    <a:pt x="116" y="5"/>
                    <a:pt x="116" y="5"/>
                    <a:pt x="115" y="5"/>
                  </a:cubicBezTo>
                  <a:cubicBezTo>
                    <a:pt x="115" y="5"/>
                    <a:pt x="115" y="4"/>
                    <a:pt x="115" y="4"/>
                  </a:cubicBezTo>
                  <a:cubicBezTo>
                    <a:pt x="115" y="4"/>
                    <a:pt x="115" y="4"/>
                    <a:pt x="115" y="3"/>
                  </a:cubicBezTo>
                  <a:cubicBezTo>
                    <a:pt x="115" y="3"/>
                    <a:pt x="115" y="3"/>
                    <a:pt x="114" y="4"/>
                  </a:cubicBezTo>
                  <a:cubicBezTo>
                    <a:pt x="114" y="3"/>
                    <a:pt x="114" y="2"/>
                    <a:pt x="113" y="2"/>
                  </a:cubicBezTo>
                  <a:cubicBezTo>
                    <a:pt x="112" y="3"/>
                    <a:pt x="113" y="5"/>
                    <a:pt x="112" y="5"/>
                  </a:cubicBezTo>
                  <a:cubicBezTo>
                    <a:pt x="112" y="3"/>
                    <a:pt x="111" y="5"/>
                    <a:pt x="110" y="5"/>
                  </a:cubicBezTo>
                  <a:cubicBezTo>
                    <a:pt x="111" y="3"/>
                    <a:pt x="109" y="4"/>
                    <a:pt x="108" y="3"/>
                  </a:cubicBezTo>
                  <a:cubicBezTo>
                    <a:pt x="109" y="5"/>
                    <a:pt x="109" y="7"/>
                    <a:pt x="107" y="7"/>
                  </a:cubicBezTo>
                  <a:cubicBezTo>
                    <a:pt x="107" y="5"/>
                    <a:pt x="105" y="7"/>
                    <a:pt x="105" y="5"/>
                  </a:cubicBezTo>
                  <a:cubicBezTo>
                    <a:pt x="106" y="6"/>
                    <a:pt x="106" y="5"/>
                    <a:pt x="107" y="4"/>
                  </a:cubicBezTo>
                  <a:cubicBezTo>
                    <a:pt x="105" y="4"/>
                    <a:pt x="105" y="4"/>
                    <a:pt x="104" y="4"/>
                  </a:cubicBezTo>
                  <a:cubicBezTo>
                    <a:pt x="104" y="4"/>
                    <a:pt x="104" y="3"/>
                    <a:pt x="104" y="3"/>
                  </a:cubicBezTo>
                  <a:cubicBezTo>
                    <a:pt x="104" y="3"/>
                    <a:pt x="103" y="3"/>
                    <a:pt x="103" y="3"/>
                  </a:cubicBezTo>
                  <a:cubicBezTo>
                    <a:pt x="103" y="4"/>
                    <a:pt x="103" y="4"/>
                    <a:pt x="104" y="4"/>
                  </a:cubicBezTo>
                  <a:cubicBezTo>
                    <a:pt x="103" y="4"/>
                    <a:pt x="103" y="4"/>
                    <a:pt x="103" y="4"/>
                  </a:cubicBezTo>
                  <a:cubicBezTo>
                    <a:pt x="103" y="4"/>
                    <a:pt x="103" y="4"/>
                    <a:pt x="103" y="4"/>
                  </a:cubicBezTo>
                  <a:cubicBezTo>
                    <a:pt x="102" y="4"/>
                    <a:pt x="101" y="4"/>
                    <a:pt x="100" y="4"/>
                  </a:cubicBezTo>
                  <a:cubicBezTo>
                    <a:pt x="100" y="4"/>
                    <a:pt x="100" y="4"/>
                    <a:pt x="100" y="4"/>
                  </a:cubicBezTo>
                  <a:cubicBezTo>
                    <a:pt x="98" y="5"/>
                    <a:pt x="98" y="1"/>
                    <a:pt x="97" y="4"/>
                  </a:cubicBezTo>
                  <a:cubicBezTo>
                    <a:pt x="97" y="4"/>
                    <a:pt x="98" y="4"/>
                    <a:pt x="98" y="4"/>
                  </a:cubicBezTo>
                  <a:cubicBezTo>
                    <a:pt x="98" y="4"/>
                    <a:pt x="98" y="4"/>
                    <a:pt x="98" y="4"/>
                  </a:cubicBezTo>
                  <a:cubicBezTo>
                    <a:pt x="98" y="4"/>
                    <a:pt x="97" y="4"/>
                    <a:pt x="97" y="4"/>
                  </a:cubicBezTo>
                  <a:cubicBezTo>
                    <a:pt x="97" y="4"/>
                    <a:pt x="97" y="4"/>
                    <a:pt x="97" y="5"/>
                  </a:cubicBezTo>
                  <a:cubicBezTo>
                    <a:pt x="97" y="5"/>
                    <a:pt x="97" y="5"/>
                    <a:pt x="97" y="5"/>
                  </a:cubicBezTo>
                  <a:cubicBezTo>
                    <a:pt x="96" y="5"/>
                    <a:pt x="97" y="3"/>
                    <a:pt x="96" y="3"/>
                  </a:cubicBezTo>
                  <a:cubicBezTo>
                    <a:pt x="95" y="4"/>
                    <a:pt x="94" y="3"/>
                    <a:pt x="93" y="4"/>
                  </a:cubicBezTo>
                  <a:cubicBezTo>
                    <a:pt x="93" y="4"/>
                    <a:pt x="92" y="4"/>
                    <a:pt x="91" y="4"/>
                  </a:cubicBezTo>
                  <a:cubicBezTo>
                    <a:pt x="91" y="5"/>
                    <a:pt x="90" y="6"/>
                    <a:pt x="89" y="7"/>
                  </a:cubicBezTo>
                  <a:cubicBezTo>
                    <a:pt x="90" y="7"/>
                    <a:pt x="90" y="7"/>
                    <a:pt x="90" y="8"/>
                  </a:cubicBezTo>
                  <a:cubicBezTo>
                    <a:pt x="90" y="8"/>
                    <a:pt x="91" y="8"/>
                    <a:pt x="91" y="8"/>
                  </a:cubicBezTo>
                  <a:cubicBezTo>
                    <a:pt x="90" y="9"/>
                    <a:pt x="89" y="9"/>
                    <a:pt x="89" y="11"/>
                  </a:cubicBezTo>
                  <a:cubicBezTo>
                    <a:pt x="89" y="12"/>
                    <a:pt x="90" y="11"/>
                    <a:pt x="90" y="12"/>
                  </a:cubicBezTo>
                  <a:cubicBezTo>
                    <a:pt x="90" y="12"/>
                    <a:pt x="90" y="12"/>
                    <a:pt x="90" y="12"/>
                  </a:cubicBezTo>
                  <a:cubicBezTo>
                    <a:pt x="90" y="12"/>
                    <a:pt x="89" y="12"/>
                    <a:pt x="89" y="12"/>
                  </a:cubicBezTo>
                  <a:cubicBezTo>
                    <a:pt x="89" y="12"/>
                    <a:pt x="89" y="12"/>
                    <a:pt x="89" y="12"/>
                  </a:cubicBezTo>
                  <a:cubicBezTo>
                    <a:pt x="89" y="11"/>
                    <a:pt x="89" y="11"/>
                    <a:pt x="88" y="11"/>
                  </a:cubicBezTo>
                  <a:cubicBezTo>
                    <a:pt x="88" y="11"/>
                    <a:pt x="88" y="11"/>
                    <a:pt x="88" y="11"/>
                  </a:cubicBezTo>
                  <a:cubicBezTo>
                    <a:pt x="88" y="11"/>
                    <a:pt x="88" y="11"/>
                    <a:pt x="88" y="11"/>
                  </a:cubicBezTo>
                  <a:cubicBezTo>
                    <a:pt x="88" y="12"/>
                    <a:pt x="88" y="12"/>
                    <a:pt x="88" y="12"/>
                  </a:cubicBezTo>
                  <a:cubicBezTo>
                    <a:pt x="88" y="12"/>
                    <a:pt x="88" y="12"/>
                    <a:pt x="88" y="12"/>
                  </a:cubicBezTo>
                  <a:cubicBezTo>
                    <a:pt x="88" y="12"/>
                    <a:pt x="88" y="12"/>
                    <a:pt x="87" y="12"/>
                  </a:cubicBezTo>
                  <a:cubicBezTo>
                    <a:pt x="87" y="12"/>
                    <a:pt x="87" y="12"/>
                    <a:pt x="87" y="12"/>
                  </a:cubicBezTo>
                  <a:cubicBezTo>
                    <a:pt x="87" y="11"/>
                    <a:pt x="88" y="10"/>
                    <a:pt x="88" y="9"/>
                  </a:cubicBezTo>
                  <a:cubicBezTo>
                    <a:pt x="87" y="9"/>
                    <a:pt x="87" y="9"/>
                    <a:pt x="87" y="9"/>
                  </a:cubicBezTo>
                  <a:cubicBezTo>
                    <a:pt x="86" y="9"/>
                    <a:pt x="86" y="8"/>
                    <a:pt x="86" y="8"/>
                  </a:cubicBezTo>
                  <a:cubicBezTo>
                    <a:pt x="86" y="8"/>
                    <a:pt x="86" y="8"/>
                    <a:pt x="87" y="8"/>
                  </a:cubicBezTo>
                  <a:cubicBezTo>
                    <a:pt x="87" y="7"/>
                    <a:pt x="87" y="7"/>
                    <a:pt x="86" y="7"/>
                  </a:cubicBezTo>
                  <a:cubicBezTo>
                    <a:pt x="86" y="7"/>
                    <a:pt x="87" y="7"/>
                    <a:pt x="87" y="7"/>
                  </a:cubicBezTo>
                  <a:cubicBezTo>
                    <a:pt x="87" y="6"/>
                    <a:pt x="86" y="6"/>
                    <a:pt x="86" y="5"/>
                  </a:cubicBezTo>
                  <a:cubicBezTo>
                    <a:pt x="86" y="5"/>
                    <a:pt x="86" y="5"/>
                    <a:pt x="87" y="5"/>
                  </a:cubicBezTo>
                  <a:cubicBezTo>
                    <a:pt x="87" y="4"/>
                    <a:pt x="86" y="4"/>
                    <a:pt x="85" y="4"/>
                  </a:cubicBezTo>
                  <a:cubicBezTo>
                    <a:pt x="85" y="4"/>
                    <a:pt x="85" y="4"/>
                    <a:pt x="85" y="4"/>
                  </a:cubicBezTo>
                  <a:cubicBezTo>
                    <a:pt x="84" y="4"/>
                    <a:pt x="84" y="4"/>
                    <a:pt x="84" y="4"/>
                  </a:cubicBezTo>
                  <a:cubicBezTo>
                    <a:pt x="84" y="4"/>
                    <a:pt x="84" y="5"/>
                    <a:pt x="84" y="5"/>
                  </a:cubicBezTo>
                  <a:cubicBezTo>
                    <a:pt x="84" y="5"/>
                    <a:pt x="83" y="4"/>
                    <a:pt x="84" y="4"/>
                  </a:cubicBezTo>
                  <a:cubicBezTo>
                    <a:pt x="82" y="3"/>
                    <a:pt x="81" y="5"/>
                    <a:pt x="80" y="5"/>
                  </a:cubicBezTo>
                  <a:cubicBezTo>
                    <a:pt x="80" y="4"/>
                    <a:pt x="79" y="5"/>
                    <a:pt x="79" y="4"/>
                  </a:cubicBezTo>
                  <a:cubicBezTo>
                    <a:pt x="77" y="3"/>
                    <a:pt x="76" y="4"/>
                    <a:pt x="76" y="5"/>
                  </a:cubicBezTo>
                  <a:cubicBezTo>
                    <a:pt x="75" y="5"/>
                    <a:pt x="75" y="5"/>
                    <a:pt x="75" y="5"/>
                  </a:cubicBezTo>
                  <a:cubicBezTo>
                    <a:pt x="75" y="5"/>
                    <a:pt x="75" y="4"/>
                    <a:pt x="75" y="4"/>
                  </a:cubicBezTo>
                  <a:cubicBezTo>
                    <a:pt x="76" y="4"/>
                    <a:pt x="75" y="4"/>
                    <a:pt x="75" y="4"/>
                  </a:cubicBezTo>
                  <a:cubicBezTo>
                    <a:pt x="74" y="4"/>
                    <a:pt x="74" y="4"/>
                    <a:pt x="74" y="4"/>
                  </a:cubicBezTo>
                  <a:cubicBezTo>
                    <a:pt x="74" y="4"/>
                    <a:pt x="74" y="4"/>
                    <a:pt x="74" y="4"/>
                  </a:cubicBezTo>
                  <a:cubicBezTo>
                    <a:pt x="74" y="4"/>
                    <a:pt x="74" y="5"/>
                    <a:pt x="73" y="5"/>
                  </a:cubicBezTo>
                  <a:cubicBezTo>
                    <a:pt x="73" y="5"/>
                    <a:pt x="73" y="5"/>
                    <a:pt x="73" y="5"/>
                  </a:cubicBezTo>
                  <a:cubicBezTo>
                    <a:pt x="72" y="5"/>
                    <a:pt x="71" y="5"/>
                    <a:pt x="70" y="5"/>
                  </a:cubicBezTo>
                  <a:cubicBezTo>
                    <a:pt x="70" y="5"/>
                    <a:pt x="70" y="6"/>
                    <a:pt x="70" y="6"/>
                  </a:cubicBezTo>
                  <a:cubicBezTo>
                    <a:pt x="70" y="4"/>
                    <a:pt x="70" y="4"/>
                    <a:pt x="70" y="4"/>
                  </a:cubicBezTo>
                  <a:cubicBezTo>
                    <a:pt x="70" y="4"/>
                    <a:pt x="70" y="4"/>
                    <a:pt x="70" y="4"/>
                  </a:cubicBezTo>
                  <a:cubicBezTo>
                    <a:pt x="70" y="4"/>
                    <a:pt x="70" y="4"/>
                    <a:pt x="70" y="4"/>
                  </a:cubicBezTo>
                  <a:cubicBezTo>
                    <a:pt x="68" y="4"/>
                    <a:pt x="68" y="5"/>
                    <a:pt x="68" y="5"/>
                  </a:cubicBezTo>
                  <a:cubicBezTo>
                    <a:pt x="68" y="5"/>
                    <a:pt x="68" y="5"/>
                    <a:pt x="68" y="5"/>
                  </a:cubicBezTo>
                  <a:cubicBezTo>
                    <a:pt x="68" y="5"/>
                    <a:pt x="67" y="5"/>
                    <a:pt x="67" y="5"/>
                  </a:cubicBezTo>
                  <a:cubicBezTo>
                    <a:pt x="66" y="6"/>
                    <a:pt x="67" y="6"/>
                    <a:pt x="67" y="7"/>
                  </a:cubicBezTo>
                  <a:cubicBezTo>
                    <a:pt x="66" y="7"/>
                    <a:pt x="66" y="7"/>
                    <a:pt x="66" y="7"/>
                  </a:cubicBezTo>
                  <a:cubicBezTo>
                    <a:pt x="66" y="7"/>
                    <a:pt x="65" y="7"/>
                    <a:pt x="65" y="7"/>
                  </a:cubicBezTo>
                  <a:cubicBezTo>
                    <a:pt x="65" y="8"/>
                    <a:pt x="63" y="7"/>
                    <a:pt x="64" y="9"/>
                  </a:cubicBezTo>
                  <a:cubicBezTo>
                    <a:pt x="62" y="10"/>
                    <a:pt x="63" y="8"/>
                    <a:pt x="62" y="8"/>
                  </a:cubicBezTo>
                  <a:cubicBezTo>
                    <a:pt x="62" y="8"/>
                    <a:pt x="62" y="9"/>
                    <a:pt x="62" y="9"/>
                  </a:cubicBezTo>
                  <a:cubicBezTo>
                    <a:pt x="61" y="9"/>
                    <a:pt x="61" y="9"/>
                    <a:pt x="59" y="10"/>
                  </a:cubicBezTo>
                  <a:cubicBezTo>
                    <a:pt x="59" y="11"/>
                    <a:pt x="62" y="12"/>
                    <a:pt x="60" y="12"/>
                  </a:cubicBezTo>
                  <a:cubicBezTo>
                    <a:pt x="60" y="12"/>
                    <a:pt x="59" y="12"/>
                    <a:pt x="59" y="11"/>
                  </a:cubicBezTo>
                  <a:cubicBezTo>
                    <a:pt x="59" y="11"/>
                    <a:pt x="59" y="11"/>
                    <a:pt x="59" y="11"/>
                  </a:cubicBezTo>
                  <a:cubicBezTo>
                    <a:pt x="58" y="11"/>
                    <a:pt x="57" y="10"/>
                    <a:pt x="56" y="10"/>
                  </a:cubicBezTo>
                  <a:cubicBezTo>
                    <a:pt x="56" y="10"/>
                    <a:pt x="56" y="10"/>
                    <a:pt x="56" y="10"/>
                  </a:cubicBezTo>
                  <a:cubicBezTo>
                    <a:pt x="55" y="10"/>
                    <a:pt x="55" y="9"/>
                    <a:pt x="53" y="10"/>
                  </a:cubicBezTo>
                  <a:cubicBezTo>
                    <a:pt x="53" y="10"/>
                    <a:pt x="53" y="10"/>
                    <a:pt x="53" y="11"/>
                  </a:cubicBezTo>
                  <a:cubicBezTo>
                    <a:pt x="53" y="11"/>
                    <a:pt x="52" y="11"/>
                    <a:pt x="53" y="11"/>
                  </a:cubicBezTo>
                  <a:cubicBezTo>
                    <a:pt x="53" y="11"/>
                    <a:pt x="53" y="10"/>
                    <a:pt x="52" y="10"/>
                  </a:cubicBezTo>
                  <a:cubicBezTo>
                    <a:pt x="52" y="11"/>
                    <a:pt x="52" y="12"/>
                    <a:pt x="51" y="12"/>
                  </a:cubicBezTo>
                  <a:cubicBezTo>
                    <a:pt x="51" y="12"/>
                    <a:pt x="51" y="12"/>
                    <a:pt x="51" y="12"/>
                  </a:cubicBezTo>
                  <a:cubicBezTo>
                    <a:pt x="50" y="12"/>
                    <a:pt x="50" y="11"/>
                    <a:pt x="50" y="11"/>
                  </a:cubicBezTo>
                  <a:cubicBezTo>
                    <a:pt x="50" y="11"/>
                    <a:pt x="50" y="11"/>
                    <a:pt x="49" y="10"/>
                  </a:cubicBezTo>
                  <a:cubicBezTo>
                    <a:pt x="49" y="11"/>
                    <a:pt x="49" y="11"/>
                    <a:pt x="49" y="11"/>
                  </a:cubicBezTo>
                  <a:cubicBezTo>
                    <a:pt x="49" y="10"/>
                    <a:pt x="49" y="9"/>
                    <a:pt x="49" y="9"/>
                  </a:cubicBezTo>
                  <a:cubicBezTo>
                    <a:pt x="49" y="9"/>
                    <a:pt x="50" y="9"/>
                    <a:pt x="50" y="9"/>
                  </a:cubicBezTo>
                  <a:cubicBezTo>
                    <a:pt x="50" y="8"/>
                    <a:pt x="49" y="7"/>
                    <a:pt x="48" y="7"/>
                  </a:cubicBezTo>
                  <a:cubicBezTo>
                    <a:pt x="48" y="6"/>
                    <a:pt x="49" y="6"/>
                    <a:pt x="49" y="6"/>
                  </a:cubicBezTo>
                  <a:cubicBezTo>
                    <a:pt x="50" y="6"/>
                    <a:pt x="49" y="8"/>
                    <a:pt x="50" y="8"/>
                  </a:cubicBezTo>
                  <a:cubicBezTo>
                    <a:pt x="50" y="7"/>
                    <a:pt x="50" y="7"/>
                    <a:pt x="50" y="7"/>
                  </a:cubicBezTo>
                  <a:cubicBezTo>
                    <a:pt x="51" y="7"/>
                    <a:pt x="51" y="8"/>
                    <a:pt x="51" y="7"/>
                  </a:cubicBezTo>
                  <a:cubicBezTo>
                    <a:pt x="51" y="7"/>
                    <a:pt x="51" y="6"/>
                    <a:pt x="51" y="6"/>
                  </a:cubicBezTo>
                  <a:cubicBezTo>
                    <a:pt x="52" y="6"/>
                    <a:pt x="52" y="6"/>
                    <a:pt x="52" y="6"/>
                  </a:cubicBezTo>
                  <a:cubicBezTo>
                    <a:pt x="51" y="7"/>
                    <a:pt x="52" y="7"/>
                    <a:pt x="52" y="9"/>
                  </a:cubicBezTo>
                  <a:cubicBezTo>
                    <a:pt x="54" y="9"/>
                    <a:pt x="53" y="7"/>
                    <a:pt x="53" y="7"/>
                  </a:cubicBezTo>
                  <a:cubicBezTo>
                    <a:pt x="53" y="7"/>
                    <a:pt x="54" y="7"/>
                    <a:pt x="54" y="7"/>
                  </a:cubicBezTo>
                  <a:cubicBezTo>
                    <a:pt x="54" y="8"/>
                    <a:pt x="54" y="9"/>
                    <a:pt x="55" y="9"/>
                  </a:cubicBezTo>
                  <a:cubicBezTo>
                    <a:pt x="55" y="8"/>
                    <a:pt x="55" y="6"/>
                    <a:pt x="56" y="8"/>
                  </a:cubicBezTo>
                  <a:cubicBezTo>
                    <a:pt x="56" y="7"/>
                    <a:pt x="56" y="7"/>
                    <a:pt x="57" y="6"/>
                  </a:cubicBezTo>
                  <a:cubicBezTo>
                    <a:pt x="57" y="6"/>
                    <a:pt x="57" y="7"/>
                    <a:pt x="57" y="7"/>
                  </a:cubicBezTo>
                  <a:cubicBezTo>
                    <a:pt x="57" y="6"/>
                    <a:pt x="57" y="6"/>
                    <a:pt x="57" y="6"/>
                  </a:cubicBezTo>
                  <a:cubicBezTo>
                    <a:pt x="57" y="5"/>
                    <a:pt x="57" y="5"/>
                    <a:pt x="57" y="5"/>
                  </a:cubicBezTo>
                  <a:cubicBezTo>
                    <a:pt x="57" y="5"/>
                    <a:pt x="57" y="5"/>
                    <a:pt x="57" y="5"/>
                  </a:cubicBezTo>
                  <a:cubicBezTo>
                    <a:pt x="57" y="5"/>
                    <a:pt x="57" y="5"/>
                    <a:pt x="57" y="5"/>
                  </a:cubicBezTo>
                  <a:cubicBezTo>
                    <a:pt x="56" y="5"/>
                    <a:pt x="56" y="4"/>
                    <a:pt x="56" y="4"/>
                  </a:cubicBezTo>
                  <a:cubicBezTo>
                    <a:pt x="56" y="4"/>
                    <a:pt x="55" y="5"/>
                    <a:pt x="55" y="5"/>
                  </a:cubicBezTo>
                  <a:cubicBezTo>
                    <a:pt x="55" y="5"/>
                    <a:pt x="55" y="5"/>
                    <a:pt x="55" y="5"/>
                  </a:cubicBezTo>
                  <a:cubicBezTo>
                    <a:pt x="55" y="5"/>
                    <a:pt x="55" y="5"/>
                    <a:pt x="55" y="6"/>
                  </a:cubicBezTo>
                  <a:cubicBezTo>
                    <a:pt x="54" y="6"/>
                    <a:pt x="53" y="6"/>
                    <a:pt x="52" y="6"/>
                  </a:cubicBezTo>
                  <a:cubicBezTo>
                    <a:pt x="52" y="5"/>
                    <a:pt x="52" y="5"/>
                    <a:pt x="51" y="5"/>
                  </a:cubicBezTo>
                  <a:cubicBezTo>
                    <a:pt x="51" y="5"/>
                    <a:pt x="50" y="6"/>
                    <a:pt x="50" y="7"/>
                  </a:cubicBezTo>
                  <a:cubicBezTo>
                    <a:pt x="50" y="7"/>
                    <a:pt x="50" y="7"/>
                    <a:pt x="49" y="7"/>
                  </a:cubicBezTo>
                  <a:cubicBezTo>
                    <a:pt x="50" y="6"/>
                    <a:pt x="49" y="5"/>
                    <a:pt x="49" y="4"/>
                  </a:cubicBezTo>
                  <a:cubicBezTo>
                    <a:pt x="48" y="4"/>
                    <a:pt x="48" y="5"/>
                    <a:pt x="47" y="5"/>
                  </a:cubicBezTo>
                  <a:cubicBezTo>
                    <a:pt x="47" y="5"/>
                    <a:pt x="47" y="6"/>
                    <a:pt x="47" y="6"/>
                  </a:cubicBezTo>
                  <a:cubicBezTo>
                    <a:pt x="47" y="6"/>
                    <a:pt x="47" y="6"/>
                    <a:pt x="46" y="6"/>
                  </a:cubicBezTo>
                  <a:cubicBezTo>
                    <a:pt x="47" y="7"/>
                    <a:pt x="46" y="7"/>
                    <a:pt x="46" y="8"/>
                  </a:cubicBezTo>
                  <a:cubicBezTo>
                    <a:pt x="46" y="7"/>
                    <a:pt x="46" y="6"/>
                    <a:pt x="45" y="6"/>
                  </a:cubicBezTo>
                  <a:cubicBezTo>
                    <a:pt x="45" y="6"/>
                    <a:pt x="44" y="7"/>
                    <a:pt x="45" y="8"/>
                  </a:cubicBezTo>
                  <a:cubicBezTo>
                    <a:pt x="45" y="8"/>
                    <a:pt x="46" y="8"/>
                    <a:pt x="46" y="9"/>
                  </a:cubicBezTo>
                  <a:cubicBezTo>
                    <a:pt x="45" y="9"/>
                    <a:pt x="45" y="9"/>
                    <a:pt x="45" y="10"/>
                  </a:cubicBezTo>
                  <a:cubicBezTo>
                    <a:pt x="45" y="10"/>
                    <a:pt x="45" y="10"/>
                    <a:pt x="45" y="10"/>
                  </a:cubicBezTo>
                  <a:cubicBezTo>
                    <a:pt x="45" y="10"/>
                    <a:pt x="45" y="10"/>
                    <a:pt x="44" y="10"/>
                  </a:cubicBezTo>
                  <a:cubicBezTo>
                    <a:pt x="44" y="9"/>
                    <a:pt x="44" y="8"/>
                    <a:pt x="43" y="8"/>
                  </a:cubicBezTo>
                  <a:cubicBezTo>
                    <a:pt x="42" y="8"/>
                    <a:pt x="42" y="9"/>
                    <a:pt x="42" y="9"/>
                  </a:cubicBezTo>
                  <a:cubicBezTo>
                    <a:pt x="42" y="9"/>
                    <a:pt x="42" y="9"/>
                    <a:pt x="41" y="9"/>
                  </a:cubicBezTo>
                  <a:cubicBezTo>
                    <a:pt x="40" y="9"/>
                    <a:pt x="40" y="8"/>
                    <a:pt x="38" y="9"/>
                  </a:cubicBezTo>
                  <a:cubicBezTo>
                    <a:pt x="37" y="10"/>
                    <a:pt x="36" y="9"/>
                    <a:pt x="36" y="11"/>
                  </a:cubicBezTo>
                  <a:cubicBezTo>
                    <a:pt x="36" y="11"/>
                    <a:pt x="36" y="11"/>
                    <a:pt x="36" y="11"/>
                  </a:cubicBezTo>
                  <a:cubicBezTo>
                    <a:pt x="36" y="11"/>
                    <a:pt x="36" y="11"/>
                    <a:pt x="36" y="11"/>
                  </a:cubicBezTo>
                  <a:cubicBezTo>
                    <a:pt x="35" y="11"/>
                    <a:pt x="35" y="11"/>
                    <a:pt x="35" y="11"/>
                  </a:cubicBezTo>
                  <a:cubicBezTo>
                    <a:pt x="34" y="11"/>
                    <a:pt x="34" y="11"/>
                    <a:pt x="34" y="10"/>
                  </a:cubicBezTo>
                  <a:cubicBezTo>
                    <a:pt x="34" y="11"/>
                    <a:pt x="34" y="11"/>
                    <a:pt x="34" y="11"/>
                  </a:cubicBezTo>
                  <a:cubicBezTo>
                    <a:pt x="34" y="10"/>
                    <a:pt x="35" y="9"/>
                    <a:pt x="36" y="10"/>
                  </a:cubicBezTo>
                  <a:cubicBezTo>
                    <a:pt x="36" y="9"/>
                    <a:pt x="35" y="8"/>
                    <a:pt x="35" y="8"/>
                  </a:cubicBezTo>
                  <a:cubicBezTo>
                    <a:pt x="34" y="7"/>
                    <a:pt x="34" y="6"/>
                    <a:pt x="34" y="5"/>
                  </a:cubicBezTo>
                  <a:cubicBezTo>
                    <a:pt x="34" y="5"/>
                    <a:pt x="34" y="5"/>
                    <a:pt x="34" y="5"/>
                  </a:cubicBezTo>
                  <a:cubicBezTo>
                    <a:pt x="32" y="4"/>
                    <a:pt x="34" y="8"/>
                    <a:pt x="33" y="8"/>
                  </a:cubicBezTo>
                  <a:cubicBezTo>
                    <a:pt x="33" y="7"/>
                    <a:pt x="31" y="7"/>
                    <a:pt x="32" y="6"/>
                  </a:cubicBezTo>
                  <a:cubicBezTo>
                    <a:pt x="29" y="6"/>
                    <a:pt x="29" y="6"/>
                    <a:pt x="29" y="6"/>
                  </a:cubicBezTo>
                  <a:cubicBezTo>
                    <a:pt x="29" y="7"/>
                    <a:pt x="30" y="7"/>
                    <a:pt x="30" y="7"/>
                  </a:cubicBezTo>
                  <a:cubicBezTo>
                    <a:pt x="31" y="8"/>
                    <a:pt x="31" y="8"/>
                    <a:pt x="31" y="9"/>
                  </a:cubicBezTo>
                  <a:cubicBezTo>
                    <a:pt x="31" y="9"/>
                    <a:pt x="31" y="9"/>
                    <a:pt x="31" y="10"/>
                  </a:cubicBezTo>
                  <a:cubicBezTo>
                    <a:pt x="31" y="9"/>
                    <a:pt x="31" y="9"/>
                    <a:pt x="30" y="9"/>
                  </a:cubicBezTo>
                  <a:cubicBezTo>
                    <a:pt x="30" y="9"/>
                    <a:pt x="30" y="10"/>
                    <a:pt x="30" y="10"/>
                  </a:cubicBezTo>
                  <a:cubicBezTo>
                    <a:pt x="31" y="10"/>
                    <a:pt x="30" y="10"/>
                    <a:pt x="30" y="11"/>
                  </a:cubicBezTo>
                  <a:cubicBezTo>
                    <a:pt x="29" y="11"/>
                    <a:pt x="28" y="10"/>
                    <a:pt x="28" y="11"/>
                  </a:cubicBezTo>
                  <a:cubicBezTo>
                    <a:pt x="30" y="12"/>
                    <a:pt x="28" y="13"/>
                    <a:pt x="28" y="13"/>
                  </a:cubicBezTo>
                  <a:cubicBezTo>
                    <a:pt x="28" y="13"/>
                    <a:pt x="29" y="14"/>
                    <a:pt x="29" y="15"/>
                  </a:cubicBezTo>
                  <a:cubicBezTo>
                    <a:pt x="30" y="15"/>
                    <a:pt x="30" y="16"/>
                    <a:pt x="30" y="16"/>
                  </a:cubicBezTo>
                  <a:cubicBezTo>
                    <a:pt x="31" y="17"/>
                    <a:pt x="32" y="16"/>
                    <a:pt x="33" y="16"/>
                  </a:cubicBezTo>
                  <a:cubicBezTo>
                    <a:pt x="33" y="16"/>
                    <a:pt x="33" y="17"/>
                    <a:pt x="33" y="17"/>
                  </a:cubicBezTo>
                  <a:cubicBezTo>
                    <a:pt x="33" y="17"/>
                    <a:pt x="33" y="18"/>
                    <a:pt x="33" y="18"/>
                  </a:cubicBezTo>
                  <a:cubicBezTo>
                    <a:pt x="33" y="18"/>
                    <a:pt x="34" y="17"/>
                    <a:pt x="34" y="16"/>
                  </a:cubicBezTo>
                  <a:cubicBezTo>
                    <a:pt x="35" y="16"/>
                    <a:pt x="35" y="16"/>
                    <a:pt x="35" y="15"/>
                  </a:cubicBezTo>
                  <a:cubicBezTo>
                    <a:pt x="35" y="15"/>
                    <a:pt x="35" y="15"/>
                    <a:pt x="35" y="15"/>
                  </a:cubicBezTo>
                  <a:cubicBezTo>
                    <a:pt x="35" y="15"/>
                    <a:pt x="35" y="15"/>
                    <a:pt x="35" y="14"/>
                  </a:cubicBezTo>
                  <a:cubicBezTo>
                    <a:pt x="33" y="14"/>
                    <a:pt x="33" y="17"/>
                    <a:pt x="32" y="15"/>
                  </a:cubicBezTo>
                  <a:cubicBezTo>
                    <a:pt x="32" y="14"/>
                    <a:pt x="33" y="14"/>
                    <a:pt x="33" y="14"/>
                  </a:cubicBezTo>
                  <a:cubicBezTo>
                    <a:pt x="33" y="14"/>
                    <a:pt x="33" y="14"/>
                    <a:pt x="33" y="14"/>
                  </a:cubicBezTo>
                  <a:cubicBezTo>
                    <a:pt x="34" y="14"/>
                    <a:pt x="34" y="14"/>
                    <a:pt x="34" y="14"/>
                  </a:cubicBezTo>
                  <a:cubicBezTo>
                    <a:pt x="35" y="14"/>
                    <a:pt x="36" y="14"/>
                    <a:pt x="36" y="15"/>
                  </a:cubicBezTo>
                  <a:cubicBezTo>
                    <a:pt x="37" y="15"/>
                    <a:pt x="37" y="15"/>
                    <a:pt x="38" y="15"/>
                  </a:cubicBezTo>
                  <a:cubicBezTo>
                    <a:pt x="38" y="15"/>
                    <a:pt x="39" y="15"/>
                    <a:pt x="39" y="14"/>
                  </a:cubicBezTo>
                  <a:cubicBezTo>
                    <a:pt x="39" y="14"/>
                    <a:pt x="39" y="14"/>
                    <a:pt x="39" y="14"/>
                  </a:cubicBezTo>
                  <a:cubicBezTo>
                    <a:pt x="39" y="15"/>
                    <a:pt x="40" y="15"/>
                    <a:pt x="40" y="15"/>
                  </a:cubicBezTo>
                  <a:cubicBezTo>
                    <a:pt x="41" y="15"/>
                    <a:pt x="41" y="16"/>
                    <a:pt x="41" y="16"/>
                  </a:cubicBezTo>
                  <a:cubicBezTo>
                    <a:pt x="42" y="16"/>
                    <a:pt x="42" y="15"/>
                    <a:pt x="42" y="14"/>
                  </a:cubicBezTo>
                  <a:cubicBezTo>
                    <a:pt x="42" y="14"/>
                    <a:pt x="43" y="14"/>
                    <a:pt x="43" y="14"/>
                  </a:cubicBezTo>
                  <a:cubicBezTo>
                    <a:pt x="43" y="15"/>
                    <a:pt x="44" y="15"/>
                    <a:pt x="45" y="15"/>
                  </a:cubicBezTo>
                  <a:cubicBezTo>
                    <a:pt x="45" y="15"/>
                    <a:pt x="44" y="16"/>
                    <a:pt x="45" y="16"/>
                  </a:cubicBezTo>
                  <a:cubicBezTo>
                    <a:pt x="45" y="16"/>
                    <a:pt x="46" y="16"/>
                    <a:pt x="46" y="17"/>
                  </a:cubicBezTo>
                  <a:cubicBezTo>
                    <a:pt x="46" y="17"/>
                    <a:pt x="46" y="17"/>
                    <a:pt x="46" y="18"/>
                  </a:cubicBezTo>
                  <a:cubicBezTo>
                    <a:pt x="45" y="19"/>
                    <a:pt x="45" y="18"/>
                    <a:pt x="44" y="18"/>
                  </a:cubicBezTo>
                  <a:cubicBezTo>
                    <a:pt x="44" y="18"/>
                    <a:pt x="44" y="18"/>
                    <a:pt x="44" y="18"/>
                  </a:cubicBezTo>
                  <a:cubicBezTo>
                    <a:pt x="43" y="18"/>
                    <a:pt x="42" y="18"/>
                    <a:pt x="42" y="18"/>
                  </a:cubicBezTo>
                  <a:cubicBezTo>
                    <a:pt x="42" y="19"/>
                    <a:pt x="42" y="19"/>
                    <a:pt x="42" y="19"/>
                  </a:cubicBezTo>
                  <a:cubicBezTo>
                    <a:pt x="41" y="19"/>
                    <a:pt x="41" y="19"/>
                    <a:pt x="40" y="20"/>
                  </a:cubicBezTo>
                  <a:cubicBezTo>
                    <a:pt x="41" y="20"/>
                    <a:pt x="41" y="20"/>
                    <a:pt x="41" y="21"/>
                  </a:cubicBezTo>
                  <a:cubicBezTo>
                    <a:pt x="39" y="21"/>
                    <a:pt x="39" y="22"/>
                    <a:pt x="37" y="22"/>
                  </a:cubicBezTo>
                  <a:cubicBezTo>
                    <a:pt x="37" y="23"/>
                    <a:pt x="37" y="23"/>
                    <a:pt x="36" y="23"/>
                  </a:cubicBezTo>
                  <a:cubicBezTo>
                    <a:pt x="37" y="22"/>
                    <a:pt x="36" y="22"/>
                    <a:pt x="36" y="21"/>
                  </a:cubicBezTo>
                  <a:cubicBezTo>
                    <a:pt x="37" y="21"/>
                    <a:pt x="37" y="20"/>
                    <a:pt x="37" y="20"/>
                  </a:cubicBezTo>
                  <a:cubicBezTo>
                    <a:pt x="37" y="21"/>
                    <a:pt x="38" y="21"/>
                    <a:pt x="39" y="21"/>
                  </a:cubicBezTo>
                  <a:cubicBezTo>
                    <a:pt x="39" y="20"/>
                    <a:pt x="39" y="20"/>
                    <a:pt x="39" y="20"/>
                  </a:cubicBezTo>
                  <a:cubicBezTo>
                    <a:pt x="39" y="19"/>
                    <a:pt x="39" y="19"/>
                    <a:pt x="39" y="18"/>
                  </a:cubicBezTo>
                  <a:cubicBezTo>
                    <a:pt x="39" y="18"/>
                    <a:pt x="39" y="18"/>
                    <a:pt x="39" y="18"/>
                  </a:cubicBezTo>
                  <a:cubicBezTo>
                    <a:pt x="39" y="18"/>
                    <a:pt x="37" y="17"/>
                    <a:pt x="38" y="16"/>
                  </a:cubicBezTo>
                  <a:cubicBezTo>
                    <a:pt x="36" y="16"/>
                    <a:pt x="37" y="18"/>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5" y="17"/>
                    <a:pt x="34" y="17"/>
                    <a:pt x="34" y="19"/>
                  </a:cubicBezTo>
                  <a:cubicBezTo>
                    <a:pt x="35" y="18"/>
                    <a:pt x="36" y="18"/>
                    <a:pt x="36" y="19"/>
                  </a:cubicBezTo>
                  <a:cubicBezTo>
                    <a:pt x="36" y="19"/>
                    <a:pt x="36" y="19"/>
                    <a:pt x="36" y="19"/>
                  </a:cubicBezTo>
                  <a:cubicBezTo>
                    <a:pt x="35" y="19"/>
                    <a:pt x="35" y="19"/>
                    <a:pt x="34" y="19"/>
                  </a:cubicBezTo>
                  <a:cubicBezTo>
                    <a:pt x="33" y="19"/>
                    <a:pt x="33" y="19"/>
                    <a:pt x="33" y="20"/>
                  </a:cubicBezTo>
                  <a:cubicBezTo>
                    <a:pt x="33" y="20"/>
                    <a:pt x="32" y="20"/>
                    <a:pt x="32" y="20"/>
                  </a:cubicBezTo>
                  <a:cubicBezTo>
                    <a:pt x="31" y="20"/>
                    <a:pt x="32" y="22"/>
                    <a:pt x="31" y="22"/>
                  </a:cubicBezTo>
                  <a:cubicBezTo>
                    <a:pt x="30" y="20"/>
                    <a:pt x="30" y="20"/>
                    <a:pt x="31" y="19"/>
                  </a:cubicBezTo>
                  <a:cubicBezTo>
                    <a:pt x="30" y="19"/>
                    <a:pt x="28" y="19"/>
                    <a:pt x="28" y="21"/>
                  </a:cubicBezTo>
                  <a:cubicBezTo>
                    <a:pt x="28" y="21"/>
                    <a:pt x="29" y="21"/>
                    <a:pt x="29" y="21"/>
                  </a:cubicBezTo>
                  <a:cubicBezTo>
                    <a:pt x="29" y="22"/>
                    <a:pt x="29" y="22"/>
                    <a:pt x="28" y="23"/>
                  </a:cubicBezTo>
                  <a:cubicBezTo>
                    <a:pt x="30" y="24"/>
                    <a:pt x="30" y="21"/>
                    <a:pt x="30" y="22"/>
                  </a:cubicBezTo>
                  <a:cubicBezTo>
                    <a:pt x="30" y="24"/>
                    <a:pt x="29" y="25"/>
                    <a:pt x="29" y="26"/>
                  </a:cubicBezTo>
                  <a:cubicBezTo>
                    <a:pt x="29" y="26"/>
                    <a:pt x="28" y="26"/>
                    <a:pt x="28" y="26"/>
                  </a:cubicBezTo>
                  <a:cubicBezTo>
                    <a:pt x="28" y="26"/>
                    <a:pt x="28" y="26"/>
                    <a:pt x="27" y="27"/>
                  </a:cubicBezTo>
                  <a:cubicBezTo>
                    <a:pt x="27" y="27"/>
                    <a:pt x="27" y="27"/>
                    <a:pt x="26" y="27"/>
                  </a:cubicBezTo>
                  <a:cubicBezTo>
                    <a:pt x="27" y="26"/>
                    <a:pt x="27" y="27"/>
                    <a:pt x="25" y="27"/>
                  </a:cubicBezTo>
                  <a:cubicBezTo>
                    <a:pt x="26" y="25"/>
                    <a:pt x="25" y="26"/>
                    <a:pt x="25" y="25"/>
                  </a:cubicBezTo>
                  <a:cubicBezTo>
                    <a:pt x="25" y="25"/>
                    <a:pt x="25" y="24"/>
                    <a:pt x="25" y="24"/>
                  </a:cubicBezTo>
                  <a:cubicBezTo>
                    <a:pt x="26" y="24"/>
                    <a:pt x="26" y="23"/>
                    <a:pt x="26" y="23"/>
                  </a:cubicBezTo>
                  <a:cubicBezTo>
                    <a:pt x="26" y="23"/>
                    <a:pt x="27" y="23"/>
                    <a:pt x="27" y="23"/>
                  </a:cubicBezTo>
                  <a:cubicBezTo>
                    <a:pt x="27" y="22"/>
                    <a:pt x="26" y="22"/>
                    <a:pt x="26" y="22"/>
                  </a:cubicBezTo>
                  <a:cubicBezTo>
                    <a:pt x="28" y="21"/>
                    <a:pt x="26" y="21"/>
                    <a:pt x="26" y="21"/>
                  </a:cubicBezTo>
                  <a:cubicBezTo>
                    <a:pt x="26" y="21"/>
                    <a:pt x="27" y="20"/>
                    <a:pt x="26" y="19"/>
                  </a:cubicBezTo>
                  <a:cubicBezTo>
                    <a:pt x="27" y="19"/>
                    <a:pt x="27" y="19"/>
                    <a:pt x="27" y="18"/>
                  </a:cubicBezTo>
                  <a:cubicBezTo>
                    <a:pt x="27" y="18"/>
                    <a:pt x="26" y="18"/>
                    <a:pt x="26" y="18"/>
                  </a:cubicBezTo>
                  <a:cubicBezTo>
                    <a:pt x="26" y="18"/>
                    <a:pt x="26" y="19"/>
                    <a:pt x="26" y="19"/>
                  </a:cubicBezTo>
                  <a:cubicBezTo>
                    <a:pt x="25" y="19"/>
                    <a:pt x="26" y="17"/>
                    <a:pt x="25" y="17"/>
                  </a:cubicBezTo>
                  <a:cubicBezTo>
                    <a:pt x="25" y="18"/>
                    <a:pt x="24" y="18"/>
                    <a:pt x="24" y="18"/>
                  </a:cubicBezTo>
                  <a:cubicBezTo>
                    <a:pt x="22" y="17"/>
                    <a:pt x="24" y="18"/>
                    <a:pt x="24" y="16"/>
                  </a:cubicBezTo>
                  <a:cubicBezTo>
                    <a:pt x="22" y="16"/>
                    <a:pt x="22" y="17"/>
                    <a:pt x="22" y="19"/>
                  </a:cubicBezTo>
                  <a:cubicBezTo>
                    <a:pt x="23" y="18"/>
                    <a:pt x="24" y="20"/>
                    <a:pt x="23" y="21"/>
                  </a:cubicBezTo>
                  <a:cubicBezTo>
                    <a:pt x="23" y="20"/>
                    <a:pt x="22" y="20"/>
                    <a:pt x="21" y="20"/>
                  </a:cubicBezTo>
                  <a:cubicBezTo>
                    <a:pt x="21" y="20"/>
                    <a:pt x="21" y="19"/>
                    <a:pt x="21" y="19"/>
                  </a:cubicBezTo>
                  <a:cubicBezTo>
                    <a:pt x="20" y="20"/>
                    <a:pt x="20" y="20"/>
                    <a:pt x="19" y="20"/>
                  </a:cubicBezTo>
                  <a:cubicBezTo>
                    <a:pt x="18" y="20"/>
                    <a:pt x="18" y="19"/>
                    <a:pt x="18" y="19"/>
                  </a:cubicBezTo>
                  <a:cubicBezTo>
                    <a:pt x="18" y="19"/>
                    <a:pt x="17" y="20"/>
                    <a:pt x="17" y="20"/>
                  </a:cubicBezTo>
                  <a:cubicBezTo>
                    <a:pt x="18" y="19"/>
                    <a:pt x="15" y="20"/>
                    <a:pt x="16" y="18"/>
                  </a:cubicBezTo>
                  <a:cubicBezTo>
                    <a:pt x="16" y="17"/>
                    <a:pt x="17" y="17"/>
                    <a:pt x="18" y="17"/>
                  </a:cubicBezTo>
                  <a:cubicBezTo>
                    <a:pt x="18" y="15"/>
                    <a:pt x="19" y="16"/>
                    <a:pt x="19" y="14"/>
                  </a:cubicBezTo>
                  <a:cubicBezTo>
                    <a:pt x="19" y="14"/>
                    <a:pt x="19" y="14"/>
                    <a:pt x="19" y="14"/>
                  </a:cubicBezTo>
                  <a:cubicBezTo>
                    <a:pt x="20" y="14"/>
                    <a:pt x="20" y="14"/>
                    <a:pt x="21" y="14"/>
                  </a:cubicBezTo>
                  <a:cubicBezTo>
                    <a:pt x="21" y="14"/>
                    <a:pt x="21" y="14"/>
                    <a:pt x="21" y="14"/>
                  </a:cubicBezTo>
                  <a:cubicBezTo>
                    <a:pt x="21" y="14"/>
                    <a:pt x="21" y="14"/>
                    <a:pt x="21" y="14"/>
                  </a:cubicBezTo>
                  <a:cubicBezTo>
                    <a:pt x="21" y="14"/>
                    <a:pt x="21" y="14"/>
                    <a:pt x="21" y="14"/>
                  </a:cubicBezTo>
                  <a:cubicBezTo>
                    <a:pt x="21" y="14"/>
                    <a:pt x="21" y="14"/>
                    <a:pt x="21" y="14"/>
                  </a:cubicBezTo>
                  <a:cubicBezTo>
                    <a:pt x="21" y="13"/>
                    <a:pt x="21" y="13"/>
                    <a:pt x="21" y="13"/>
                  </a:cubicBezTo>
                  <a:cubicBezTo>
                    <a:pt x="21" y="13"/>
                    <a:pt x="21" y="13"/>
                    <a:pt x="22" y="13"/>
                  </a:cubicBezTo>
                  <a:cubicBezTo>
                    <a:pt x="22" y="14"/>
                    <a:pt x="21" y="14"/>
                    <a:pt x="21" y="14"/>
                  </a:cubicBezTo>
                  <a:cubicBezTo>
                    <a:pt x="21" y="15"/>
                    <a:pt x="22" y="15"/>
                    <a:pt x="23" y="16"/>
                  </a:cubicBezTo>
                  <a:cubicBezTo>
                    <a:pt x="24" y="15"/>
                    <a:pt x="24" y="16"/>
                    <a:pt x="25" y="15"/>
                  </a:cubicBezTo>
                  <a:cubicBezTo>
                    <a:pt x="24" y="15"/>
                    <a:pt x="23" y="14"/>
                    <a:pt x="24" y="14"/>
                  </a:cubicBezTo>
                  <a:cubicBezTo>
                    <a:pt x="25" y="14"/>
                    <a:pt x="26" y="16"/>
                    <a:pt x="26" y="14"/>
                  </a:cubicBezTo>
                  <a:cubicBezTo>
                    <a:pt x="26" y="14"/>
                    <a:pt x="26" y="14"/>
                    <a:pt x="26" y="14"/>
                  </a:cubicBezTo>
                  <a:cubicBezTo>
                    <a:pt x="26" y="14"/>
                    <a:pt x="27" y="14"/>
                    <a:pt x="27" y="14"/>
                  </a:cubicBezTo>
                  <a:cubicBezTo>
                    <a:pt x="27" y="14"/>
                    <a:pt x="27" y="13"/>
                    <a:pt x="27" y="13"/>
                  </a:cubicBezTo>
                  <a:cubicBezTo>
                    <a:pt x="27" y="13"/>
                    <a:pt x="27" y="13"/>
                    <a:pt x="27" y="13"/>
                  </a:cubicBezTo>
                  <a:cubicBezTo>
                    <a:pt x="28" y="13"/>
                    <a:pt x="27" y="12"/>
                    <a:pt x="26" y="12"/>
                  </a:cubicBezTo>
                  <a:cubicBezTo>
                    <a:pt x="26" y="12"/>
                    <a:pt x="26" y="11"/>
                    <a:pt x="26" y="11"/>
                  </a:cubicBezTo>
                  <a:cubicBezTo>
                    <a:pt x="27" y="10"/>
                    <a:pt x="28" y="10"/>
                    <a:pt x="29" y="10"/>
                  </a:cubicBezTo>
                  <a:cubicBezTo>
                    <a:pt x="29" y="9"/>
                    <a:pt x="28" y="8"/>
                    <a:pt x="28" y="7"/>
                  </a:cubicBezTo>
                  <a:cubicBezTo>
                    <a:pt x="28" y="7"/>
                    <a:pt x="29" y="7"/>
                    <a:pt x="29" y="6"/>
                  </a:cubicBezTo>
                  <a:cubicBezTo>
                    <a:pt x="27" y="6"/>
                    <a:pt x="28" y="4"/>
                    <a:pt x="26" y="5"/>
                  </a:cubicBezTo>
                  <a:cubicBezTo>
                    <a:pt x="26" y="4"/>
                    <a:pt x="26" y="4"/>
                    <a:pt x="26" y="4"/>
                  </a:cubicBezTo>
                  <a:cubicBezTo>
                    <a:pt x="25" y="4"/>
                    <a:pt x="26" y="5"/>
                    <a:pt x="27" y="6"/>
                  </a:cubicBezTo>
                  <a:cubicBezTo>
                    <a:pt x="26" y="6"/>
                    <a:pt x="26" y="5"/>
                    <a:pt x="25" y="5"/>
                  </a:cubicBezTo>
                  <a:cubicBezTo>
                    <a:pt x="26" y="6"/>
                    <a:pt x="25" y="6"/>
                    <a:pt x="25" y="7"/>
                  </a:cubicBezTo>
                  <a:cubicBezTo>
                    <a:pt x="25" y="7"/>
                    <a:pt x="26" y="7"/>
                    <a:pt x="26" y="7"/>
                  </a:cubicBezTo>
                  <a:cubicBezTo>
                    <a:pt x="26" y="7"/>
                    <a:pt x="26" y="7"/>
                    <a:pt x="26" y="7"/>
                  </a:cubicBezTo>
                  <a:cubicBezTo>
                    <a:pt x="25" y="7"/>
                    <a:pt x="25" y="7"/>
                    <a:pt x="25" y="8"/>
                  </a:cubicBezTo>
                  <a:cubicBezTo>
                    <a:pt x="25" y="7"/>
                    <a:pt x="25" y="7"/>
                    <a:pt x="25" y="7"/>
                  </a:cubicBezTo>
                  <a:cubicBezTo>
                    <a:pt x="24" y="6"/>
                    <a:pt x="24" y="5"/>
                    <a:pt x="24" y="5"/>
                  </a:cubicBezTo>
                  <a:cubicBezTo>
                    <a:pt x="24" y="6"/>
                    <a:pt x="22" y="5"/>
                    <a:pt x="22" y="6"/>
                  </a:cubicBezTo>
                  <a:cubicBezTo>
                    <a:pt x="23" y="6"/>
                    <a:pt x="23" y="7"/>
                    <a:pt x="24" y="7"/>
                  </a:cubicBezTo>
                  <a:cubicBezTo>
                    <a:pt x="22" y="7"/>
                    <a:pt x="21" y="5"/>
                    <a:pt x="19" y="5"/>
                  </a:cubicBezTo>
                  <a:cubicBezTo>
                    <a:pt x="19" y="6"/>
                    <a:pt x="20" y="6"/>
                    <a:pt x="20" y="6"/>
                  </a:cubicBezTo>
                  <a:cubicBezTo>
                    <a:pt x="21" y="7"/>
                    <a:pt x="21" y="7"/>
                    <a:pt x="21" y="8"/>
                  </a:cubicBezTo>
                  <a:cubicBezTo>
                    <a:pt x="22" y="8"/>
                    <a:pt x="22" y="8"/>
                    <a:pt x="23" y="8"/>
                  </a:cubicBezTo>
                  <a:cubicBezTo>
                    <a:pt x="22" y="9"/>
                    <a:pt x="24" y="9"/>
                    <a:pt x="24" y="10"/>
                  </a:cubicBezTo>
                  <a:cubicBezTo>
                    <a:pt x="23" y="10"/>
                    <a:pt x="23" y="10"/>
                    <a:pt x="23" y="10"/>
                  </a:cubicBezTo>
                  <a:cubicBezTo>
                    <a:pt x="23" y="10"/>
                    <a:pt x="23" y="10"/>
                    <a:pt x="22" y="10"/>
                  </a:cubicBezTo>
                  <a:cubicBezTo>
                    <a:pt x="22" y="11"/>
                    <a:pt x="23" y="11"/>
                    <a:pt x="23" y="11"/>
                  </a:cubicBezTo>
                  <a:cubicBezTo>
                    <a:pt x="23" y="11"/>
                    <a:pt x="23" y="11"/>
                    <a:pt x="23" y="11"/>
                  </a:cubicBezTo>
                  <a:cubicBezTo>
                    <a:pt x="23" y="11"/>
                    <a:pt x="23" y="11"/>
                    <a:pt x="23" y="11"/>
                  </a:cubicBezTo>
                  <a:cubicBezTo>
                    <a:pt x="23" y="11"/>
                    <a:pt x="23" y="11"/>
                    <a:pt x="23" y="11"/>
                  </a:cubicBezTo>
                  <a:cubicBezTo>
                    <a:pt x="24" y="11"/>
                    <a:pt x="24" y="11"/>
                    <a:pt x="24" y="11"/>
                  </a:cubicBezTo>
                  <a:cubicBezTo>
                    <a:pt x="24" y="12"/>
                    <a:pt x="23" y="12"/>
                    <a:pt x="22" y="12"/>
                  </a:cubicBezTo>
                  <a:cubicBezTo>
                    <a:pt x="22" y="12"/>
                    <a:pt x="22" y="12"/>
                    <a:pt x="22" y="10"/>
                  </a:cubicBezTo>
                  <a:cubicBezTo>
                    <a:pt x="21" y="10"/>
                    <a:pt x="21" y="11"/>
                    <a:pt x="21" y="11"/>
                  </a:cubicBezTo>
                  <a:cubicBezTo>
                    <a:pt x="20" y="12"/>
                    <a:pt x="20" y="11"/>
                    <a:pt x="18" y="11"/>
                  </a:cubicBezTo>
                  <a:cubicBezTo>
                    <a:pt x="18" y="11"/>
                    <a:pt x="18" y="11"/>
                    <a:pt x="18" y="11"/>
                  </a:cubicBezTo>
                  <a:cubicBezTo>
                    <a:pt x="18" y="12"/>
                    <a:pt x="18" y="12"/>
                    <a:pt x="17" y="12"/>
                  </a:cubicBezTo>
                  <a:cubicBezTo>
                    <a:pt x="18" y="13"/>
                    <a:pt x="15" y="13"/>
                    <a:pt x="16" y="12"/>
                  </a:cubicBezTo>
                  <a:cubicBezTo>
                    <a:pt x="16" y="12"/>
                    <a:pt x="17" y="12"/>
                    <a:pt x="17" y="12"/>
                  </a:cubicBezTo>
                  <a:cubicBezTo>
                    <a:pt x="17" y="11"/>
                    <a:pt x="16" y="12"/>
                    <a:pt x="16" y="11"/>
                  </a:cubicBezTo>
                  <a:cubicBezTo>
                    <a:pt x="16" y="11"/>
                    <a:pt x="16" y="11"/>
                    <a:pt x="17" y="11"/>
                  </a:cubicBezTo>
                  <a:cubicBezTo>
                    <a:pt x="17" y="11"/>
                    <a:pt x="16" y="11"/>
                    <a:pt x="16" y="11"/>
                  </a:cubicBezTo>
                  <a:cubicBezTo>
                    <a:pt x="16" y="11"/>
                    <a:pt x="16" y="11"/>
                    <a:pt x="16" y="10"/>
                  </a:cubicBezTo>
                  <a:cubicBezTo>
                    <a:pt x="16" y="10"/>
                    <a:pt x="16" y="10"/>
                    <a:pt x="17" y="10"/>
                  </a:cubicBezTo>
                  <a:cubicBezTo>
                    <a:pt x="17" y="9"/>
                    <a:pt x="17" y="9"/>
                    <a:pt x="16" y="9"/>
                  </a:cubicBezTo>
                  <a:cubicBezTo>
                    <a:pt x="17" y="9"/>
                    <a:pt x="18" y="9"/>
                    <a:pt x="18" y="8"/>
                  </a:cubicBezTo>
                  <a:cubicBezTo>
                    <a:pt x="16" y="9"/>
                    <a:pt x="15" y="7"/>
                    <a:pt x="16" y="6"/>
                  </a:cubicBezTo>
                  <a:cubicBezTo>
                    <a:pt x="15" y="6"/>
                    <a:pt x="15" y="5"/>
                    <a:pt x="14" y="5"/>
                  </a:cubicBezTo>
                  <a:cubicBezTo>
                    <a:pt x="13" y="5"/>
                    <a:pt x="13" y="5"/>
                    <a:pt x="13" y="5"/>
                  </a:cubicBezTo>
                  <a:cubicBezTo>
                    <a:pt x="12" y="5"/>
                    <a:pt x="11" y="5"/>
                    <a:pt x="11" y="4"/>
                  </a:cubicBezTo>
                  <a:cubicBezTo>
                    <a:pt x="10" y="5"/>
                    <a:pt x="11" y="5"/>
                    <a:pt x="11" y="6"/>
                  </a:cubicBezTo>
                  <a:cubicBezTo>
                    <a:pt x="12" y="6"/>
                    <a:pt x="12" y="6"/>
                    <a:pt x="12" y="6"/>
                  </a:cubicBezTo>
                  <a:cubicBezTo>
                    <a:pt x="13" y="7"/>
                    <a:pt x="14" y="7"/>
                    <a:pt x="15" y="8"/>
                  </a:cubicBezTo>
                  <a:cubicBezTo>
                    <a:pt x="14" y="9"/>
                    <a:pt x="13" y="10"/>
                    <a:pt x="13" y="10"/>
                  </a:cubicBezTo>
                  <a:cubicBezTo>
                    <a:pt x="12" y="10"/>
                    <a:pt x="12" y="10"/>
                    <a:pt x="12" y="9"/>
                  </a:cubicBezTo>
                  <a:cubicBezTo>
                    <a:pt x="11" y="9"/>
                    <a:pt x="11" y="10"/>
                    <a:pt x="11" y="11"/>
                  </a:cubicBezTo>
                  <a:cubicBezTo>
                    <a:pt x="12" y="10"/>
                    <a:pt x="12" y="11"/>
                    <a:pt x="12" y="11"/>
                  </a:cubicBezTo>
                  <a:cubicBezTo>
                    <a:pt x="12" y="11"/>
                    <a:pt x="12" y="11"/>
                    <a:pt x="12" y="11"/>
                  </a:cubicBezTo>
                  <a:cubicBezTo>
                    <a:pt x="11" y="12"/>
                    <a:pt x="10" y="11"/>
                    <a:pt x="10" y="11"/>
                  </a:cubicBezTo>
                  <a:cubicBezTo>
                    <a:pt x="10" y="10"/>
                    <a:pt x="8" y="10"/>
                    <a:pt x="9" y="10"/>
                  </a:cubicBezTo>
                  <a:cubicBezTo>
                    <a:pt x="9" y="8"/>
                    <a:pt x="8" y="10"/>
                    <a:pt x="8" y="11"/>
                  </a:cubicBezTo>
                  <a:cubicBezTo>
                    <a:pt x="8" y="11"/>
                    <a:pt x="8" y="10"/>
                    <a:pt x="7" y="10"/>
                  </a:cubicBezTo>
                  <a:cubicBezTo>
                    <a:pt x="7" y="11"/>
                    <a:pt x="7" y="11"/>
                    <a:pt x="7" y="11"/>
                  </a:cubicBezTo>
                  <a:cubicBezTo>
                    <a:pt x="7" y="11"/>
                    <a:pt x="7" y="11"/>
                    <a:pt x="7" y="11"/>
                  </a:cubicBezTo>
                  <a:cubicBezTo>
                    <a:pt x="7" y="12"/>
                    <a:pt x="7" y="12"/>
                    <a:pt x="7" y="12"/>
                  </a:cubicBezTo>
                  <a:cubicBezTo>
                    <a:pt x="6" y="12"/>
                    <a:pt x="6" y="12"/>
                    <a:pt x="6" y="12"/>
                  </a:cubicBezTo>
                  <a:cubicBezTo>
                    <a:pt x="6" y="11"/>
                    <a:pt x="6" y="11"/>
                    <a:pt x="6" y="10"/>
                  </a:cubicBezTo>
                  <a:cubicBezTo>
                    <a:pt x="5" y="10"/>
                    <a:pt x="3" y="11"/>
                    <a:pt x="4" y="12"/>
                  </a:cubicBezTo>
                  <a:cubicBezTo>
                    <a:pt x="3" y="12"/>
                    <a:pt x="3" y="13"/>
                    <a:pt x="3" y="13"/>
                  </a:cubicBezTo>
                  <a:cubicBezTo>
                    <a:pt x="2" y="14"/>
                    <a:pt x="2" y="14"/>
                    <a:pt x="1" y="15"/>
                  </a:cubicBezTo>
                  <a:cubicBezTo>
                    <a:pt x="1" y="15"/>
                    <a:pt x="1" y="15"/>
                    <a:pt x="1" y="15"/>
                  </a:cubicBezTo>
                  <a:cubicBezTo>
                    <a:pt x="2" y="15"/>
                    <a:pt x="2" y="17"/>
                    <a:pt x="3" y="18"/>
                  </a:cubicBezTo>
                  <a:cubicBezTo>
                    <a:pt x="3" y="18"/>
                    <a:pt x="5" y="17"/>
                    <a:pt x="5" y="18"/>
                  </a:cubicBezTo>
                  <a:cubicBezTo>
                    <a:pt x="4" y="19"/>
                    <a:pt x="4" y="20"/>
                    <a:pt x="4" y="21"/>
                  </a:cubicBezTo>
                  <a:cubicBezTo>
                    <a:pt x="3" y="20"/>
                    <a:pt x="1" y="18"/>
                    <a:pt x="0" y="20"/>
                  </a:cubicBezTo>
                  <a:cubicBezTo>
                    <a:pt x="0" y="21"/>
                    <a:pt x="2" y="20"/>
                    <a:pt x="1" y="22"/>
                  </a:cubicBezTo>
                  <a:cubicBezTo>
                    <a:pt x="1" y="23"/>
                    <a:pt x="0" y="22"/>
                    <a:pt x="0" y="23"/>
                  </a:cubicBezTo>
                  <a:cubicBezTo>
                    <a:pt x="1" y="23"/>
                    <a:pt x="1" y="23"/>
                    <a:pt x="1" y="24"/>
                  </a:cubicBezTo>
                  <a:cubicBezTo>
                    <a:pt x="2" y="23"/>
                    <a:pt x="3" y="24"/>
                    <a:pt x="5" y="23"/>
                  </a:cubicBezTo>
                  <a:cubicBezTo>
                    <a:pt x="5" y="25"/>
                    <a:pt x="8" y="23"/>
                    <a:pt x="7" y="25"/>
                  </a:cubicBezTo>
                  <a:cubicBezTo>
                    <a:pt x="9" y="25"/>
                    <a:pt x="9" y="25"/>
                    <a:pt x="9" y="25"/>
                  </a:cubicBezTo>
                  <a:cubicBezTo>
                    <a:pt x="9" y="24"/>
                    <a:pt x="10" y="24"/>
                    <a:pt x="9" y="23"/>
                  </a:cubicBezTo>
                  <a:cubicBezTo>
                    <a:pt x="9" y="24"/>
                    <a:pt x="9" y="24"/>
                    <a:pt x="9" y="23"/>
                  </a:cubicBezTo>
                  <a:cubicBezTo>
                    <a:pt x="10" y="23"/>
                    <a:pt x="10" y="22"/>
                    <a:pt x="11" y="21"/>
                  </a:cubicBezTo>
                  <a:cubicBezTo>
                    <a:pt x="9" y="20"/>
                    <a:pt x="9" y="23"/>
                    <a:pt x="8" y="21"/>
                  </a:cubicBezTo>
                  <a:cubicBezTo>
                    <a:pt x="8" y="21"/>
                    <a:pt x="9" y="22"/>
                    <a:pt x="9" y="21"/>
                  </a:cubicBezTo>
                  <a:cubicBezTo>
                    <a:pt x="9" y="21"/>
                    <a:pt x="9" y="21"/>
                    <a:pt x="9" y="21"/>
                  </a:cubicBezTo>
                  <a:cubicBezTo>
                    <a:pt x="10" y="20"/>
                    <a:pt x="9" y="18"/>
                    <a:pt x="9" y="17"/>
                  </a:cubicBezTo>
                  <a:cubicBezTo>
                    <a:pt x="7" y="17"/>
                    <a:pt x="6" y="18"/>
                    <a:pt x="5" y="17"/>
                  </a:cubicBezTo>
                  <a:cubicBezTo>
                    <a:pt x="5" y="16"/>
                    <a:pt x="7" y="15"/>
                    <a:pt x="8" y="16"/>
                  </a:cubicBezTo>
                  <a:cubicBezTo>
                    <a:pt x="8" y="13"/>
                    <a:pt x="10" y="16"/>
                    <a:pt x="11" y="14"/>
                  </a:cubicBezTo>
                  <a:cubicBezTo>
                    <a:pt x="10" y="14"/>
                    <a:pt x="10" y="13"/>
                    <a:pt x="11" y="13"/>
                  </a:cubicBezTo>
                  <a:cubicBezTo>
                    <a:pt x="11" y="13"/>
                    <a:pt x="11" y="14"/>
                    <a:pt x="11" y="14"/>
                  </a:cubicBezTo>
                  <a:cubicBezTo>
                    <a:pt x="12" y="15"/>
                    <a:pt x="13" y="14"/>
                    <a:pt x="13" y="15"/>
                  </a:cubicBezTo>
                  <a:cubicBezTo>
                    <a:pt x="15" y="15"/>
                    <a:pt x="15" y="15"/>
                    <a:pt x="15" y="15"/>
                  </a:cubicBezTo>
                  <a:cubicBezTo>
                    <a:pt x="15" y="16"/>
                    <a:pt x="15" y="18"/>
                    <a:pt x="15" y="18"/>
                  </a:cubicBezTo>
                  <a:cubicBezTo>
                    <a:pt x="14" y="18"/>
                    <a:pt x="14" y="18"/>
                    <a:pt x="14" y="18"/>
                  </a:cubicBezTo>
                  <a:cubicBezTo>
                    <a:pt x="14" y="18"/>
                    <a:pt x="14" y="18"/>
                    <a:pt x="13" y="18"/>
                  </a:cubicBezTo>
                  <a:cubicBezTo>
                    <a:pt x="13" y="19"/>
                    <a:pt x="14" y="19"/>
                    <a:pt x="15" y="19"/>
                  </a:cubicBezTo>
                  <a:cubicBezTo>
                    <a:pt x="14" y="19"/>
                    <a:pt x="14" y="19"/>
                    <a:pt x="13" y="18"/>
                  </a:cubicBezTo>
                  <a:cubicBezTo>
                    <a:pt x="13" y="19"/>
                    <a:pt x="13" y="21"/>
                    <a:pt x="12" y="21"/>
                  </a:cubicBezTo>
                  <a:cubicBezTo>
                    <a:pt x="12" y="21"/>
                    <a:pt x="12" y="20"/>
                    <a:pt x="12" y="20"/>
                  </a:cubicBezTo>
                  <a:cubicBezTo>
                    <a:pt x="12" y="20"/>
                    <a:pt x="11" y="20"/>
                    <a:pt x="11" y="21"/>
                  </a:cubicBezTo>
                  <a:cubicBezTo>
                    <a:pt x="11" y="21"/>
                    <a:pt x="12" y="21"/>
                    <a:pt x="12" y="21"/>
                  </a:cubicBezTo>
                  <a:cubicBezTo>
                    <a:pt x="12" y="23"/>
                    <a:pt x="13" y="24"/>
                    <a:pt x="13" y="24"/>
                  </a:cubicBezTo>
                  <a:cubicBezTo>
                    <a:pt x="11" y="23"/>
                    <a:pt x="13" y="25"/>
                    <a:pt x="13" y="25"/>
                  </a:cubicBezTo>
                  <a:cubicBezTo>
                    <a:pt x="12" y="26"/>
                    <a:pt x="11" y="25"/>
                    <a:pt x="11" y="26"/>
                  </a:cubicBezTo>
                  <a:cubicBezTo>
                    <a:pt x="11" y="26"/>
                    <a:pt x="11" y="28"/>
                    <a:pt x="10" y="28"/>
                  </a:cubicBezTo>
                  <a:cubicBezTo>
                    <a:pt x="10" y="27"/>
                    <a:pt x="7" y="26"/>
                    <a:pt x="7" y="28"/>
                  </a:cubicBezTo>
                  <a:cubicBezTo>
                    <a:pt x="8" y="27"/>
                    <a:pt x="9" y="28"/>
                    <a:pt x="9" y="28"/>
                  </a:cubicBezTo>
                  <a:cubicBezTo>
                    <a:pt x="9" y="28"/>
                    <a:pt x="9" y="27"/>
                    <a:pt x="10" y="28"/>
                  </a:cubicBezTo>
                  <a:cubicBezTo>
                    <a:pt x="10" y="28"/>
                    <a:pt x="10" y="28"/>
                    <a:pt x="10" y="29"/>
                  </a:cubicBezTo>
                  <a:cubicBezTo>
                    <a:pt x="10" y="29"/>
                    <a:pt x="11" y="29"/>
                    <a:pt x="11" y="29"/>
                  </a:cubicBezTo>
                  <a:cubicBezTo>
                    <a:pt x="11" y="28"/>
                    <a:pt x="11" y="28"/>
                    <a:pt x="12" y="28"/>
                  </a:cubicBezTo>
                  <a:cubicBezTo>
                    <a:pt x="11" y="28"/>
                    <a:pt x="13" y="29"/>
                    <a:pt x="13" y="28"/>
                  </a:cubicBezTo>
                  <a:cubicBezTo>
                    <a:pt x="13" y="28"/>
                    <a:pt x="12" y="27"/>
                    <a:pt x="12" y="27"/>
                  </a:cubicBezTo>
                  <a:cubicBezTo>
                    <a:pt x="14" y="26"/>
                    <a:pt x="14" y="27"/>
                    <a:pt x="15" y="28"/>
                  </a:cubicBezTo>
                  <a:cubicBezTo>
                    <a:pt x="15" y="28"/>
                    <a:pt x="13" y="27"/>
                    <a:pt x="14" y="28"/>
                  </a:cubicBezTo>
                  <a:cubicBezTo>
                    <a:pt x="14" y="28"/>
                    <a:pt x="15" y="28"/>
                    <a:pt x="15" y="28"/>
                  </a:cubicBezTo>
                  <a:cubicBezTo>
                    <a:pt x="15" y="28"/>
                    <a:pt x="16" y="28"/>
                    <a:pt x="16" y="28"/>
                  </a:cubicBezTo>
                  <a:cubicBezTo>
                    <a:pt x="16" y="28"/>
                    <a:pt x="16" y="28"/>
                    <a:pt x="16" y="28"/>
                  </a:cubicBezTo>
                  <a:cubicBezTo>
                    <a:pt x="17" y="28"/>
                    <a:pt x="17" y="28"/>
                    <a:pt x="18" y="28"/>
                  </a:cubicBezTo>
                  <a:cubicBezTo>
                    <a:pt x="18" y="28"/>
                    <a:pt x="19" y="28"/>
                    <a:pt x="19" y="28"/>
                  </a:cubicBezTo>
                  <a:cubicBezTo>
                    <a:pt x="19" y="26"/>
                    <a:pt x="17" y="26"/>
                    <a:pt x="17" y="25"/>
                  </a:cubicBezTo>
                  <a:cubicBezTo>
                    <a:pt x="18" y="25"/>
                    <a:pt x="18" y="24"/>
                    <a:pt x="18" y="24"/>
                  </a:cubicBezTo>
                  <a:cubicBezTo>
                    <a:pt x="18" y="24"/>
                    <a:pt x="19" y="24"/>
                    <a:pt x="19" y="24"/>
                  </a:cubicBezTo>
                  <a:cubicBezTo>
                    <a:pt x="20" y="23"/>
                    <a:pt x="21" y="23"/>
                    <a:pt x="22" y="23"/>
                  </a:cubicBezTo>
                  <a:cubicBezTo>
                    <a:pt x="21" y="25"/>
                    <a:pt x="23" y="24"/>
                    <a:pt x="23" y="25"/>
                  </a:cubicBezTo>
                  <a:cubicBezTo>
                    <a:pt x="22" y="25"/>
                    <a:pt x="22" y="26"/>
                    <a:pt x="22" y="26"/>
                  </a:cubicBezTo>
                  <a:cubicBezTo>
                    <a:pt x="21" y="27"/>
                    <a:pt x="22" y="28"/>
                    <a:pt x="23" y="29"/>
                  </a:cubicBezTo>
                  <a:cubicBezTo>
                    <a:pt x="25" y="29"/>
                    <a:pt x="28" y="28"/>
                    <a:pt x="29" y="27"/>
                  </a:cubicBezTo>
                  <a:cubicBezTo>
                    <a:pt x="30" y="27"/>
                    <a:pt x="30" y="28"/>
                    <a:pt x="32" y="28"/>
                  </a:cubicBezTo>
                  <a:cubicBezTo>
                    <a:pt x="32" y="26"/>
                    <a:pt x="34" y="27"/>
                    <a:pt x="33" y="25"/>
                  </a:cubicBezTo>
                  <a:cubicBezTo>
                    <a:pt x="33" y="25"/>
                    <a:pt x="32" y="25"/>
                    <a:pt x="32" y="24"/>
                  </a:cubicBezTo>
                  <a:cubicBezTo>
                    <a:pt x="34" y="25"/>
                    <a:pt x="32" y="24"/>
                    <a:pt x="33" y="23"/>
                  </a:cubicBezTo>
                  <a:cubicBezTo>
                    <a:pt x="33" y="23"/>
                    <a:pt x="33" y="21"/>
                    <a:pt x="34" y="21"/>
                  </a:cubicBezTo>
                  <a:cubicBezTo>
                    <a:pt x="35" y="21"/>
                    <a:pt x="35" y="21"/>
                    <a:pt x="35" y="21"/>
                  </a:cubicBezTo>
                  <a:cubicBezTo>
                    <a:pt x="33" y="22"/>
                    <a:pt x="36" y="22"/>
                    <a:pt x="36" y="24"/>
                  </a:cubicBezTo>
                  <a:cubicBezTo>
                    <a:pt x="36" y="24"/>
                    <a:pt x="37" y="24"/>
                    <a:pt x="37" y="24"/>
                  </a:cubicBezTo>
                  <a:cubicBezTo>
                    <a:pt x="37" y="24"/>
                    <a:pt x="37" y="25"/>
                    <a:pt x="37" y="25"/>
                  </a:cubicBezTo>
                  <a:cubicBezTo>
                    <a:pt x="37" y="25"/>
                    <a:pt x="38" y="25"/>
                    <a:pt x="38" y="25"/>
                  </a:cubicBezTo>
                  <a:cubicBezTo>
                    <a:pt x="38" y="25"/>
                    <a:pt x="38" y="26"/>
                    <a:pt x="38" y="26"/>
                  </a:cubicBezTo>
                  <a:cubicBezTo>
                    <a:pt x="39" y="26"/>
                    <a:pt x="40" y="26"/>
                    <a:pt x="40" y="27"/>
                  </a:cubicBezTo>
                  <a:cubicBezTo>
                    <a:pt x="39" y="28"/>
                    <a:pt x="39" y="27"/>
                    <a:pt x="38" y="26"/>
                  </a:cubicBezTo>
                  <a:cubicBezTo>
                    <a:pt x="38" y="27"/>
                    <a:pt x="36" y="28"/>
                    <a:pt x="37" y="29"/>
                  </a:cubicBezTo>
                  <a:cubicBezTo>
                    <a:pt x="38" y="28"/>
                    <a:pt x="37" y="28"/>
                    <a:pt x="38" y="28"/>
                  </a:cubicBezTo>
                  <a:cubicBezTo>
                    <a:pt x="40" y="28"/>
                    <a:pt x="41" y="28"/>
                    <a:pt x="42" y="28"/>
                  </a:cubicBezTo>
                  <a:cubicBezTo>
                    <a:pt x="42" y="28"/>
                    <a:pt x="42" y="27"/>
                    <a:pt x="43" y="27"/>
                  </a:cubicBezTo>
                  <a:cubicBezTo>
                    <a:pt x="45" y="27"/>
                    <a:pt x="46" y="28"/>
                    <a:pt x="47" y="26"/>
                  </a:cubicBezTo>
                  <a:cubicBezTo>
                    <a:pt x="47" y="24"/>
                    <a:pt x="47" y="22"/>
                    <a:pt x="50" y="23"/>
                  </a:cubicBezTo>
                  <a:cubicBezTo>
                    <a:pt x="50" y="24"/>
                    <a:pt x="50" y="24"/>
                    <a:pt x="50" y="25"/>
                  </a:cubicBezTo>
                  <a:cubicBezTo>
                    <a:pt x="52" y="25"/>
                    <a:pt x="53" y="25"/>
                    <a:pt x="54" y="25"/>
                  </a:cubicBezTo>
                  <a:cubicBezTo>
                    <a:pt x="54" y="25"/>
                    <a:pt x="55" y="24"/>
                    <a:pt x="55" y="24"/>
                  </a:cubicBezTo>
                  <a:cubicBezTo>
                    <a:pt x="56" y="23"/>
                    <a:pt x="56" y="21"/>
                    <a:pt x="57" y="21"/>
                  </a:cubicBezTo>
                  <a:cubicBezTo>
                    <a:pt x="59" y="22"/>
                    <a:pt x="59" y="24"/>
                    <a:pt x="60" y="22"/>
                  </a:cubicBezTo>
                  <a:cubicBezTo>
                    <a:pt x="61" y="25"/>
                    <a:pt x="60" y="25"/>
                    <a:pt x="60" y="27"/>
                  </a:cubicBezTo>
                  <a:cubicBezTo>
                    <a:pt x="61" y="27"/>
                    <a:pt x="61" y="28"/>
                    <a:pt x="62" y="27"/>
                  </a:cubicBezTo>
                  <a:cubicBezTo>
                    <a:pt x="62" y="26"/>
                    <a:pt x="63" y="26"/>
                    <a:pt x="63" y="25"/>
                  </a:cubicBezTo>
                  <a:cubicBezTo>
                    <a:pt x="63" y="25"/>
                    <a:pt x="63" y="24"/>
                    <a:pt x="63" y="24"/>
                  </a:cubicBezTo>
                  <a:cubicBezTo>
                    <a:pt x="63" y="24"/>
                    <a:pt x="63" y="24"/>
                    <a:pt x="63" y="23"/>
                  </a:cubicBezTo>
                  <a:cubicBezTo>
                    <a:pt x="63" y="22"/>
                    <a:pt x="64" y="22"/>
                    <a:pt x="64" y="21"/>
                  </a:cubicBezTo>
                  <a:cubicBezTo>
                    <a:pt x="64" y="22"/>
                    <a:pt x="65" y="23"/>
                    <a:pt x="66" y="25"/>
                  </a:cubicBezTo>
                  <a:cubicBezTo>
                    <a:pt x="67" y="25"/>
                    <a:pt x="68" y="25"/>
                    <a:pt x="69" y="25"/>
                  </a:cubicBezTo>
                  <a:cubicBezTo>
                    <a:pt x="70" y="25"/>
                    <a:pt x="69" y="24"/>
                    <a:pt x="70" y="24"/>
                  </a:cubicBezTo>
                  <a:cubicBezTo>
                    <a:pt x="70" y="24"/>
                    <a:pt x="71" y="24"/>
                    <a:pt x="71" y="24"/>
                  </a:cubicBezTo>
                  <a:cubicBezTo>
                    <a:pt x="71" y="23"/>
                    <a:pt x="72" y="23"/>
                    <a:pt x="72" y="23"/>
                  </a:cubicBezTo>
                  <a:cubicBezTo>
                    <a:pt x="72" y="23"/>
                    <a:pt x="72" y="22"/>
                    <a:pt x="72" y="22"/>
                  </a:cubicBezTo>
                  <a:cubicBezTo>
                    <a:pt x="73" y="22"/>
                    <a:pt x="73" y="22"/>
                    <a:pt x="73" y="21"/>
                  </a:cubicBezTo>
                  <a:cubicBezTo>
                    <a:pt x="73" y="21"/>
                    <a:pt x="73" y="21"/>
                    <a:pt x="73" y="21"/>
                  </a:cubicBezTo>
                  <a:cubicBezTo>
                    <a:pt x="73" y="24"/>
                    <a:pt x="73" y="24"/>
                    <a:pt x="73" y="24"/>
                  </a:cubicBezTo>
                  <a:cubicBezTo>
                    <a:pt x="74" y="24"/>
                    <a:pt x="75" y="24"/>
                    <a:pt x="75" y="25"/>
                  </a:cubicBezTo>
                  <a:cubicBezTo>
                    <a:pt x="75" y="26"/>
                    <a:pt x="75" y="27"/>
                    <a:pt x="76" y="27"/>
                  </a:cubicBezTo>
                  <a:cubicBezTo>
                    <a:pt x="76" y="26"/>
                    <a:pt x="77" y="25"/>
                    <a:pt x="77" y="24"/>
                  </a:cubicBezTo>
                  <a:cubicBezTo>
                    <a:pt x="77" y="24"/>
                    <a:pt x="76" y="24"/>
                    <a:pt x="76" y="24"/>
                  </a:cubicBezTo>
                  <a:cubicBezTo>
                    <a:pt x="77" y="24"/>
                    <a:pt x="76" y="22"/>
                    <a:pt x="77" y="22"/>
                  </a:cubicBezTo>
                  <a:cubicBezTo>
                    <a:pt x="77" y="23"/>
                    <a:pt x="78" y="23"/>
                    <a:pt x="78" y="23"/>
                  </a:cubicBezTo>
                  <a:cubicBezTo>
                    <a:pt x="78" y="23"/>
                    <a:pt x="77" y="24"/>
                    <a:pt x="77" y="24"/>
                  </a:cubicBezTo>
                  <a:cubicBezTo>
                    <a:pt x="79" y="24"/>
                    <a:pt x="79" y="24"/>
                    <a:pt x="81" y="24"/>
                  </a:cubicBezTo>
                  <a:cubicBezTo>
                    <a:pt x="81" y="26"/>
                    <a:pt x="81" y="26"/>
                    <a:pt x="83" y="26"/>
                  </a:cubicBezTo>
                  <a:cubicBezTo>
                    <a:pt x="83" y="24"/>
                    <a:pt x="84" y="24"/>
                    <a:pt x="86" y="24"/>
                  </a:cubicBezTo>
                  <a:cubicBezTo>
                    <a:pt x="86" y="24"/>
                    <a:pt x="85" y="23"/>
                    <a:pt x="86" y="22"/>
                  </a:cubicBezTo>
                  <a:cubicBezTo>
                    <a:pt x="86" y="23"/>
                    <a:pt x="86" y="23"/>
                    <a:pt x="87" y="23"/>
                  </a:cubicBezTo>
                  <a:cubicBezTo>
                    <a:pt x="87" y="23"/>
                    <a:pt x="87" y="23"/>
                    <a:pt x="87" y="23"/>
                  </a:cubicBezTo>
                  <a:cubicBezTo>
                    <a:pt x="87" y="23"/>
                    <a:pt x="87" y="23"/>
                    <a:pt x="87" y="23"/>
                  </a:cubicBezTo>
                  <a:cubicBezTo>
                    <a:pt x="88" y="23"/>
                    <a:pt x="89" y="23"/>
                    <a:pt x="88" y="24"/>
                  </a:cubicBezTo>
                  <a:cubicBezTo>
                    <a:pt x="90" y="24"/>
                    <a:pt x="90" y="22"/>
                    <a:pt x="90" y="23"/>
                  </a:cubicBezTo>
                  <a:cubicBezTo>
                    <a:pt x="89" y="23"/>
                    <a:pt x="90" y="24"/>
                    <a:pt x="90" y="24"/>
                  </a:cubicBezTo>
                  <a:cubicBezTo>
                    <a:pt x="90" y="24"/>
                    <a:pt x="89" y="25"/>
                    <a:pt x="89" y="25"/>
                  </a:cubicBezTo>
                  <a:cubicBezTo>
                    <a:pt x="89" y="26"/>
                    <a:pt x="90" y="26"/>
                    <a:pt x="90" y="27"/>
                  </a:cubicBezTo>
                  <a:cubicBezTo>
                    <a:pt x="89" y="27"/>
                    <a:pt x="89" y="25"/>
                    <a:pt x="89" y="27"/>
                  </a:cubicBezTo>
                  <a:cubicBezTo>
                    <a:pt x="90" y="28"/>
                    <a:pt x="90" y="27"/>
                    <a:pt x="91" y="27"/>
                  </a:cubicBezTo>
                  <a:cubicBezTo>
                    <a:pt x="92" y="27"/>
                    <a:pt x="93" y="26"/>
                    <a:pt x="93" y="26"/>
                  </a:cubicBezTo>
                  <a:cubicBezTo>
                    <a:pt x="92" y="26"/>
                    <a:pt x="92" y="25"/>
                    <a:pt x="92" y="25"/>
                  </a:cubicBezTo>
                  <a:cubicBezTo>
                    <a:pt x="93" y="24"/>
                    <a:pt x="92" y="23"/>
                    <a:pt x="92" y="22"/>
                  </a:cubicBezTo>
                  <a:cubicBezTo>
                    <a:pt x="91" y="22"/>
                    <a:pt x="91" y="22"/>
                    <a:pt x="89" y="22"/>
                  </a:cubicBezTo>
                  <a:cubicBezTo>
                    <a:pt x="90" y="21"/>
                    <a:pt x="90" y="21"/>
                    <a:pt x="90" y="20"/>
                  </a:cubicBezTo>
                  <a:cubicBezTo>
                    <a:pt x="90" y="21"/>
                    <a:pt x="91" y="21"/>
                    <a:pt x="91" y="21"/>
                  </a:cubicBezTo>
                  <a:cubicBezTo>
                    <a:pt x="91" y="21"/>
                    <a:pt x="91" y="21"/>
                    <a:pt x="92" y="21"/>
                  </a:cubicBezTo>
                  <a:cubicBezTo>
                    <a:pt x="92" y="21"/>
                    <a:pt x="92" y="20"/>
                    <a:pt x="92" y="20"/>
                  </a:cubicBezTo>
                  <a:cubicBezTo>
                    <a:pt x="92" y="21"/>
                    <a:pt x="94" y="19"/>
                    <a:pt x="94" y="20"/>
                  </a:cubicBezTo>
                  <a:cubicBezTo>
                    <a:pt x="94" y="20"/>
                    <a:pt x="94" y="20"/>
                    <a:pt x="94" y="21"/>
                  </a:cubicBezTo>
                  <a:cubicBezTo>
                    <a:pt x="94" y="21"/>
                    <a:pt x="93" y="21"/>
                    <a:pt x="93" y="21"/>
                  </a:cubicBezTo>
                  <a:cubicBezTo>
                    <a:pt x="93" y="22"/>
                    <a:pt x="93" y="23"/>
                    <a:pt x="93" y="23"/>
                  </a:cubicBezTo>
                  <a:cubicBezTo>
                    <a:pt x="95" y="23"/>
                    <a:pt x="96" y="22"/>
                    <a:pt x="96" y="25"/>
                  </a:cubicBezTo>
                  <a:cubicBezTo>
                    <a:pt x="97" y="25"/>
                    <a:pt x="97" y="24"/>
                    <a:pt x="99" y="25"/>
                  </a:cubicBezTo>
                  <a:cubicBezTo>
                    <a:pt x="99" y="24"/>
                    <a:pt x="99" y="24"/>
                    <a:pt x="100" y="24"/>
                  </a:cubicBezTo>
                  <a:cubicBezTo>
                    <a:pt x="100" y="23"/>
                    <a:pt x="100" y="23"/>
                    <a:pt x="100" y="23"/>
                  </a:cubicBezTo>
                  <a:cubicBezTo>
                    <a:pt x="101" y="23"/>
                    <a:pt x="101" y="23"/>
                    <a:pt x="102" y="23"/>
                  </a:cubicBezTo>
                  <a:cubicBezTo>
                    <a:pt x="102" y="24"/>
                    <a:pt x="104" y="23"/>
                    <a:pt x="104" y="22"/>
                  </a:cubicBezTo>
                  <a:cubicBezTo>
                    <a:pt x="104" y="22"/>
                    <a:pt x="104" y="22"/>
                    <a:pt x="104" y="22"/>
                  </a:cubicBezTo>
                  <a:cubicBezTo>
                    <a:pt x="104" y="22"/>
                    <a:pt x="104" y="22"/>
                    <a:pt x="104" y="21"/>
                  </a:cubicBezTo>
                  <a:cubicBezTo>
                    <a:pt x="104" y="22"/>
                    <a:pt x="104" y="22"/>
                    <a:pt x="105" y="22"/>
                  </a:cubicBezTo>
                  <a:cubicBezTo>
                    <a:pt x="105" y="21"/>
                    <a:pt x="105" y="21"/>
                    <a:pt x="105" y="20"/>
                  </a:cubicBezTo>
                  <a:cubicBezTo>
                    <a:pt x="105" y="20"/>
                    <a:pt x="106" y="20"/>
                    <a:pt x="106" y="20"/>
                  </a:cubicBezTo>
                  <a:cubicBezTo>
                    <a:pt x="106" y="19"/>
                    <a:pt x="105" y="19"/>
                    <a:pt x="105" y="19"/>
                  </a:cubicBezTo>
                  <a:cubicBezTo>
                    <a:pt x="105" y="19"/>
                    <a:pt x="105" y="18"/>
                    <a:pt x="105" y="18"/>
                  </a:cubicBezTo>
                  <a:cubicBezTo>
                    <a:pt x="104" y="18"/>
                    <a:pt x="104" y="19"/>
                    <a:pt x="103" y="19"/>
                  </a:cubicBezTo>
                  <a:cubicBezTo>
                    <a:pt x="102" y="18"/>
                    <a:pt x="104" y="17"/>
                    <a:pt x="103" y="17"/>
                  </a:cubicBezTo>
                  <a:cubicBezTo>
                    <a:pt x="105" y="17"/>
                    <a:pt x="105" y="16"/>
                    <a:pt x="108" y="16"/>
                  </a:cubicBezTo>
                  <a:cubicBezTo>
                    <a:pt x="108" y="16"/>
                    <a:pt x="108" y="16"/>
                    <a:pt x="108" y="16"/>
                  </a:cubicBezTo>
                  <a:cubicBezTo>
                    <a:pt x="110" y="16"/>
                    <a:pt x="110" y="16"/>
                    <a:pt x="112" y="15"/>
                  </a:cubicBezTo>
                  <a:cubicBezTo>
                    <a:pt x="112" y="15"/>
                    <a:pt x="112" y="15"/>
                    <a:pt x="112" y="15"/>
                  </a:cubicBezTo>
                  <a:cubicBezTo>
                    <a:pt x="113" y="15"/>
                    <a:pt x="113" y="16"/>
                    <a:pt x="113" y="16"/>
                  </a:cubicBezTo>
                  <a:cubicBezTo>
                    <a:pt x="112" y="16"/>
                    <a:pt x="112" y="17"/>
                    <a:pt x="112" y="18"/>
                  </a:cubicBezTo>
                  <a:cubicBezTo>
                    <a:pt x="112" y="18"/>
                    <a:pt x="112" y="18"/>
                    <a:pt x="112" y="18"/>
                  </a:cubicBezTo>
                  <a:cubicBezTo>
                    <a:pt x="112" y="19"/>
                    <a:pt x="112" y="19"/>
                    <a:pt x="112" y="20"/>
                  </a:cubicBezTo>
                  <a:cubicBezTo>
                    <a:pt x="111" y="19"/>
                    <a:pt x="111" y="17"/>
                    <a:pt x="109" y="17"/>
                  </a:cubicBezTo>
                  <a:cubicBezTo>
                    <a:pt x="109" y="18"/>
                    <a:pt x="109" y="18"/>
                    <a:pt x="109" y="19"/>
                  </a:cubicBezTo>
                  <a:cubicBezTo>
                    <a:pt x="109" y="19"/>
                    <a:pt x="109" y="19"/>
                    <a:pt x="109" y="19"/>
                  </a:cubicBezTo>
                  <a:cubicBezTo>
                    <a:pt x="109" y="19"/>
                    <a:pt x="109" y="19"/>
                    <a:pt x="109" y="19"/>
                  </a:cubicBezTo>
                  <a:cubicBezTo>
                    <a:pt x="108" y="19"/>
                    <a:pt x="108" y="19"/>
                    <a:pt x="107" y="19"/>
                  </a:cubicBezTo>
                  <a:cubicBezTo>
                    <a:pt x="106" y="21"/>
                    <a:pt x="109" y="19"/>
                    <a:pt x="108" y="21"/>
                  </a:cubicBezTo>
                  <a:cubicBezTo>
                    <a:pt x="107" y="22"/>
                    <a:pt x="109" y="20"/>
                    <a:pt x="109" y="22"/>
                  </a:cubicBezTo>
                  <a:cubicBezTo>
                    <a:pt x="107" y="23"/>
                    <a:pt x="107" y="22"/>
                    <a:pt x="106" y="21"/>
                  </a:cubicBezTo>
                  <a:cubicBezTo>
                    <a:pt x="106" y="24"/>
                    <a:pt x="103" y="23"/>
                    <a:pt x="103" y="25"/>
                  </a:cubicBezTo>
                  <a:cubicBezTo>
                    <a:pt x="104" y="26"/>
                    <a:pt x="105" y="28"/>
                    <a:pt x="106" y="26"/>
                  </a:cubicBezTo>
                  <a:cubicBezTo>
                    <a:pt x="106" y="26"/>
                    <a:pt x="106" y="25"/>
                    <a:pt x="106" y="25"/>
                  </a:cubicBezTo>
                  <a:cubicBezTo>
                    <a:pt x="108" y="26"/>
                    <a:pt x="107" y="24"/>
                    <a:pt x="108" y="24"/>
                  </a:cubicBezTo>
                  <a:cubicBezTo>
                    <a:pt x="108" y="24"/>
                    <a:pt x="108" y="24"/>
                    <a:pt x="108" y="24"/>
                  </a:cubicBezTo>
                  <a:cubicBezTo>
                    <a:pt x="108" y="24"/>
                    <a:pt x="108" y="24"/>
                    <a:pt x="108" y="24"/>
                  </a:cubicBezTo>
                  <a:cubicBezTo>
                    <a:pt x="108" y="25"/>
                    <a:pt x="108" y="25"/>
                    <a:pt x="109" y="25"/>
                  </a:cubicBezTo>
                  <a:cubicBezTo>
                    <a:pt x="110" y="25"/>
                    <a:pt x="111" y="25"/>
                    <a:pt x="111" y="26"/>
                  </a:cubicBezTo>
                  <a:cubicBezTo>
                    <a:pt x="112" y="26"/>
                    <a:pt x="112" y="26"/>
                    <a:pt x="112" y="26"/>
                  </a:cubicBezTo>
                  <a:cubicBezTo>
                    <a:pt x="112" y="26"/>
                    <a:pt x="112" y="27"/>
                    <a:pt x="112" y="28"/>
                  </a:cubicBezTo>
                  <a:cubicBezTo>
                    <a:pt x="113" y="28"/>
                    <a:pt x="113" y="27"/>
                    <a:pt x="113" y="26"/>
                  </a:cubicBezTo>
                  <a:cubicBezTo>
                    <a:pt x="113" y="27"/>
                    <a:pt x="114" y="27"/>
                    <a:pt x="114" y="27"/>
                  </a:cubicBezTo>
                  <a:cubicBezTo>
                    <a:pt x="114" y="27"/>
                    <a:pt x="114" y="26"/>
                    <a:pt x="114" y="26"/>
                  </a:cubicBezTo>
                  <a:cubicBezTo>
                    <a:pt x="114" y="26"/>
                    <a:pt x="114" y="26"/>
                    <a:pt x="114" y="27"/>
                  </a:cubicBezTo>
                  <a:cubicBezTo>
                    <a:pt x="115" y="27"/>
                    <a:pt x="115" y="26"/>
                    <a:pt x="115" y="26"/>
                  </a:cubicBezTo>
                  <a:cubicBezTo>
                    <a:pt x="116" y="26"/>
                    <a:pt x="116" y="25"/>
                    <a:pt x="117" y="25"/>
                  </a:cubicBezTo>
                  <a:cubicBezTo>
                    <a:pt x="117" y="25"/>
                    <a:pt x="118" y="25"/>
                    <a:pt x="118" y="24"/>
                  </a:cubicBezTo>
                  <a:cubicBezTo>
                    <a:pt x="118" y="24"/>
                    <a:pt x="117" y="23"/>
                    <a:pt x="117" y="23"/>
                  </a:cubicBezTo>
                  <a:cubicBezTo>
                    <a:pt x="118" y="23"/>
                    <a:pt x="118" y="24"/>
                    <a:pt x="119" y="23"/>
                  </a:cubicBezTo>
                  <a:cubicBezTo>
                    <a:pt x="119" y="24"/>
                    <a:pt x="119" y="24"/>
                    <a:pt x="119" y="25"/>
                  </a:cubicBezTo>
                  <a:cubicBezTo>
                    <a:pt x="120" y="26"/>
                    <a:pt x="120" y="25"/>
                    <a:pt x="121" y="27"/>
                  </a:cubicBezTo>
                  <a:cubicBezTo>
                    <a:pt x="122" y="26"/>
                    <a:pt x="124" y="26"/>
                    <a:pt x="126" y="26"/>
                  </a:cubicBezTo>
                  <a:cubicBezTo>
                    <a:pt x="126" y="26"/>
                    <a:pt x="126" y="27"/>
                    <a:pt x="126" y="27"/>
                  </a:cubicBezTo>
                  <a:cubicBezTo>
                    <a:pt x="127" y="27"/>
                    <a:pt x="126" y="26"/>
                    <a:pt x="127" y="26"/>
                  </a:cubicBezTo>
                  <a:cubicBezTo>
                    <a:pt x="128" y="26"/>
                    <a:pt x="128" y="26"/>
                    <a:pt x="127" y="26"/>
                  </a:cubicBezTo>
                  <a:cubicBezTo>
                    <a:pt x="128" y="26"/>
                    <a:pt x="128" y="26"/>
                    <a:pt x="128" y="25"/>
                  </a:cubicBezTo>
                  <a:cubicBezTo>
                    <a:pt x="128" y="25"/>
                    <a:pt x="127" y="25"/>
                    <a:pt x="128" y="25"/>
                  </a:cubicBezTo>
                  <a:cubicBezTo>
                    <a:pt x="128" y="25"/>
                    <a:pt x="129" y="25"/>
                    <a:pt x="130" y="25"/>
                  </a:cubicBezTo>
                  <a:cubicBezTo>
                    <a:pt x="130" y="25"/>
                    <a:pt x="130" y="25"/>
                    <a:pt x="130" y="25"/>
                  </a:cubicBezTo>
                  <a:cubicBezTo>
                    <a:pt x="130" y="25"/>
                    <a:pt x="130" y="25"/>
                    <a:pt x="131" y="25"/>
                  </a:cubicBezTo>
                  <a:cubicBezTo>
                    <a:pt x="131" y="25"/>
                    <a:pt x="131" y="25"/>
                    <a:pt x="131" y="24"/>
                  </a:cubicBezTo>
                  <a:cubicBezTo>
                    <a:pt x="130" y="24"/>
                    <a:pt x="130" y="24"/>
                    <a:pt x="130" y="24"/>
                  </a:cubicBezTo>
                  <a:cubicBezTo>
                    <a:pt x="131" y="24"/>
                    <a:pt x="131" y="23"/>
                    <a:pt x="130" y="23"/>
                  </a:cubicBezTo>
                  <a:cubicBezTo>
                    <a:pt x="129" y="23"/>
                    <a:pt x="129" y="22"/>
                    <a:pt x="129" y="23"/>
                  </a:cubicBezTo>
                  <a:cubicBezTo>
                    <a:pt x="128" y="23"/>
                    <a:pt x="128" y="22"/>
                    <a:pt x="128" y="22"/>
                  </a:cubicBezTo>
                  <a:cubicBezTo>
                    <a:pt x="127" y="22"/>
                    <a:pt x="127" y="22"/>
                    <a:pt x="127" y="22"/>
                  </a:cubicBezTo>
                  <a:cubicBezTo>
                    <a:pt x="127" y="22"/>
                    <a:pt x="127" y="22"/>
                    <a:pt x="127" y="22"/>
                  </a:cubicBezTo>
                  <a:cubicBezTo>
                    <a:pt x="128" y="22"/>
                    <a:pt x="128" y="21"/>
                    <a:pt x="129" y="21"/>
                  </a:cubicBezTo>
                  <a:cubicBezTo>
                    <a:pt x="129" y="21"/>
                    <a:pt x="129" y="21"/>
                    <a:pt x="129" y="21"/>
                  </a:cubicBezTo>
                  <a:cubicBezTo>
                    <a:pt x="129" y="22"/>
                    <a:pt x="129" y="22"/>
                    <a:pt x="129" y="22"/>
                  </a:cubicBezTo>
                  <a:cubicBezTo>
                    <a:pt x="130" y="23"/>
                    <a:pt x="130" y="23"/>
                    <a:pt x="131" y="22"/>
                  </a:cubicBezTo>
                  <a:cubicBezTo>
                    <a:pt x="132" y="23"/>
                    <a:pt x="131" y="24"/>
                    <a:pt x="132" y="24"/>
                  </a:cubicBezTo>
                  <a:cubicBezTo>
                    <a:pt x="132" y="25"/>
                    <a:pt x="134" y="24"/>
                    <a:pt x="133" y="25"/>
                  </a:cubicBezTo>
                  <a:cubicBezTo>
                    <a:pt x="134" y="25"/>
                    <a:pt x="135" y="25"/>
                    <a:pt x="136" y="26"/>
                  </a:cubicBezTo>
                  <a:cubicBezTo>
                    <a:pt x="136" y="25"/>
                    <a:pt x="136" y="23"/>
                    <a:pt x="137" y="24"/>
                  </a:cubicBezTo>
                  <a:cubicBezTo>
                    <a:pt x="137" y="24"/>
                    <a:pt x="137" y="23"/>
                    <a:pt x="137" y="23"/>
                  </a:cubicBezTo>
                  <a:cubicBezTo>
                    <a:pt x="137" y="23"/>
                    <a:pt x="137" y="23"/>
                    <a:pt x="138" y="23"/>
                  </a:cubicBezTo>
                  <a:cubicBezTo>
                    <a:pt x="138" y="23"/>
                    <a:pt x="138" y="23"/>
                    <a:pt x="138" y="23"/>
                  </a:cubicBezTo>
                  <a:cubicBezTo>
                    <a:pt x="138" y="23"/>
                    <a:pt x="138" y="23"/>
                    <a:pt x="138" y="23"/>
                  </a:cubicBezTo>
                  <a:cubicBezTo>
                    <a:pt x="137" y="23"/>
                    <a:pt x="137" y="24"/>
                    <a:pt x="137" y="24"/>
                  </a:cubicBezTo>
                  <a:cubicBezTo>
                    <a:pt x="137" y="24"/>
                    <a:pt x="139" y="24"/>
                    <a:pt x="138" y="25"/>
                  </a:cubicBezTo>
                  <a:cubicBezTo>
                    <a:pt x="137" y="25"/>
                    <a:pt x="137" y="25"/>
                    <a:pt x="137" y="25"/>
                  </a:cubicBezTo>
                  <a:cubicBezTo>
                    <a:pt x="137" y="26"/>
                    <a:pt x="139" y="26"/>
                    <a:pt x="139" y="25"/>
                  </a:cubicBezTo>
                  <a:cubicBezTo>
                    <a:pt x="140" y="25"/>
                    <a:pt x="139" y="27"/>
                    <a:pt x="138" y="26"/>
                  </a:cubicBezTo>
                  <a:cubicBezTo>
                    <a:pt x="139" y="27"/>
                    <a:pt x="140" y="26"/>
                    <a:pt x="141" y="25"/>
                  </a:cubicBezTo>
                  <a:cubicBezTo>
                    <a:pt x="142" y="25"/>
                    <a:pt x="143" y="25"/>
                    <a:pt x="144" y="25"/>
                  </a:cubicBezTo>
                  <a:cubicBezTo>
                    <a:pt x="143" y="23"/>
                    <a:pt x="145" y="24"/>
                    <a:pt x="145" y="23"/>
                  </a:cubicBezTo>
                  <a:cubicBezTo>
                    <a:pt x="143" y="22"/>
                    <a:pt x="144" y="24"/>
                    <a:pt x="143" y="24"/>
                  </a:cubicBezTo>
                  <a:cubicBezTo>
                    <a:pt x="142" y="23"/>
                    <a:pt x="143" y="22"/>
                    <a:pt x="144" y="22"/>
                  </a:cubicBezTo>
                  <a:cubicBezTo>
                    <a:pt x="144" y="22"/>
                    <a:pt x="144" y="22"/>
                    <a:pt x="145" y="22"/>
                  </a:cubicBezTo>
                  <a:cubicBezTo>
                    <a:pt x="145" y="22"/>
                    <a:pt x="146" y="22"/>
                    <a:pt x="146" y="23"/>
                  </a:cubicBezTo>
                  <a:cubicBezTo>
                    <a:pt x="146" y="23"/>
                    <a:pt x="146" y="23"/>
                    <a:pt x="145" y="23"/>
                  </a:cubicBezTo>
                  <a:cubicBezTo>
                    <a:pt x="146" y="25"/>
                    <a:pt x="146" y="25"/>
                    <a:pt x="144" y="24"/>
                  </a:cubicBezTo>
                  <a:cubicBezTo>
                    <a:pt x="144" y="25"/>
                    <a:pt x="144" y="25"/>
                    <a:pt x="144" y="26"/>
                  </a:cubicBezTo>
                  <a:cubicBezTo>
                    <a:pt x="145" y="26"/>
                    <a:pt x="145" y="26"/>
                    <a:pt x="146" y="26"/>
                  </a:cubicBezTo>
                  <a:cubicBezTo>
                    <a:pt x="147" y="26"/>
                    <a:pt x="146" y="28"/>
                    <a:pt x="147" y="27"/>
                  </a:cubicBezTo>
                  <a:cubicBezTo>
                    <a:pt x="146" y="26"/>
                    <a:pt x="149" y="25"/>
                    <a:pt x="146" y="24"/>
                  </a:cubicBezTo>
                  <a:cubicBezTo>
                    <a:pt x="146" y="24"/>
                    <a:pt x="147" y="24"/>
                    <a:pt x="147" y="24"/>
                  </a:cubicBezTo>
                  <a:cubicBezTo>
                    <a:pt x="147" y="24"/>
                    <a:pt x="147" y="24"/>
                    <a:pt x="148" y="24"/>
                  </a:cubicBezTo>
                  <a:cubicBezTo>
                    <a:pt x="148" y="23"/>
                    <a:pt x="147" y="21"/>
                    <a:pt x="149" y="22"/>
                  </a:cubicBezTo>
                  <a:cubicBezTo>
                    <a:pt x="148" y="23"/>
                    <a:pt x="149" y="24"/>
                    <a:pt x="149" y="24"/>
                  </a:cubicBezTo>
                  <a:cubicBezTo>
                    <a:pt x="149" y="24"/>
                    <a:pt x="148" y="25"/>
                    <a:pt x="148" y="25"/>
                  </a:cubicBezTo>
                  <a:cubicBezTo>
                    <a:pt x="148" y="25"/>
                    <a:pt x="149" y="25"/>
                    <a:pt x="149" y="26"/>
                  </a:cubicBezTo>
                  <a:cubicBezTo>
                    <a:pt x="150" y="26"/>
                    <a:pt x="150" y="26"/>
                    <a:pt x="150" y="26"/>
                  </a:cubicBezTo>
                  <a:cubicBezTo>
                    <a:pt x="150" y="27"/>
                    <a:pt x="150" y="27"/>
                    <a:pt x="152" y="28"/>
                  </a:cubicBezTo>
                  <a:cubicBezTo>
                    <a:pt x="151" y="26"/>
                    <a:pt x="152" y="25"/>
                    <a:pt x="153" y="26"/>
                  </a:cubicBezTo>
                  <a:cubicBezTo>
                    <a:pt x="154" y="28"/>
                    <a:pt x="153" y="25"/>
                    <a:pt x="152" y="26"/>
                  </a:cubicBezTo>
                  <a:cubicBezTo>
                    <a:pt x="152" y="25"/>
                    <a:pt x="153" y="25"/>
                    <a:pt x="153" y="25"/>
                  </a:cubicBezTo>
                  <a:cubicBezTo>
                    <a:pt x="153" y="25"/>
                    <a:pt x="153" y="25"/>
                    <a:pt x="153" y="25"/>
                  </a:cubicBezTo>
                  <a:cubicBezTo>
                    <a:pt x="153" y="25"/>
                    <a:pt x="154" y="25"/>
                    <a:pt x="155" y="24"/>
                  </a:cubicBezTo>
                  <a:cubicBezTo>
                    <a:pt x="154" y="25"/>
                    <a:pt x="154" y="25"/>
                    <a:pt x="154" y="25"/>
                  </a:cubicBezTo>
                  <a:cubicBezTo>
                    <a:pt x="154" y="25"/>
                    <a:pt x="154" y="25"/>
                    <a:pt x="154" y="25"/>
                  </a:cubicBezTo>
                  <a:cubicBezTo>
                    <a:pt x="155" y="27"/>
                    <a:pt x="154" y="25"/>
                    <a:pt x="155" y="25"/>
                  </a:cubicBezTo>
                  <a:cubicBezTo>
                    <a:pt x="156" y="25"/>
                    <a:pt x="156" y="26"/>
                    <a:pt x="157" y="26"/>
                  </a:cubicBezTo>
                  <a:cubicBezTo>
                    <a:pt x="157" y="26"/>
                    <a:pt x="157" y="26"/>
                    <a:pt x="158" y="26"/>
                  </a:cubicBezTo>
                  <a:cubicBezTo>
                    <a:pt x="158" y="25"/>
                    <a:pt x="159" y="24"/>
                    <a:pt x="160" y="25"/>
                  </a:cubicBezTo>
                  <a:cubicBezTo>
                    <a:pt x="160" y="24"/>
                    <a:pt x="159" y="24"/>
                    <a:pt x="160" y="23"/>
                  </a:cubicBezTo>
                  <a:cubicBezTo>
                    <a:pt x="160" y="23"/>
                    <a:pt x="160" y="23"/>
                    <a:pt x="160" y="23"/>
                  </a:cubicBezTo>
                  <a:cubicBezTo>
                    <a:pt x="160" y="23"/>
                    <a:pt x="160" y="23"/>
                    <a:pt x="161" y="22"/>
                  </a:cubicBezTo>
                  <a:cubicBezTo>
                    <a:pt x="161" y="22"/>
                    <a:pt x="161" y="21"/>
                    <a:pt x="161" y="21"/>
                  </a:cubicBezTo>
                  <a:cubicBezTo>
                    <a:pt x="161" y="21"/>
                    <a:pt x="161" y="22"/>
                    <a:pt x="162" y="22"/>
                  </a:cubicBezTo>
                  <a:cubicBezTo>
                    <a:pt x="161" y="22"/>
                    <a:pt x="161" y="23"/>
                    <a:pt x="161" y="24"/>
                  </a:cubicBezTo>
                  <a:cubicBezTo>
                    <a:pt x="162" y="25"/>
                    <a:pt x="164" y="27"/>
                    <a:pt x="165" y="26"/>
                  </a:cubicBezTo>
                  <a:cubicBezTo>
                    <a:pt x="164" y="26"/>
                    <a:pt x="166" y="25"/>
                    <a:pt x="166" y="24"/>
                  </a:cubicBezTo>
                  <a:cubicBezTo>
                    <a:pt x="166" y="24"/>
                    <a:pt x="165" y="24"/>
                    <a:pt x="165" y="24"/>
                  </a:cubicBezTo>
                  <a:cubicBezTo>
                    <a:pt x="166" y="24"/>
                    <a:pt x="166" y="22"/>
                    <a:pt x="167" y="22"/>
                  </a:cubicBezTo>
                  <a:cubicBezTo>
                    <a:pt x="167" y="22"/>
                    <a:pt x="167" y="22"/>
                    <a:pt x="167" y="22"/>
                  </a:cubicBezTo>
                  <a:cubicBezTo>
                    <a:pt x="167" y="23"/>
                    <a:pt x="167" y="24"/>
                    <a:pt x="167" y="24"/>
                  </a:cubicBezTo>
                  <a:cubicBezTo>
                    <a:pt x="168" y="24"/>
                    <a:pt x="168" y="24"/>
                    <a:pt x="168" y="24"/>
                  </a:cubicBezTo>
                  <a:cubicBezTo>
                    <a:pt x="168" y="24"/>
                    <a:pt x="168" y="25"/>
                    <a:pt x="168" y="25"/>
                  </a:cubicBezTo>
                  <a:cubicBezTo>
                    <a:pt x="169" y="25"/>
                    <a:pt x="169" y="25"/>
                    <a:pt x="170" y="25"/>
                  </a:cubicBezTo>
                  <a:cubicBezTo>
                    <a:pt x="170" y="25"/>
                    <a:pt x="170" y="26"/>
                    <a:pt x="170" y="25"/>
                  </a:cubicBezTo>
                  <a:cubicBezTo>
                    <a:pt x="170" y="25"/>
                    <a:pt x="170" y="26"/>
                    <a:pt x="170" y="26"/>
                  </a:cubicBezTo>
                  <a:cubicBezTo>
                    <a:pt x="171" y="26"/>
                    <a:pt x="172" y="26"/>
                    <a:pt x="172" y="26"/>
                  </a:cubicBezTo>
                  <a:cubicBezTo>
                    <a:pt x="173" y="26"/>
                    <a:pt x="172" y="24"/>
                    <a:pt x="173" y="24"/>
                  </a:cubicBezTo>
                  <a:cubicBezTo>
                    <a:pt x="174" y="26"/>
                    <a:pt x="174" y="25"/>
                    <a:pt x="175" y="24"/>
                  </a:cubicBezTo>
                  <a:cubicBezTo>
                    <a:pt x="175" y="25"/>
                    <a:pt x="176" y="26"/>
                    <a:pt x="177" y="26"/>
                  </a:cubicBezTo>
                  <a:cubicBezTo>
                    <a:pt x="177" y="25"/>
                    <a:pt x="176" y="25"/>
                    <a:pt x="176" y="25"/>
                  </a:cubicBezTo>
                  <a:cubicBezTo>
                    <a:pt x="176" y="25"/>
                    <a:pt x="176" y="25"/>
                    <a:pt x="176" y="25"/>
                  </a:cubicBezTo>
                  <a:cubicBezTo>
                    <a:pt x="177" y="25"/>
                    <a:pt x="179" y="25"/>
                    <a:pt x="180" y="26"/>
                  </a:cubicBezTo>
                  <a:cubicBezTo>
                    <a:pt x="180" y="25"/>
                    <a:pt x="182" y="26"/>
                    <a:pt x="183" y="25"/>
                  </a:cubicBezTo>
                  <a:cubicBezTo>
                    <a:pt x="183" y="25"/>
                    <a:pt x="183" y="25"/>
                    <a:pt x="183" y="25"/>
                  </a:cubicBezTo>
                  <a:cubicBezTo>
                    <a:pt x="183" y="25"/>
                    <a:pt x="183" y="25"/>
                    <a:pt x="183" y="25"/>
                  </a:cubicBezTo>
                  <a:cubicBezTo>
                    <a:pt x="183" y="26"/>
                    <a:pt x="183" y="26"/>
                    <a:pt x="183" y="26"/>
                  </a:cubicBezTo>
                  <a:cubicBezTo>
                    <a:pt x="183" y="27"/>
                    <a:pt x="184" y="27"/>
                    <a:pt x="184" y="27"/>
                  </a:cubicBezTo>
                  <a:cubicBezTo>
                    <a:pt x="185" y="26"/>
                    <a:pt x="184" y="26"/>
                    <a:pt x="184" y="26"/>
                  </a:cubicBezTo>
                  <a:cubicBezTo>
                    <a:pt x="184" y="26"/>
                    <a:pt x="185" y="26"/>
                    <a:pt x="185" y="26"/>
                  </a:cubicBezTo>
                  <a:cubicBezTo>
                    <a:pt x="185" y="25"/>
                    <a:pt x="185" y="24"/>
                    <a:pt x="186" y="25"/>
                  </a:cubicBezTo>
                  <a:cubicBezTo>
                    <a:pt x="186" y="27"/>
                    <a:pt x="186" y="27"/>
                    <a:pt x="186" y="27"/>
                  </a:cubicBezTo>
                  <a:cubicBezTo>
                    <a:pt x="187" y="27"/>
                    <a:pt x="187" y="26"/>
                    <a:pt x="187" y="26"/>
                  </a:cubicBezTo>
                  <a:cubicBezTo>
                    <a:pt x="187" y="26"/>
                    <a:pt x="188" y="26"/>
                    <a:pt x="189" y="26"/>
                  </a:cubicBezTo>
                  <a:cubicBezTo>
                    <a:pt x="188" y="25"/>
                    <a:pt x="187" y="25"/>
                    <a:pt x="187" y="23"/>
                  </a:cubicBezTo>
                  <a:cubicBezTo>
                    <a:pt x="188" y="24"/>
                    <a:pt x="188" y="23"/>
                    <a:pt x="189" y="22"/>
                  </a:cubicBezTo>
                  <a:cubicBezTo>
                    <a:pt x="190" y="24"/>
                    <a:pt x="188" y="24"/>
                    <a:pt x="189" y="26"/>
                  </a:cubicBezTo>
                  <a:cubicBezTo>
                    <a:pt x="189" y="26"/>
                    <a:pt x="189" y="26"/>
                    <a:pt x="190" y="26"/>
                  </a:cubicBezTo>
                  <a:cubicBezTo>
                    <a:pt x="190" y="26"/>
                    <a:pt x="190" y="26"/>
                    <a:pt x="190" y="26"/>
                  </a:cubicBezTo>
                  <a:cubicBezTo>
                    <a:pt x="191" y="26"/>
                    <a:pt x="191" y="26"/>
                    <a:pt x="191" y="25"/>
                  </a:cubicBezTo>
                  <a:cubicBezTo>
                    <a:pt x="192" y="24"/>
                    <a:pt x="192" y="26"/>
                    <a:pt x="192" y="26"/>
                  </a:cubicBezTo>
                  <a:cubicBezTo>
                    <a:pt x="193" y="26"/>
                    <a:pt x="193" y="25"/>
                    <a:pt x="193" y="25"/>
                  </a:cubicBezTo>
                  <a:cubicBezTo>
                    <a:pt x="193" y="25"/>
                    <a:pt x="193" y="25"/>
                    <a:pt x="193" y="25"/>
                  </a:cubicBezTo>
                  <a:cubicBezTo>
                    <a:pt x="193" y="25"/>
                    <a:pt x="193" y="25"/>
                    <a:pt x="193" y="25"/>
                  </a:cubicBezTo>
                  <a:cubicBezTo>
                    <a:pt x="193" y="25"/>
                    <a:pt x="193" y="26"/>
                    <a:pt x="193" y="26"/>
                  </a:cubicBezTo>
                  <a:cubicBezTo>
                    <a:pt x="194" y="26"/>
                    <a:pt x="194" y="26"/>
                    <a:pt x="194" y="26"/>
                  </a:cubicBezTo>
                  <a:cubicBezTo>
                    <a:pt x="195" y="26"/>
                    <a:pt x="194" y="26"/>
                    <a:pt x="194" y="26"/>
                  </a:cubicBezTo>
                  <a:cubicBezTo>
                    <a:pt x="194" y="27"/>
                    <a:pt x="196" y="26"/>
                    <a:pt x="196" y="26"/>
                  </a:cubicBezTo>
                  <a:cubicBezTo>
                    <a:pt x="196" y="25"/>
                    <a:pt x="195" y="25"/>
                    <a:pt x="195" y="25"/>
                  </a:cubicBezTo>
                  <a:cubicBezTo>
                    <a:pt x="195" y="24"/>
                    <a:pt x="195" y="24"/>
                    <a:pt x="196" y="24"/>
                  </a:cubicBezTo>
                  <a:cubicBezTo>
                    <a:pt x="196" y="23"/>
                    <a:pt x="194" y="23"/>
                    <a:pt x="195" y="22"/>
                  </a:cubicBezTo>
                  <a:cubicBezTo>
                    <a:pt x="195" y="22"/>
                    <a:pt x="195" y="22"/>
                    <a:pt x="195" y="22"/>
                  </a:cubicBezTo>
                  <a:cubicBezTo>
                    <a:pt x="195" y="22"/>
                    <a:pt x="194" y="22"/>
                    <a:pt x="194" y="21"/>
                  </a:cubicBezTo>
                  <a:cubicBezTo>
                    <a:pt x="195" y="20"/>
                    <a:pt x="196" y="20"/>
                    <a:pt x="196" y="20"/>
                  </a:cubicBezTo>
                  <a:cubicBezTo>
                    <a:pt x="197" y="20"/>
                    <a:pt x="198" y="20"/>
                    <a:pt x="198" y="20"/>
                  </a:cubicBezTo>
                  <a:cubicBezTo>
                    <a:pt x="199" y="21"/>
                    <a:pt x="198" y="19"/>
                    <a:pt x="198" y="19"/>
                  </a:cubicBezTo>
                  <a:cubicBezTo>
                    <a:pt x="199" y="19"/>
                    <a:pt x="199" y="19"/>
                    <a:pt x="199" y="19"/>
                  </a:cubicBezTo>
                  <a:cubicBezTo>
                    <a:pt x="199" y="20"/>
                    <a:pt x="199" y="21"/>
                    <a:pt x="200" y="21"/>
                  </a:cubicBezTo>
                  <a:cubicBezTo>
                    <a:pt x="199" y="20"/>
                    <a:pt x="201" y="21"/>
                    <a:pt x="201" y="22"/>
                  </a:cubicBezTo>
                  <a:cubicBezTo>
                    <a:pt x="199" y="22"/>
                    <a:pt x="200" y="21"/>
                    <a:pt x="198" y="21"/>
                  </a:cubicBezTo>
                  <a:cubicBezTo>
                    <a:pt x="198" y="23"/>
                    <a:pt x="198" y="25"/>
                    <a:pt x="199" y="26"/>
                  </a:cubicBezTo>
                  <a:cubicBezTo>
                    <a:pt x="199" y="24"/>
                    <a:pt x="200" y="26"/>
                    <a:pt x="201" y="26"/>
                  </a:cubicBezTo>
                  <a:cubicBezTo>
                    <a:pt x="201" y="28"/>
                    <a:pt x="203" y="25"/>
                    <a:pt x="203" y="28"/>
                  </a:cubicBezTo>
                  <a:cubicBezTo>
                    <a:pt x="204" y="28"/>
                    <a:pt x="203" y="26"/>
                    <a:pt x="203" y="25"/>
                  </a:cubicBezTo>
                  <a:cubicBezTo>
                    <a:pt x="203" y="26"/>
                    <a:pt x="202" y="26"/>
                    <a:pt x="201" y="26"/>
                  </a:cubicBezTo>
                  <a:cubicBezTo>
                    <a:pt x="201" y="26"/>
                    <a:pt x="201" y="26"/>
                    <a:pt x="201" y="25"/>
                  </a:cubicBezTo>
                  <a:cubicBezTo>
                    <a:pt x="201" y="25"/>
                    <a:pt x="201" y="24"/>
                    <a:pt x="201" y="23"/>
                  </a:cubicBezTo>
                  <a:cubicBezTo>
                    <a:pt x="201" y="24"/>
                    <a:pt x="202" y="23"/>
                    <a:pt x="202" y="23"/>
                  </a:cubicBezTo>
                  <a:cubicBezTo>
                    <a:pt x="202" y="22"/>
                    <a:pt x="202" y="23"/>
                    <a:pt x="202" y="22"/>
                  </a:cubicBezTo>
                  <a:cubicBezTo>
                    <a:pt x="202" y="23"/>
                    <a:pt x="201" y="23"/>
                    <a:pt x="201" y="22"/>
                  </a:cubicBezTo>
                  <a:cubicBezTo>
                    <a:pt x="202" y="22"/>
                    <a:pt x="202" y="22"/>
                    <a:pt x="202" y="22"/>
                  </a:cubicBezTo>
                  <a:cubicBezTo>
                    <a:pt x="203" y="22"/>
                    <a:pt x="203" y="23"/>
                    <a:pt x="203" y="23"/>
                  </a:cubicBezTo>
                  <a:cubicBezTo>
                    <a:pt x="203" y="23"/>
                    <a:pt x="203" y="23"/>
                    <a:pt x="203" y="23"/>
                  </a:cubicBezTo>
                  <a:cubicBezTo>
                    <a:pt x="203" y="23"/>
                    <a:pt x="203" y="23"/>
                    <a:pt x="203" y="24"/>
                  </a:cubicBezTo>
                  <a:cubicBezTo>
                    <a:pt x="204" y="23"/>
                    <a:pt x="204" y="25"/>
                    <a:pt x="205" y="24"/>
                  </a:cubicBezTo>
                  <a:cubicBezTo>
                    <a:pt x="205" y="24"/>
                    <a:pt x="205" y="24"/>
                    <a:pt x="204" y="24"/>
                  </a:cubicBezTo>
                  <a:cubicBezTo>
                    <a:pt x="204" y="24"/>
                    <a:pt x="205" y="24"/>
                    <a:pt x="205" y="24"/>
                  </a:cubicBezTo>
                  <a:cubicBezTo>
                    <a:pt x="205" y="24"/>
                    <a:pt x="205" y="24"/>
                    <a:pt x="205" y="24"/>
                  </a:cubicBezTo>
                  <a:cubicBezTo>
                    <a:pt x="205" y="23"/>
                    <a:pt x="205" y="23"/>
                    <a:pt x="205" y="23"/>
                  </a:cubicBezTo>
                  <a:cubicBezTo>
                    <a:pt x="206" y="22"/>
                    <a:pt x="206" y="22"/>
                    <a:pt x="206" y="20"/>
                  </a:cubicBezTo>
                  <a:cubicBezTo>
                    <a:pt x="206" y="20"/>
                    <a:pt x="207" y="20"/>
                    <a:pt x="207" y="20"/>
                  </a:cubicBezTo>
                  <a:cubicBezTo>
                    <a:pt x="207" y="20"/>
                    <a:pt x="207" y="20"/>
                    <a:pt x="208" y="20"/>
                  </a:cubicBezTo>
                  <a:cubicBezTo>
                    <a:pt x="208" y="20"/>
                    <a:pt x="208" y="19"/>
                    <a:pt x="209" y="19"/>
                  </a:cubicBezTo>
                  <a:cubicBezTo>
                    <a:pt x="209" y="19"/>
                    <a:pt x="210" y="19"/>
                    <a:pt x="210" y="19"/>
                  </a:cubicBezTo>
                  <a:cubicBezTo>
                    <a:pt x="210" y="19"/>
                    <a:pt x="211" y="19"/>
                    <a:pt x="211" y="19"/>
                  </a:cubicBezTo>
                  <a:cubicBezTo>
                    <a:pt x="211" y="20"/>
                    <a:pt x="210" y="21"/>
                    <a:pt x="211" y="22"/>
                  </a:cubicBezTo>
                  <a:cubicBezTo>
                    <a:pt x="211" y="23"/>
                    <a:pt x="212" y="23"/>
                    <a:pt x="213" y="23"/>
                  </a:cubicBezTo>
                  <a:cubicBezTo>
                    <a:pt x="213" y="23"/>
                    <a:pt x="212" y="23"/>
                    <a:pt x="212" y="24"/>
                  </a:cubicBezTo>
                  <a:cubicBezTo>
                    <a:pt x="213" y="24"/>
                    <a:pt x="213" y="23"/>
                    <a:pt x="214" y="23"/>
                  </a:cubicBezTo>
                  <a:cubicBezTo>
                    <a:pt x="214" y="23"/>
                    <a:pt x="214" y="23"/>
                    <a:pt x="214" y="24"/>
                  </a:cubicBezTo>
                  <a:cubicBezTo>
                    <a:pt x="214" y="24"/>
                    <a:pt x="214" y="24"/>
                    <a:pt x="214" y="25"/>
                  </a:cubicBezTo>
                  <a:cubicBezTo>
                    <a:pt x="214" y="25"/>
                    <a:pt x="214" y="25"/>
                    <a:pt x="214" y="25"/>
                  </a:cubicBezTo>
                  <a:cubicBezTo>
                    <a:pt x="213" y="25"/>
                    <a:pt x="215" y="26"/>
                    <a:pt x="215" y="27"/>
                  </a:cubicBezTo>
                  <a:cubicBezTo>
                    <a:pt x="215" y="27"/>
                    <a:pt x="215" y="26"/>
                    <a:pt x="215" y="26"/>
                  </a:cubicBezTo>
                  <a:cubicBezTo>
                    <a:pt x="216" y="26"/>
                    <a:pt x="216" y="26"/>
                    <a:pt x="216" y="26"/>
                  </a:cubicBezTo>
                  <a:cubicBezTo>
                    <a:pt x="216" y="26"/>
                    <a:pt x="216" y="27"/>
                    <a:pt x="217" y="26"/>
                  </a:cubicBezTo>
                  <a:cubicBezTo>
                    <a:pt x="217" y="26"/>
                    <a:pt x="217" y="26"/>
                    <a:pt x="217" y="26"/>
                  </a:cubicBezTo>
                  <a:cubicBezTo>
                    <a:pt x="218" y="26"/>
                    <a:pt x="218" y="26"/>
                    <a:pt x="218" y="25"/>
                  </a:cubicBezTo>
                  <a:cubicBezTo>
                    <a:pt x="220" y="26"/>
                    <a:pt x="219" y="26"/>
                    <a:pt x="219" y="27"/>
                  </a:cubicBezTo>
                  <a:cubicBezTo>
                    <a:pt x="219" y="27"/>
                    <a:pt x="220" y="27"/>
                    <a:pt x="221" y="27"/>
                  </a:cubicBezTo>
                  <a:cubicBezTo>
                    <a:pt x="221" y="26"/>
                    <a:pt x="221" y="25"/>
                    <a:pt x="221" y="25"/>
                  </a:cubicBezTo>
                  <a:cubicBezTo>
                    <a:pt x="220" y="25"/>
                    <a:pt x="219" y="25"/>
                    <a:pt x="219" y="23"/>
                  </a:cubicBezTo>
                  <a:cubicBezTo>
                    <a:pt x="219" y="24"/>
                    <a:pt x="218" y="23"/>
                    <a:pt x="217" y="24"/>
                  </a:cubicBezTo>
                  <a:cubicBezTo>
                    <a:pt x="217" y="22"/>
                    <a:pt x="216" y="23"/>
                    <a:pt x="216" y="22"/>
                  </a:cubicBezTo>
                  <a:cubicBezTo>
                    <a:pt x="217" y="21"/>
                    <a:pt x="218" y="22"/>
                    <a:pt x="219" y="22"/>
                  </a:cubicBezTo>
                  <a:cubicBezTo>
                    <a:pt x="219" y="22"/>
                    <a:pt x="219" y="21"/>
                    <a:pt x="219" y="21"/>
                  </a:cubicBezTo>
                  <a:cubicBezTo>
                    <a:pt x="220" y="21"/>
                    <a:pt x="222" y="20"/>
                    <a:pt x="223" y="19"/>
                  </a:cubicBezTo>
                  <a:cubicBezTo>
                    <a:pt x="224" y="19"/>
                    <a:pt x="224" y="21"/>
                    <a:pt x="225" y="22"/>
                  </a:cubicBezTo>
                  <a:cubicBezTo>
                    <a:pt x="224" y="22"/>
                    <a:pt x="224" y="22"/>
                    <a:pt x="224" y="21"/>
                  </a:cubicBezTo>
                  <a:cubicBezTo>
                    <a:pt x="224" y="23"/>
                    <a:pt x="223" y="23"/>
                    <a:pt x="222" y="23"/>
                  </a:cubicBezTo>
                  <a:cubicBezTo>
                    <a:pt x="222" y="24"/>
                    <a:pt x="222" y="24"/>
                    <a:pt x="222" y="25"/>
                  </a:cubicBezTo>
                  <a:cubicBezTo>
                    <a:pt x="223" y="25"/>
                    <a:pt x="224" y="25"/>
                    <a:pt x="224" y="25"/>
                  </a:cubicBezTo>
                  <a:cubicBezTo>
                    <a:pt x="224" y="25"/>
                    <a:pt x="224" y="25"/>
                    <a:pt x="224" y="24"/>
                  </a:cubicBezTo>
                  <a:cubicBezTo>
                    <a:pt x="224" y="24"/>
                    <a:pt x="225" y="24"/>
                    <a:pt x="225" y="24"/>
                  </a:cubicBezTo>
                  <a:cubicBezTo>
                    <a:pt x="226" y="24"/>
                    <a:pt x="226" y="24"/>
                    <a:pt x="227" y="24"/>
                  </a:cubicBezTo>
                  <a:cubicBezTo>
                    <a:pt x="227" y="24"/>
                    <a:pt x="227" y="24"/>
                    <a:pt x="227" y="24"/>
                  </a:cubicBezTo>
                  <a:cubicBezTo>
                    <a:pt x="227" y="25"/>
                    <a:pt x="225" y="24"/>
                    <a:pt x="226" y="26"/>
                  </a:cubicBezTo>
                  <a:cubicBezTo>
                    <a:pt x="225" y="26"/>
                    <a:pt x="224" y="26"/>
                    <a:pt x="225" y="27"/>
                  </a:cubicBezTo>
                  <a:cubicBezTo>
                    <a:pt x="226" y="27"/>
                    <a:pt x="225" y="26"/>
                    <a:pt x="226" y="26"/>
                  </a:cubicBezTo>
                  <a:cubicBezTo>
                    <a:pt x="227" y="27"/>
                    <a:pt x="226" y="27"/>
                    <a:pt x="226" y="28"/>
                  </a:cubicBezTo>
                  <a:cubicBezTo>
                    <a:pt x="228" y="29"/>
                    <a:pt x="227" y="27"/>
                    <a:pt x="228" y="27"/>
                  </a:cubicBezTo>
                  <a:cubicBezTo>
                    <a:pt x="228" y="27"/>
                    <a:pt x="229" y="27"/>
                    <a:pt x="229" y="27"/>
                  </a:cubicBezTo>
                  <a:cubicBezTo>
                    <a:pt x="229" y="26"/>
                    <a:pt x="229" y="26"/>
                    <a:pt x="229" y="26"/>
                  </a:cubicBezTo>
                  <a:cubicBezTo>
                    <a:pt x="229" y="26"/>
                    <a:pt x="229" y="26"/>
                    <a:pt x="230" y="26"/>
                  </a:cubicBezTo>
                  <a:cubicBezTo>
                    <a:pt x="230" y="26"/>
                    <a:pt x="230" y="26"/>
                    <a:pt x="230" y="26"/>
                  </a:cubicBezTo>
                  <a:cubicBezTo>
                    <a:pt x="230" y="26"/>
                    <a:pt x="230" y="26"/>
                    <a:pt x="231" y="26"/>
                  </a:cubicBezTo>
                  <a:cubicBezTo>
                    <a:pt x="231" y="24"/>
                    <a:pt x="230" y="24"/>
                    <a:pt x="229" y="24"/>
                  </a:cubicBezTo>
                  <a:cubicBezTo>
                    <a:pt x="229" y="24"/>
                    <a:pt x="229" y="24"/>
                    <a:pt x="229" y="24"/>
                  </a:cubicBezTo>
                  <a:cubicBezTo>
                    <a:pt x="229" y="24"/>
                    <a:pt x="229" y="24"/>
                    <a:pt x="229" y="25"/>
                  </a:cubicBezTo>
                  <a:cubicBezTo>
                    <a:pt x="229" y="25"/>
                    <a:pt x="228" y="25"/>
                    <a:pt x="228" y="25"/>
                  </a:cubicBezTo>
                  <a:cubicBezTo>
                    <a:pt x="228" y="25"/>
                    <a:pt x="228" y="25"/>
                    <a:pt x="228" y="25"/>
                  </a:cubicBezTo>
                  <a:cubicBezTo>
                    <a:pt x="228" y="24"/>
                    <a:pt x="229" y="24"/>
                    <a:pt x="229" y="23"/>
                  </a:cubicBezTo>
                  <a:cubicBezTo>
                    <a:pt x="229" y="23"/>
                    <a:pt x="230" y="23"/>
                    <a:pt x="230" y="23"/>
                  </a:cubicBezTo>
                  <a:cubicBezTo>
                    <a:pt x="230" y="24"/>
                    <a:pt x="230" y="24"/>
                    <a:pt x="230" y="24"/>
                  </a:cubicBezTo>
                  <a:cubicBezTo>
                    <a:pt x="230" y="24"/>
                    <a:pt x="230" y="23"/>
                    <a:pt x="230" y="23"/>
                  </a:cubicBezTo>
                  <a:cubicBezTo>
                    <a:pt x="230" y="23"/>
                    <a:pt x="230" y="23"/>
                    <a:pt x="230" y="23"/>
                  </a:cubicBezTo>
                  <a:cubicBezTo>
                    <a:pt x="231" y="23"/>
                    <a:pt x="232" y="23"/>
                    <a:pt x="232" y="22"/>
                  </a:cubicBezTo>
                  <a:cubicBezTo>
                    <a:pt x="232" y="22"/>
                    <a:pt x="232" y="22"/>
                    <a:pt x="232" y="22"/>
                  </a:cubicBezTo>
                  <a:cubicBezTo>
                    <a:pt x="232" y="22"/>
                    <a:pt x="232" y="22"/>
                    <a:pt x="232" y="22"/>
                  </a:cubicBezTo>
                  <a:cubicBezTo>
                    <a:pt x="232" y="21"/>
                    <a:pt x="232" y="21"/>
                    <a:pt x="231" y="21"/>
                  </a:cubicBezTo>
                  <a:cubicBezTo>
                    <a:pt x="231" y="21"/>
                    <a:pt x="231" y="21"/>
                    <a:pt x="231" y="21"/>
                  </a:cubicBezTo>
                  <a:cubicBezTo>
                    <a:pt x="231" y="21"/>
                    <a:pt x="232" y="21"/>
                    <a:pt x="232" y="21"/>
                  </a:cubicBezTo>
                  <a:cubicBezTo>
                    <a:pt x="233" y="21"/>
                    <a:pt x="234" y="21"/>
                    <a:pt x="234" y="21"/>
                  </a:cubicBezTo>
                  <a:cubicBezTo>
                    <a:pt x="235" y="21"/>
                    <a:pt x="235" y="22"/>
                    <a:pt x="235" y="22"/>
                  </a:cubicBezTo>
                  <a:cubicBezTo>
                    <a:pt x="236" y="22"/>
                    <a:pt x="237" y="21"/>
                    <a:pt x="238" y="21"/>
                  </a:cubicBezTo>
                  <a:cubicBezTo>
                    <a:pt x="238" y="21"/>
                    <a:pt x="238" y="21"/>
                    <a:pt x="239" y="22"/>
                  </a:cubicBezTo>
                  <a:cubicBezTo>
                    <a:pt x="238" y="22"/>
                    <a:pt x="238" y="22"/>
                    <a:pt x="238" y="22"/>
                  </a:cubicBezTo>
                  <a:cubicBezTo>
                    <a:pt x="239" y="23"/>
                    <a:pt x="239" y="22"/>
                    <a:pt x="240" y="22"/>
                  </a:cubicBezTo>
                  <a:cubicBezTo>
                    <a:pt x="241" y="20"/>
                    <a:pt x="239" y="22"/>
                    <a:pt x="239" y="20"/>
                  </a:cubicBezTo>
                  <a:cubicBezTo>
                    <a:pt x="240" y="20"/>
                    <a:pt x="240" y="20"/>
                    <a:pt x="241" y="19"/>
                  </a:cubicBezTo>
                  <a:cubicBezTo>
                    <a:pt x="241" y="19"/>
                    <a:pt x="241" y="19"/>
                    <a:pt x="241" y="20"/>
                  </a:cubicBezTo>
                  <a:cubicBezTo>
                    <a:pt x="242" y="19"/>
                    <a:pt x="242" y="18"/>
                    <a:pt x="243" y="19"/>
                  </a:cubicBezTo>
                  <a:cubicBezTo>
                    <a:pt x="243" y="19"/>
                    <a:pt x="242" y="19"/>
                    <a:pt x="242" y="19"/>
                  </a:cubicBezTo>
                  <a:cubicBezTo>
                    <a:pt x="242" y="20"/>
                    <a:pt x="243" y="21"/>
                    <a:pt x="242" y="21"/>
                  </a:cubicBezTo>
                  <a:cubicBezTo>
                    <a:pt x="242" y="21"/>
                    <a:pt x="242" y="21"/>
                    <a:pt x="242" y="21"/>
                  </a:cubicBezTo>
                  <a:cubicBezTo>
                    <a:pt x="242" y="21"/>
                    <a:pt x="242" y="21"/>
                    <a:pt x="242" y="21"/>
                  </a:cubicBezTo>
                  <a:cubicBezTo>
                    <a:pt x="242" y="21"/>
                    <a:pt x="242" y="21"/>
                    <a:pt x="241" y="21"/>
                  </a:cubicBezTo>
                  <a:cubicBezTo>
                    <a:pt x="241" y="21"/>
                    <a:pt x="241" y="22"/>
                    <a:pt x="241" y="22"/>
                  </a:cubicBezTo>
                  <a:cubicBezTo>
                    <a:pt x="241" y="23"/>
                    <a:pt x="240" y="22"/>
                    <a:pt x="240" y="23"/>
                  </a:cubicBezTo>
                  <a:cubicBezTo>
                    <a:pt x="240" y="23"/>
                    <a:pt x="240" y="24"/>
                    <a:pt x="240" y="24"/>
                  </a:cubicBezTo>
                  <a:cubicBezTo>
                    <a:pt x="239" y="24"/>
                    <a:pt x="239" y="24"/>
                    <a:pt x="238" y="24"/>
                  </a:cubicBezTo>
                  <a:cubicBezTo>
                    <a:pt x="238" y="25"/>
                    <a:pt x="238" y="25"/>
                    <a:pt x="238" y="26"/>
                  </a:cubicBezTo>
                  <a:cubicBezTo>
                    <a:pt x="239" y="26"/>
                    <a:pt x="239" y="25"/>
                    <a:pt x="240" y="25"/>
                  </a:cubicBezTo>
                  <a:cubicBezTo>
                    <a:pt x="240" y="25"/>
                    <a:pt x="240" y="26"/>
                    <a:pt x="240" y="26"/>
                  </a:cubicBezTo>
                  <a:cubicBezTo>
                    <a:pt x="240" y="24"/>
                    <a:pt x="241" y="25"/>
                    <a:pt x="241" y="25"/>
                  </a:cubicBezTo>
                  <a:cubicBezTo>
                    <a:pt x="242" y="25"/>
                    <a:pt x="242" y="25"/>
                    <a:pt x="242" y="25"/>
                  </a:cubicBezTo>
                  <a:cubicBezTo>
                    <a:pt x="242" y="26"/>
                    <a:pt x="242" y="27"/>
                    <a:pt x="242" y="27"/>
                  </a:cubicBezTo>
                  <a:cubicBezTo>
                    <a:pt x="242" y="29"/>
                    <a:pt x="244" y="26"/>
                    <a:pt x="244" y="28"/>
                  </a:cubicBezTo>
                  <a:cubicBezTo>
                    <a:pt x="245" y="27"/>
                    <a:pt x="246" y="25"/>
                    <a:pt x="245" y="23"/>
                  </a:cubicBezTo>
                  <a:cubicBezTo>
                    <a:pt x="245" y="23"/>
                    <a:pt x="244" y="23"/>
                    <a:pt x="244" y="23"/>
                  </a:cubicBezTo>
                  <a:cubicBezTo>
                    <a:pt x="245" y="22"/>
                    <a:pt x="244" y="21"/>
                    <a:pt x="245" y="20"/>
                  </a:cubicBezTo>
                  <a:cubicBezTo>
                    <a:pt x="244" y="20"/>
                    <a:pt x="244" y="20"/>
                    <a:pt x="244" y="21"/>
                  </a:cubicBezTo>
                  <a:cubicBezTo>
                    <a:pt x="244" y="21"/>
                    <a:pt x="244" y="21"/>
                    <a:pt x="244" y="20"/>
                  </a:cubicBezTo>
                  <a:cubicBezTo>
                    <a:pt x="244" y="20"/>
                    <a:pt x="245" y="20"/>
                    <a:pt x="245" y="19"/>
                  </a:cubicBezTo>
                  <a:cubicBezTo>
                    <a:pt x="247" y="19"/>
                    <a:pt x="248" y="20"/>
                    <a:pt x="248" y="21"/>
                  </a:cubicBezTo>
                  <a:cubicBezTo>
                    <a:pt x="249" y="21"/>
                    <a:pt x="249" y="22"/>
                    <a:pt x="250" y="21"/>
                  </a:cubicBezTo>
                  <a:cubicBezTo>
                    <a:pt x="250" y="21"/>
                    <a:pt x="250" y="21"/>
                    <a:pt x="250" y="21"/>
                  </a:cubicBezTo>
                  <a:cubicBezTo>
                    <a:pt x="250" y="22"/>
                    <a:pt x="250" y="22"/>
                    <a:pt x="250" y="22"/>
                  </a:cubicBezTo>
                  <a:cubicBezTo>
                    <a:pt x="251" y="22"/>
                    <a:pt x="251" y="23"/>
                    <a:pt x="251" y="23"/>
                  </a:cubicBezTo>
                  <a:cubicBezTo>
                    <a:pt x="250" y="23"/>
                    <a:pt x="250" y="23"/>
                    <a:pt x="250" y="23"/>
                  </a:cubicBezTo>
                  <a:cubicBezTo>
                    <a:pt x="250" y="22"/>
                    <a:pt x="249" y="22"/>
                    <a:pt x="249" y="21"/>
                  </a:cubicBezTo>
                  <a:cubicBezTo>
                    <a:pt x="249" y="24"/>
                    <a:pt x="247" y="22"/>
                    <a:pt x="247" y="24"/>
                  </a:cubicBezTo>
                  <a:cubicBezTo>
                    <a:pt x="247" y="24"/>
                    <a:pt x="248" y="25"/>
                    <a:pt x="248" y="25"/>
                  </a:cubicBezTo>
                  <a:cubicBezTo>
                    <a:pt x="248" y="25"/>
                    <a:pt x="247" y="25"/>
                    <a:pt x="247" y="26"/>
                  </a:cubicBezTo>
                  <a:cubicBezTo>
                    <a:pt x="249" y="26"/>
                    <a:pt x="249" y="27"/>
                    <a:pt x="250" y="27"/>
                  </a:cubicBezTo>
                  <a:cubicBezTo>
                    <a:pt x="251" y="26"/>
                    <a:pt x="252" y="25"/>
                    <a:pt x="251" y="24"/>
                  </a:cubicBezTo>
                  <a:cubicBezTo>
                    <a:pt x="252" y="23"/>
                    <a:pt x="252" y="23"/>
                    <a:pt x="253" y="23"/>
                  </a:cubicBezTo>
                  <a:cubicBezTo>
                    <a:pt x="253" y="23"/>
                    <a:pt x="253" y="24"/>
                    <a:pt x="253" y="24"/>
                  </a:cubicBezTo>
                  <a:cubicBezTo>
                    <a:pt x="252" y="26"/>
                    <a:pt x="252" y="28"/>
                    <a:pt x="254" y="28"/>
                  </a:cubicBezTo>
                  <a:cubicBezTo>
                    <a:pt x="255" y="26"/>
                    <a:pt x="254" y="26"/>
                    <a:pt x="255" y="24"/>
                  </a:cubicBezTo>
                  <a:cubicBezTo>
                    <a:pt x="255" y="25"/>
                    <a:pt x="255" y="26"/>
                    <a:pt x="256" y="25"/>
                  </a:cubicBezTo>
                  <a:cubicBezTo>
                    <a:pt x="256" y="27"/>
                    <a:pt x="255" y="27"/>
                    <a:pt x="255" y="28"/>
                  </a:cubicBezTo>
                  <a:cubicBezTo>
                    <a:pt x="255" y="28"/>
                    <a:pt x="256" y="28"/>
                    <a:pt x="256" y="28"/>
                  </a:cubicBezTo>
                  <a:cubicBezTo>
                    <a:pt x="256" y="28"/>
                    <a:pt x="256" y="29"/>
                    <a:pt x="257" y="29"/>
                  </a:cubicBezTo>
                  <a:cubicBezTo>
                    <a:pt x="257" y="27"/>
                    <a:pt x="257" y="27"/>
                    <a:pt x="257" y="27"/>
                  </a:cubicBezTo>
                  <a:cubicBezTo>
                    <a:pt x="258" y="26"/>
                    <a:pt x="258" y="27"/>
                    <a:pt x="258" y="28"/>
                  </a:cubicBezTo>
                  <a:cubicBezTo>
                    <a:pt x="259" y="28"/>
                    <a:pt x="259" y="28"/>
                    <a:pt x="259" y="28"/>
                  </a:cubicBezTo>
                  <a:cubicBezTo>
                    <a:pt x="260" y="28"/>
                    <a:pt x="260" y="27"/>
                    <a:pt x="260" y="27"/>
                  </a:cubicBezTo>
                  <a:cubicBezTo>
                    <a:pt x="261" y="28"/>
                    <a:pt x="263" y="27"/>
                    <a:pt x="264" y="28"/>
                  </a:cubicBezTo>
                  <a:cubicBezTo>
                    <a:pt x="265" y="27"/>
                    <a:pt x="267" y="27"/>
                    <a:pt x="268" y="26"/>
                  </a:cubicBezTo>
                  <a:cubicBezTo>
                    <a:pt x="269" y="26"/>
                    <a:pt x="269" y="28"/>
                    <a:pt x="270" y="26"/>
                  </a:cubicBezTo>
                  <a:cubicBezTo>
                    <a:pt x="271" y="26"/>
                    <a:pt x="270" y="28"/>
                    <a:pt x="271" y="28"/>
                  </a:cubicBezTo>
                  <a:cubicBezTo>
                    <a:pt x="272" y="28"/>
                    <a:pt x="272" y="28"/>
                    <a:pt x="273" y="28"/>
                  </a:cubicBezTo>
                  <a:cubicBezTo>
                    <a:pt x="273" y="27"/>
                    <a:pt x="272" y="27"/>
                    <a:pt x="272" y="27"/>
                  </a:cubicBezTo>
                  <a:cubicBezTo>
                    <a:pt x="272" y="27"/>
                    <a:pt x="272" y="26"/>
                    <a:pt x="272" y="26"/>
                  </a:cubicBezTo>
                  <a:cubicBezTo>
                    <a:pt x="271" y="25"/>
                    <a:pt x="271" y="25"/>
                    <a:pt x="271" y="25"/>
                  </a:cubicBezTo>
                  <a:cubicBezTo>
                    <a:pt x="272" y="24"/>
                    <a:pt x="271" y="25"/>
                    <a:pt x="272" y="26"/>
                  </a:cubicBezTo>
                  <a:cubicBezTo>
                    <a:pt x="272" y="26"/>
                    <a:pt x="273" y="26"/>
                    <a:pt x="273" y="26"/>
                  </a:cubicBezTo>
                  <a:cubicBezTo>
                    <a:pt x="273" y="26"/>
                    <a:pt x="273" y="27"/>
                    <a:pt x="275" y="27"/>
                  </a:cubicBezTo>
                  <a:cubicBezTo>
                    <a:pt x="275" y="26"/>
                    <a:pt x="275" y="26"/>
                    <a:pt x="275" y="26"/>
                  </a:cubicBezTo>
                  <a:cubicBezTo>
                    <a:pt x="276" y="26"/>
                    <a:pt x="277" y="26"/>
                    <a:pt x="277" y="25"/>
                  </a:cubicBezTo>
                  <a:cubicBezTo>
                    <a:pt x="277" y="25"/>
                    <a:pt x="277" y="26"/>
                    <a:pt x="278" y="26"/>
                  </a:cubicBezTo>
                  <a:cubicBezTo>
                    <a:pt x="278" y="26"/>
                    <a:pt x="277" y="26"/>
                    <a:pt x="277" y="26"/>
                  </a:cubicBezTo>
                  <a:cubicBezTo>
                    <a:pt x="277" y="27"/>
                    <a:pt x="279" y="28"/>
                    <a:pt x="278" y="28"/>
                  </a:cubicBezTo>
                  <a:cubicBezTo>
                    <a:pt x="279" y="29"/>
                    <a:pt x="281" y="27"/>
                    <a:pt x="282" y="26"/>
                  </a:cubicBezTo>
                  <a:cubicBezTo>
                    <a:pt x="282" y="25"/>
                    <a:pt x="282" y="23"/>
                    <a:pt x="280" y="23"/>
                  </a:cubicBezTo>
                  <a:cubicBezTo>
                    <a:pt x="280" y="27"/>
                    <a:pt x="280" y="27"/>
                    <a:pt x="280" y="27"/>
                  </a:cubicBezTo>
                  <a:cubicBezTo>
                    <a:pt x="279" y="27"/>
                    <a:pt x="279" y="26"/>
                    <a:pt x="278" y="26"/>
                  </a:cubicBezTo>
                  <a:cubicBezTo>
                    <a:pt x="278" y="25"/>
                    <a:pt x="279" y="25"/>
                    <a:pt x="279" y="24"/>
                  </a:cubicBezTo>
                  <a:cubicBezTo>
                    <a:pt x="278" y="24"/>
                    <a:pt x="278" y="23"/>
                    <a:pt x="278" y="22"/>
                  </a:cubicBezTo>
                  <a:cubicBezTo>
                    <a:pt x="277" y="23"/>
                    <a:pt x="276" y="22"/>
                    <a:pt x="276" y="22"/>
                  </a:cubicBezTo>
                  <a:cubicBezTo>
                    <a:pt x="276" y="22"/>
                    <a:pt x="276" y="21"/>
                    <a:pt x="276" y="20"/>
                  </a:cubicBezTo>
                  <a:cubicBezTo>
                    <a:pt x="277" y="21"/>
                    <a:pt x="278" y="21"/>
                    <a:pt x="278" y="21"/>
                  </a:cubicBezTo>
                  <a:cubicBezTo>
                    <a:pt x="280" y="21"/>
                    <a:pt x="280" y="21"/>
                    <a:pt x="281" y="20"/>
                  </a:cubicBezTo>
                  <a:cubicBezTo>
                    <a:pt x="281" y="20"/>
                    <a:pt x="281" y="20"/>
                    <a:pt x="281" y="20"/>
                  </a:cubicBezTo>
                  <a:cubicBezTo>
                    <a:pt x="281" y="20"/>
                    <a:pt x="282" y="19"/>
                    <a:pt x="282" y="20"/>
                  </a:cubicBezTo>
                  <a:cubicBezTo>
                    <a:pt x="282" y="20"/>
                    <a:pt x="282" y="20"/>
                    <a:pt x="283" y="21"/>
                  </a:cubicBezTo>
                  <a:cubicBezTo>
                    <a:pt x="283" y="21"/>
                    <a:pt x="283" y="21"/>
                    <a:pt x="284" y="21"/>
                  </a:cubicBezTo>
                  <a:cubicBezTo>
                    <a:pt x="284" y="20"/>
                    <a:pt x="284" y="20"/>
                    <a:pt x="284" y="20"/>
                  </a:cubicBezTo>
                  <a:cubicBezTo>
                    <a:pt x="285" y="21"/>
                    <a:pt x="286" y="22"/>
                    <a:pt x="287" y="22"/>
                  </a:cubicBezTo>
                  <a:cubicBezTo>
                    <a:pt x="287" y="22"/>
                    <a:pt x="287" y="22"/>
                    <a:pt x="287" y="23"/>
                  </a:cubicBezTo>
                  <a:cubicBezTo>
                    <a:pt x="287" y="23"/>
                    <a:pt x="285" y="23"/>
                    <a:pt x="285" y="23"/>
                  </a:cubicBezTo>
                  <a:cubicBezTo>
                    <a:pt x="284" y="23"/>
                    <a:pt x="285" y="24"/>
                    <a:pt x="284" y="24"/>
                  </a:cubicBezTo>
                  <a:cubicBezTo>
                    <a:pt x="283" y="24"/>
                    <a:pt x="284" y="22"/>
                    <a:pt x="282" y="23"/>
                  </a:cubicBezTo>
                  <a:cubicBezTo>
                    <a:pt x="282" y="24"/>
                    <a:pt x="283" y="24"/>
                    <a:pt x="283" y="24"/>
                  </a:cubicBezTo>
                  <a:cubicBezTo>
                    <a:pt x="283" y="24"/>
                    <a:pt x="283" y="25"/>
                    <a:pt x="284" y="25"/>
                  </a:cubicBezTo>
                  <a:cubicBezTo>
                    <a:pt x="284" y="26"/>
                    <a:pt x="283" y="26"/>
                    <a:pt x="283" y="27"/>
                  </a:cubicBezTo>
                  <a:cubicBezTo>
                    <a:pt x="285" y="26"/>
                    <a:pt x="285" y="26"/>
                    <a:pt x="286" y="28"/>
                  </a:cubicBezTo>
                  <a:cubicBezTo>
                    <a:pt x="287" y="28"/>
                    <a:pt x="287" y="27"/>
                    <a:pt x="288" y="26"/>
                  </a:cubicBezTo>
                  <a:cubicBezTo>
                    <a:pt x="289" y="27"/>
                    <a:pt x="291" y="26"/>
                    <a:pt x="291" y="28"/>
                  </a:cubicBezTo>
                  <a:cubicBezTo>
                    <a:pt x="292" y="28"/>
                    <a:pt x="292" y="26"/>
                    <a:pt x="292" y="26"/>
                  </a:cubicBezTo>
                  <a:cubicBezTo>
                    <a:pt x="293" y="26"/>
                    <a:pt x="292" y="26"/>
                    <a:pt x="292" y="27"/>
                  </a:cubicBezTo>
                  <a:cubicBezTo>
                    <a:pt x="292" y="27"/>
                    <a:pt x="293" y="27"/>
                    <a:pt x="293" y="28"/>
                  </a:cubicBezTo>
                  <a:cubicBezTo>
                    <a:pt x="295" y="28"/>
                    <a:pt x="295" y="28"/>
                    <a:pt x="295" y="28"/>
                  </a:cubicBezTo>
                  <a:cubicBezTo>
                    <a:pt x="295" y="27"/>
                    <a:pt x="295" y="27"/>
                    <a:pt x="295" y="27"/>
                  </a:cubicBezTo>
                  <a:cubicBezTo>
                    <a:pt x="295" y="27"/>
                    <a:pt x="294" y="26"/>
                    <a:pt x="294" y="26"/>
                  </a:cubicBezTo>
                  <a:cubicBezTo>
                    <a:pt x="294" y="25"/>
                    <a:pt x="295" y="25"/>
                    <a:pt x="295" y="24"/>
                  </a:cubicBezTo>
                  <a:cubicBezTo>
                    <a:pt x="296" y="23"/>
                    <a:pt x="295" y="25"/>
                    <a:pt x="296" y="26"/>
                  </a:cubicBezTo>
                  <a:cubicBezTo>
                    <a:pt x="297" y="26"/>
                    <a:pt x="297" y="25"/>
                    <a:pt x="298" y="24"/>
                  </a:cubicBezTo>
                  <a:cubicBezTo>
                    <a:pt x="298" y="24"/>
                    <a:pt x="298" y="24"/>
                    <a:pt x="299" y="24"/>
                  </a:cubicBezTo>
                  <a:cubicBezTo>
                    <a:pt x="299" y="24"/>
                    <a:pt x="299" y="24"/>
                    <a:pt x="299" y="23"/>
                  </a:cubicBezTo>
                  <a:cubicBezTo>
                    <a:pt x="300" y="24"/>
                    <a:pt x="301" y="25"/>
                    <a:pt x="300" y="26"/>
                  </a:cubicBezTo>
                  <a:cubicBezTo>
                    <a:pt x="300" y="26"/>
                    <a:pt x="300" y="24"/>
                    <a:pt x="298" y="25"/>
                  </a:cubicBezTo>
                  <a:cubicBezTo>
                    <a:pt x="298" y="26"/>
                    <a:pt x="300" y="25"/>
                    <a:pt x="299" y="27"/>
                  </a:cubicBezTo>
                  <a:cubicBezTo>
                    <a:pt x="301" y="27"/>
                    <a:pt x="302" y="27"/>
                    <a:pt x="303" y="27"/>
                  </a:cubicBezTo>
                  <a:cubicBezTo>
                    <a:pt x="303" y="27"/>
                    <a:pt x="303" y="26"/>
                    <a:pt x="303" y="26"/>
                  </a:cubicBezTo>
                  <a:cubicBezTo>
                    <a:pt x="303" y="26"/>
                    <a:pt x="304" y="26"/>
                    <a:pt x="304" y="26"/>
                  </a:cubicBezTo>
                  <a:cubicBezTo>
                    <a:pt x="304" y="26"/>
                    <a:pt x="304" y="25"/>
                    <a:pt x="304" y="25"/>
                  </a:cubicBezTo>
                  <a:cubicBezTo>
                    <a:pt x="305" y="25"/>
                    <a:pt x="306" y="25"/>
                    <a:pt x="306" y="24"/>
                  </a:cubicBezTo>
                  <a:cubicBezTo>
                    <a:pt x="306" y="24"/>
                    <a:pt x="306" y="24"/>
                    <a:pt x="306" y="24"/>
                  </a:cubicBezTo>
                  <a:cubicBezTo>
                    <a:pt x="306" y="24"/>
                    <a:pt x="306" y="25"/>
                    <a:pt x="306" y="26"/>
                  </a:cubicBezTo>
                  <a:cubicBezTo>
                    <a:pt x="308" y="25"/>
                    <a:pt x="308" y="26"/>
                    <a:pt x="307" y="28"/>
                  </a:cubicBezTo>
                  <a:cubicBezTo>
                    <a:pt x="308" y="27"/>
                    <a:pt x="309" y="27"/>
                    <a:pt x="310" y="27"/>
                  </a:cubicBezTo>
                  <a:cubicBezTo>
                    <a:pt x="309" y="26"/>
                    <a:pt x="311" y="27"/>
                    <a:pt x="311" y="26"/>
                  </a:cubicBezTo>
                  <a:cubicBezTo>
                    <a:pt x="312" y="25"/>
                    <a:pt x="311" y="23"/>
                    <a:pt x="313" y="24"/>
                  </a:cubicBezTo>
                  <a:cubicBezTo>
                    <a:pt x="313" y="24"/>
                    <a:pt x="313" y="24"/>
                    <a:pt x="313" y="23"/>
                  </a:cubicBezTo>
                  <a:cubicBezTo>
                    <a:pt x="313" y="23"/>
                    <a:pt x="313" y="23"/>
                    <a:pt x="314" y="23"/>
                  </a:cubicBezTo>
                  <a:cubicBezTo>
                    <a:pt x="314" y="23"/>
                    <a:pt x="314" y="23"/>
                    <a:pt x="314" y="22"/>
                  </a:cubicBezTo>
                  <a:cubicBezTo>
                    <a:pt x="313" y="22"/>
                    <a:pt x="313" y="22"/>
                    <a:pt x="313" y="22"/>
                  </a:cubicBezTo>
                  <a:cubicBezTo>
                    <a:pt x="313" y="22"/>
                    <a:pt x="313" y="22"/>
                    <a:pt x="313" y="22"/>
                  </a:cubicBezTo>
                  <a:cubicBezTo>
                    <a:pt x="312" y="22"/>
                    <a:pt x="312" y="23"/>
                    <a:pt x="311" y="23"/>
                  </a:cubicBezTo>
                  <a:cubicBezTo>
                    <a:pt x="311" y="23"/>
                    <a:pt x="310" y="22"/>
                    <a:pt x="309" y="22"/>
                  </a:cubicBezTo>
                  <a:cubicBezTo>
                    <a:pt x="310" y="22"/>
                    <a:pt x="310" y="21"/>
                    <a:pt x="311" y="20"/>
                  </a:cubicBezTo>
                  <a:cubicBezTo>
                    <a:pt x="312" y="20"/>
                    <a:pt x="313" y="22"/>
                    <a:pt x="315" y="20"/>
                  </a:cubicBezTo>
                  <a:cubicBezTo>
                    <a:pt x="314" y="20"/>
                    <a:pt x="314" y="20"/>
                    <a:pt x="314" y="19"/>
                  </a:cubicBezTo>
                  <a:cubicBezTo>
                    <a:pt x="314" y="19"/>
                    <a:pt x="315" y="19"/>
                    <a:pt x="315" y="19"/>
                  </a:cubicBezTo>
                  <a:cubicBezTo>
                    <a:pt x="315" y="19"/>
                    <a:pt x="315" y="19"/>
                    <a:pt x="315" y="19"/>
                  </a:cubicBezTo>
                  <a:cubicBezTo>
                    <a:pt x="315" y="20"/>
                    <a:pt x="316" y="20"/>
                    <a:pt x="316" y="20"/>
                  </a:cubicBezTo>
                  <a:cubicBezTo>
                    <a:pt x="315" y="21"/>
                    <a:pt x="315" y="21"/>
                    <a:pt x="314" y="21"/>
                  </a:cubicBezTo>
                  <a:cubicBezTo>
                    <a:pt x="314" y="22"/>
                    <a:pt x="315" y="22"/>
                    <a:pt x="314" y="22"/>
                  </a:cubicBezTo>
                  <a:cubicBezTo>
                    <a:pt x="315" y="23"/>
                    <a:pt x="315" y="24"/>
                    <a:pt x="316" y="24"/>
                  </a:cubicBezTo>
                  <a:cubicBezTo>
                    <a:pt x="316" y="24"/>
                    <a:pt x="316" y="24"/>
                    <a:pt x="316" y="24"/>
                  </a:cubicBezTo>
                  <a:cubicBezTo>
                    <a:pt x="316" y="24"/>
                    <a:pt x="316" y="24"/>
                    <a:pt x="316" y="24"/>
                  </a:cubicBezTo>
                  <a:cubicBezTo>
                    <a:pt x="316" y="24"/>
                    <a:pt x="315" y="25"/>
                    <a:pt x="315" y="25"/>
                  </a:cubicBezTo>
                  <a:cubicBezTo>
                    <a:pt x="314" y="24"/>
                    <a:pt x="314" y="25"/>
                    <a:pt x="313" y="25"/>
                  </a:cubicBezTo>
                  <a:cubicBezTo>
                    <a:pt x="312" y="27"/>
                    <a:pt x="314" y="28"/>
                    <a:pt x="315" y="27"/>
                  </a:cubicBezTo>
                  <a:cubicBezTo>
                    <a:pt x="316" y="27"/>
                    <a:pt x="315" y="27"/>
                    <a:pt x="315" y="27"/>
                  </a:cubicBezTo>
                  <a:cubicBezTo>
                    <a:pt x="315" y="28"/>
                    <a:pt x="316" y="28"/>
                    <a:pt x="316" y="28"/>
                  </a:cubicBezTo>
                  <a:cubicBezTo>
                    <a:pt x="318" y="27"/>
                    <a:pt x="321" y="27"/>
                    <a:pt x="322" y="29"/>
                  </a:cubicBezTo>
                  <a:cubicBezTo>
                    <a:pt x="323" y="27"/>
                    <a:pt x="323" y="28"/>
                    <a:pt x="324" y="27"/>
                  </a:cubicBezTo>
                  <a:cubicBezTo>
                    <a:pt x="324" y="26"/>
                    <a:pt x="324" y="26"/>
                    <a:pt x="324" y="25"/>
                  </a:cubicBezTo>
                  <a:cubicBezTo>
                    <a:pt x="325" y="26"/>
                    <a:pt x="325" y="25"/>
                    <a:pt x="327" y="25"/>
                  </a:cubicBezTo>
                  <a:cubicBezTo>
                    <a:pt x="326" y="25"/>
                    <a:pt x="326" y="26"/>
                    <a:pt x="325" y="26"/>
                  </a:cubicBezTo>
                  <a:cubicBezTo>
                    <a:pt x="325" y="27"/>
                    <a:pt x="326" y="27"/>
                    <a:pt x="327" y="27"/>
                  </a:cubicBezTo>
                  <a:cubicBezTo>
                    <a:pt x="328" y="27"/>
                    <a:pt x="327" y="28"/>
                    <a:pt x="328" y="28"/>
                  </a:cubicBezTo>
                  <a:cubicBezTo>
                    <a:pt x="329" y="28"/>
                    <a:pt x="329" y="28"/>
                    <a:pt x="329" y="29"/>
                  </a:cubicBezTo>
                  <a:cubicBezTo>
                    <a:pt x="330" y="29"/>
                    <a:pt x="330" y="28"/>
                    <a:pt x="330" y="28"/>
                  </a:cubicBezTo>
                  <a:cubicBezTo>
                    <a:pt x="331" y="28"/>
                    <a:pt x="331" y="28"/>
                    <a:pt x="332" y="28"/>
                  </a:cubicBezTo>
                  <a:cubicBezTo>
                    <a:pt x="333" y="27"/>
                    <a:pt x="335" y="27"/>
                    <a:pt x="335" y="26"/>
                  </a:cubicBezTo>
                  <a:cubicBezTo>
                    <a:pt x="336" y="26"/>
                    <a:pt x="336" y="28"/>
                    <a:pt x="338" y="27"/>
                  </a:cubicBezTo>
                  <a:cubicBezTo>
                    <a:pt x="338" y="27"/>
                    <a:pt x="337" y="28"/>
                    <a:pt x="337" y="28"/>
                  </a:cubicBezTo>
                  <a:cubicBezTo>
                    <a:pt x="338" y="29"/>
                    <a:pt x="339" y="28"/>
                    <a:pt x="340" y="27"/>
                  </a:cubicBezTo>
                  <a:cubicBezTo>
                    <a:pt x="340" y="25"/>
                    <a:pt x="337" y="25"/>
                    <a:pt x="337" y="23"/>
                  </a:cubicBezTo>
                  <a:cubicBezTo>
                    <a:pt x="336" y="24"/>
                    <a:pt x="336" y="24"/>
                    <a:pt x="334" y="24"/>
                  </a:cubicBezTo>
                  <a:cubicBezTo>
                    <a:pt x="334" y="22"/>
                    <a:pt x="336" y="23"/>
                    <a:pt x="335" y="23"/>
                  </a:cubicBezTo>
                  <a:cubicBezTo>
                    <a:pt x="335" y="23"/>
                    <a:pt x="335" y="23"/>
                    <a:pt x="335" y="22"/>
                  </a:cubicBezTo>
                  <a:cubicBezTo>
                    <a:pt x="335" y="22"/>
                    <a:pt x="335" y="22"/>
                    <a:pt x="335" y="22"/>
                  </a:cubicBezTo>
                  <a:cubicBezTo>
                    <a:pt x="335" y="22"/>
                    <a:pt x="337" y="22"/>
                    <a:pt x="336" y="21"/>
                  </a:cubicBezTo>
                  <a:cubicBezTo>
                    <a:pt x="335" y="21"/>
                    <a:pt x="334" y="21"/>
                    <a:pt x="334" y="22"/>
                  </a:cubicBezTo>
                  <a:cubicBezTo>
                    <a:pt x="334" y="22"/>
                    <a:pt x="334" y="22"/>
                    <a:pt x="334" y="22"/>
                  </a:cubicBezTo>
                  <a:cubicBezTo>
                    <a:pt x="334" y="21"/>
                    <a:pt x="334" y="20"/>
                    <a:pt x="334" y="19"/>
                  </a:cubicBezTo>
                  <a:cubicBezTo>
                    <a:pt x="332" y="19"/>
                    <a:pt x="332" y="21"/>
                    <a:pt x="331" y="22"/>
                  </a:cubicBezTo>
                  <a:cubicBezTo>
                    <a:pt x="331" y="23"/>
                    <a:pt x="331" y="23"/>
                    <a:pt x="330" y="23"/>
                  </a:cubicBezTo>
                  <a:cubicBezTo>
                    <a:pt x="330" y="23"/>
                    <a:pt x="330" y="23"/>
                    <a:pt x="330" y="23"/>
                  </a:cubicBezTo>
                  <a:cubicBezTo>
                    <a:pt x="330" y="23"/>
                    <a:pt x="330" y="23"/>
                    <a:pt x="329" y="23"/>
                  </a:cubicBezTo>
                  <a:cubicBezTo>
                    <a:pt x="329" y="23"/>
                    <a:pt x="329" y="23"/>
                    <a:pt x="329" y="23"/>
                  </a:cubicBezTo>
                  <a:cubicBezTo>
                    <a:pt x="329" y="23"/>
                    <a:pt x="328" y="22"/>
                    <a:pt x="328" y="23"/>
                  </a:cubicBezTo>
                  <a:cubicBezTo>
                    <a:pt x="328" y="23"/>
                    <a:pt x="328" y="23"/>
                    <a:pt x="328" y="23"/>
                  </a:cubicBezTo>
                  <a:cubicBezTo>
                    <a:pt x="327" y="22"/>
                    <a:pt x="327" y="22"/>
                    <a:pt x="326" y="22"/>
                  </a:cubicBezTo>
                  <a:cubicBezTo>
                    <a:pt x="325" y="22"/>
                    <a:pt x="325" y="21"/>
                    <a:pt x="325" y="21"/>
                  </a:cubicBezTo>
                  <a:cubicBezTo>
                    <a:pt x="325" y="21"/>
                    <a:pt x="324" y="22"/>
                    <a:pt x="324" y="22"/>
                  </a:cubicBezTo>
                  <a:cubicBezTo>
                    <a:pt x="323" y="22"/>
                    <a:pt x="323" y="21"/>
                    <a:pt x="322" y="21"/>
                  </a:cubicBezTo>
                  <a:cubicBezTo>
                    <a:pt x="322" y="22"/>
                    <a:pt x="322" y="22"/>
                    <a:pt x="323" y="22"/>
                  </a:cubicBezTo>
                  <a:cubicBezTo>
                    <a:pt x="323" y="23"/>
                    <a:pt x="322" y="23"/>
                    <a:pt x="322" y="23"/>
                  </a:cubicBezTo>
                  <a:cubicBezTo>
                    <a:pt x="321" y="23"/>
                    <a:pt x="322" y="25"/>
                    <a:pt x="320" y="24"/>
                  </a:cubicBezTo>
                  <a:cubicBezTo>
                    <a:pt x="319" y="24"/>
                    <a:pt x="321" y="22"/>
                    <a:pt x="322" y="22"/>
                  </a:cubicBezTo>
                  <a:cubicBezTo>
                    <a:pt x="322" y="21"/>
                    <a:pt x="321" y="22"/>
                    <a:pt x="320" y="21"/>
                  </a:cubicBezTo>
                  <a:cubicBezTo>
                    <a:pt x="321" y="21"/>
                    <a:pt x="321" y="21"/>
                    <a:pt x="321" y="21"/>
                  </a:cubicBezTo>
                  <a:cubicBezTo>
                    <a:pt x="320" y="21"/>
                    <a:pt x="320" y="20"/>
                    <a:pt x="320" y="19"/>
                  </a:cubicBezTo>
                  <a:cubicBezTo>
                    <a:pt x="320" y="19"/>
                    <a:pt x="320" y="19"/>
                    <a:pt x="320" y="19"/>
                  </a:cubicBezTo>
                  <a:cubicBezTo>
                    <a:pt x="321" y="19"/>
                    <a:pt x="321" y="19"/>
                    <a:pt x="321" y="20"/>
                  </a:cubicBezTo>
                  <a:cubicBezTo>
                    <a:pt x="323" y="20"/>
                    <a:pt x="324" y="20"/>
                    <a:pt x="325" y="19"/>
                  </a:cubicBezTo>
                  <a:cubicBezTo>
                    <a:pt x="326" y="20"/>
                    <a:pt x="326" y="20"/>
                    <a:pt x="326" y="20"/>
                  </a:cubicBezTo>
                  <a:cubicBezTo>
                    <a:pt x="326" y="20"/>
                    <a:pt x="327" y="20"/>
                    <a:pt x="328" y="20"/>
                  </a:cubicBezTo>
                  <a:cubicBezTo>
                    <a:pt x="328" y="20"/>
                    <a:pt x="328" y="20"/>
                    <a:pt x="328" y="20"/>
                  </a:cubicBezTo>
                  <a:cubicBezTo>
                    <a:pt x="328" y="20"/>
                    <a:pt x="328" y="20"/>
                    <a:pt x="328" y="20"/>
                  </a:cubicBezTo>
                  <a:cubicBezTo>
                    <a:pt x="327" y="22"/>
                    <a:pt x="329" y="21"/>
                    <a:pt x="330" y="21"/>
                  </a:cubicBezTo>
                  <a:cubicBezTo>
                    <a:pt x="330" y="20"/>
                    <a:pt x="331" y="20"/>
                    <a:pt x="331" y="20"/>
                  </a:cubicBezTo>
                  <a:cubicBezTo>
                    <a:pt x="331" y="19"/>
                    <a:pt x="331" y="19"/>
                    <a:pt x="331" y="19"/>
                  </a:cubicBezTo>
                  <a:cubicBezTo>
                    <a:pt x="331" y="19"/>
                    <a:pt x="332" y="19"/>
                    <a:pt x="332" y="19"/>
                  </a:cubicBezTo>
                  <a:cubicBezTo>
                    <a:pt x="331" y="18"/>
                    <a:pt x="331" y="17"/>
                    <a:pt x="331" y="17"/>
                  </a:cubicBezTo>
                  <a:cubicBezTo>
                    <a:pt x="333" y="18"/>
                    <a:pt x="333" y="16"/>
                    <a:pt x="335" y="16"/>
                  </a:cubicBezTo>
                  <a:cubicBezTo>
                    <a:pt x="336" y="16"/>
                    <a:pt x="335" y="18"/>
                    <a:pt x="336" y="18"/>
                  </a:cubicBezTo>
                  <a:cubicBezTo>
                    <a:pt x="337" y="18"/>
                    <a:pt x="338" y="18"/>
                    <a:pt x="339" y="19"/>
                  </a:cubicBezTo>
                  <a:cubicBezTo>
                    <a:pt x="339" y="20"/>
                    <a:pt x="340" y="20"/>
                    <a:pt x="340" y="21"/>
                  </a:cubicBezTo>
                  <a:cubicBezTo>
                    <a:pt x="342" y="21"/>
                    <a:pt x="342" y="21"/>
                    <a:pt x="343" y="21"/>
                  </a:cubicBezTo>
                  <a:cubicBezTo>
                    <a:pt x="343" y="21"/>
                    <a:pt x="342" y="22"/>
                    <a:pt x="342" y="22"/>
                  </a:cubicBezTo>
                  <a:cubicBezTo>
                    <a:pt x="342" y="23"/>
                    <a:pt x="343" y="23"/>
                    <a:pt x="343" y="23"/>
                  </a:cubicBezTo>
                  <a:cubicBezTo>
                    <a:pt x="344" y="24"/>
                    <a:pt x="342" y="24"/>
                    <a:pt x="343" y="26"/>
                  </a:cubicBezTo>
                  <a:cubicBezTo>
                    <a:pt x="344" y="26"/>
                    <a:pt x="344" y="26"/>
                    <a:pt x="344" y="27"/>
                  </a:cubicBezTo>
                  <a:cubicBezTo>
                    <a:pt x="346" y="26"/>
                    <a:pt x="346" y="27"/>
                    <a:pt x="348" y="27"/>
                  </a:cubicBezTo>
                  <a:cubicBezTo>
                    <a:pt x="347" y="24"/>
                    <a:pt x="349" y="24"/>
                    <a:pt x="350" y="25"/>
                  </a:cubicBezTo>
                  <a:cubicBezTo>
                    <a:pt x="350" y="24"/>
                    <a:pt x="350" y="24"/>
                    <a:pt x="350" y="23"/>
                  </a:cubicBezTo>
                  <a:cubicBezTo>
                    <a:pt x="350" y="23"/>
                    <a:pt x="349" y="23"/>
                    <a:pt x="349" y="22"/>
                  </a:cubicBezTo>
                  <a:cubicBezTo>
                    <a:pt x="349" y="22"/>
                    <a:pt x="349" y="20"/>
                    <a:pt x="348" y="21"/>
                  </a:cubicBezTo>
                  <a:cubicBezTo>
                    <a:pt x="348" y="20"/>
                    <a:pt x="347" y="19"/>
                    <a:pt x="347" y="18"/>
                  </a:cubicBezTo>
                  <a:cubicBezTo>
                    <a:pt x="347" y="19"/>
                    <a:pt x="348" y="19"/>
                    <a:pt x="349" y="19"/>
                  </a:cubicBezTo>
                  <a:cubicBezTo>
                    <a:pt x="349" y="18"/>
                    <a:pt x="349" y="18"/>
                    <a:pt x="349" y="18"/>
                  </a:cubicBezTo>
                  <a:cubicBezTo>
                    <a:pt x="349" y="18"/>
                    <a:pt x="349" y="18"/>
                    <a:pt x="349" y="18"/>
                  </a:cubicBezTo>
                  <a:cubicBezTo>
                    <a:pt x="350" y="18"/>
                    <a:pt x="350" y="18"/>
                    <a:pt x="351" y="18"/>
                  </a:cubicBezTo>
                  <a:cubicBezTo>
                    <a:pt x="351" y="18"/>
                    <a:pt x="351" y="18"/>
                    <a:pt x="351" y="18"/>
                  </a:cubicBezTo>
                  <a:cubicBezTo>
                    <a:pt x="351" y="19"/>
                    <a:pt x="351" y="19"/>
                    <a:pt x="351" y="19"/>
                  </a:cubicBezTo>
                  <a:cubicBezTo>
                    <a:pt x="352" y="19"/>
                    <a:pt x="353" y="19"/>
                    <a:pt x="353" y="19"/>
                  </a:cubicBezTo>
                  <a:cubicBezTo>
                    <a:pt x="353" y="19"/>
                    <a:pt x="353" y="18"/>
                    <a:pt x="353" y="18"/>
                  </a:cubicBezTo>
                  <a:cubicBezTo>
                    <a:pt x="354" y="18"/>
                    <a:pt x="354" y="18"/>
                    <a:pt x="354" y="18"/>
                  </a:cubicBezTo>
                  <a:cubicBezTo>
                    <a:pt x="354" y="18"/>
                    <a:pt x="354" y="19"/>
                    <a:pt x="354" y="19"/>
                  </a:cubicBezTo>
                  <a:cubicBezTo>
                    <a:pt x="354" y="19"/>
                    <a:pt x="355" y="19"/>
                    <a:pt x="355" y="20"/>
                  </a:cubicBezTo>
                  <a:cubicBezTo>
                    <a:pt x="355" y="20"/>
                    <a:pt x="355" y="20"/>
                    <a:pt x="355" y="20"/>
                  </a:cubicBezTo>
                  <a:cubicBezTo>
                    <a:pt x="355" y="20"/>
                    <a:pt x="355" y="20"/>
                    <a:pt x="355" y="20"/>
                  </a:cubicBezTo>
                  <a:cubicBezTo>
                    <a:pt x="355" y="20"/>
                    <a:pt x="354" y="21"/>
                    <a:pt x="354" y="22"/>
                  </a:cubicBezTo>
                  <a:cubicBezTo>
                    <a:pt x="356" y="22"/>
                    <a:pt x="356" y="22"/>
                    <a:pt x="356" y="22"/>
                  </a:cubicBezTo>
                  <a:cubicBezTo>
                    <a:pt x="356" y="22"/>
                    <a:pt x="355" y="22"/>
                    <a:pt x="354" y="22"/>
                  </a:cubicBezTo>
                  <a:cubicBezTo>
                    <a:pt x="353" y="22"/>
                    <a:pt x="354" y="20"/>
                    <a:pt x="353" y="20"/>
                  </a:cubicBezTo>
                  <a:cubicBezTo>
                    <a:pt x="353" y="21"/>
                    <a:pt x="352" y="22"/>
                    <a:pt x="351" y="21"/>
                  </a:cubicBezTo>
                  <a:cubicBezTo>
                    <a:pt x="351" y="22"/>
                    <a:pt x="351" y="22"/>
                    <a:pt x="351" y="23"/>
                  </a:cubicBezTo>
                  <a:cubicBezTo>
                    <a:pt x="352" y="23"/>
                    <a:pt x="352" y="22"/>
                    <a:pt x="353" y="22"/>
                  </a:cubicBezTo>
                  <a:cubicBezTo>
                    <a:pt x="353" y="22"/>
                    <a:pt x="353" y="23"/>
                    <a:pt x="354" y="24"/>
                  </a:cubicBezTo>
                  <a:cubicBezTo>
                    <a:pt x="352" y="23"/>
                    <a:pt x="352" y="23"/>
                    <a:pt x="351" y="24"/>
                  </a:cubicBezTo>
                  <a:cubicBezTo>
                    <a:pt x="351" y="25"/>
                    <a:pt x="350" y="25"/>
                    <a:pt x="351" y="27"/>
                  </a:cubicBezTo>
                  <a:cubicBezTo>
                    <a:pt x="351" y="27"/>
                    <a:pt x="352" y="28"/>
                    <a:pt x="350" y="28"/>
                  </a:cubicBezTo>
                  <a:cubicBezTo>
                    <a:pt x="350" y="28"/>
                    <a:pt x="351" y="29"/>
                    <a:pt x="352" y="29"/>
                  </a:cubicBezTo>
                  <a:cubicBezTo>
                    <a:pt x="353" y="29"/>
                    <a:pt x="353" y="30"/>
                    <a:pt x="354" y="29"/>
                  </a:cubicBezTo>
                  <a:cubicBezTo>
                    <a:pt x="354" y="27"/>
                    <a:pt x="354" y="29"/>
                    <a:pt x="353" y="29"/>
                  </a:cubicBezTo>
                  <a:cubicBezTo>
                    <a:pt x="353" y="28"/>
                    <a:pt x="354" y="28"/>
                    <a:pt x="354" y="27"/>
                  </a:cubicBezTo>
                  <a:cubicBezTo>
                    <a:pt x="354" y="27"/>
                    <a:pt x="353" y="26"/>
                    <a:pt x="353" y="26"/>
                  </a:cubicBezTo>
                  <a:cubicBezTo>
                    <a:pt x="353" y="26"/>
                    <a:pt x="354" y="25"/>
                    <a:pt x="353" y="25"/>
                  </a:cubicBezTo>
                  <a:cubicBezTo>
                    <a:pt x="353" y="24"/>
                    <a:pt x="354" y="26"/>
                    <a:pt x="355" y="26"/>
                  </a:cubicBezTo>
                  <a:cubicBezTo>
                    <a:pt x="354" y="25"/>
                    <a:pt x="355" y="25"/>
                    <a:pt x="356" y="25"/>
                  </a:cubicBezTo>
                  <a:cubicBezTo>
                    <a:pt x="356" y="24"/>
                    <a:pt x="356" y="24"/>
                    <a:pt x="357" y="24"/>
                  </a:cubicBezTo>
                  <a:cubicBezTo>
                    <a:pt x="358" y="25"/>
                    <a:pt x="357" y="25"/>
                    <a:pt x="358" y="26"/>
                  </a:cubicBezTo>
                  <a:cubicBezTo>
                    <a:pt x="359" y="26"/>
                    <a:pt x="360" y="25"/>
                    <a:pt x="360" y="28"/>
                  </a:cubicBezTo>
                  <a:cubicBezTo>
                    <a:pt x="362" y="28"/>
                    <a:pt x="362" y="27"/>
                    <a:pt x="362" y="26"/>
                  </a:cubicBezTo>
                  <a:cubicBezTo>
                    <a:pt x="364" y="26"/>
                    <a:pt x="364" y="26"/>
                    <a:pt x="366" y="26"/>
                  </a:cubicBezTo>
                  <a:cubicBezTo>
                    <a:pt x="366" y="26"/>
                    <a:pt x="366" y="25"/>
                    <a:pt x="365" y="25"/>
                  </a:cubicBezTo>
                  <a:cubicBezTo>
                    <a:pt x="366" y="25"/>
                    <a:pt x="366" y="25"/>
                    <a:pt x="366" y="24"/>
                  </a:cubicBezTo>
                  <a:cubicBezTo>
                    <a:pt x="367" y="23"/>
                    <a:pt x="366" y="26"/>
                    <a:pt x="367" y="26"/>
                  </a:cubicBezTo>
                  <a:cubicBezTo>
                    <a:pt x="367" y="26"/>
                    <a:pt x="367" y="26"/>
                    <a:pt x="366" y="26"/>
                  </a:cubicBezTo>
                  <a:cubicBezTo>
                    <a:pt x="366" y="27"/>
                    <a:pt x="367" y="28"/>
                    <a:pt x="368" y="29"/>
                  </a:cubicBezTo>
                  <a:cubicBezTo>
                    <a:pt x="368" y="29"/>
                    <a:pt x="368" y="28"/>
                    <a:pt x="368" y="27"/>
                  </a:cubicBezTo>
                  <a:cubicBezTo>
                    <a:pt x="369" y="26"/>
                    <a:pt x="369" y="26"/>
                    <a:pt x="370" y="26"/>
                  </a:cubicBezTo>
                  <a:cubicBezTo>
                    <a:pt x="370" y="23"/>
                    <a:pt x="370" y="23"/>
                    <a:pt x="370" y="23"/>
                  </a:cubicBezTo>
                  <a:cubicBezTo>
                    <a:pt x="371" y="23"/>
                    <a:pt x="371" y="24"/>
                    <a:pt x="371" y="25"/>
                  </a:cubicBezTo>
                  <a:cubicBezTo>
                    <a:pt x="371" y="25"/>
                    <a:pt x="372" y="25"/>
                    <a:pt x="372" y="26"/>
                  </a:cubicBezTo>
                  <a:cubicBezTo>
                    <a:pt x="372" y="26"/>
                    <a:pt x="373" y="26"/>
                    <a:pt x="373" y="26"/>
                  </a:cubicBezTo>
                  <a:cubicBezTo>
                    <a:pt x="374" y="26"/>
                    <a:pt x="374" y="27"/>
                    <a:pt x="374" y="27"/>
                  </a:cubicBezTo>
                  <a:cubicBezTo>
                    <a:pt x="375" y="27"/>
                    <a:pt x="376" y="27"/>
                    <a:pt x="378" y="27"/>
                  </a:cubicBezTo>
                  <a:cubicBezTo>
                    <a:pt x="378" y="25"/>
                    <a:pt x="379" y="24"/>
                    <a:pt x="379" y="23"/>
                  </a:cubicBezTo>
                  <a:cubicBezTo>
                    <a:pt x="380" y="24"/>
                    <a:pt x="380" y="24"/>
                    <a:pt x="380" y="25"/>
                  </a:cubicBezTo>
                  <a:cubicBezTo>
                    <a:pt x="380" y="26"/>
                    <a:pt x="381" y="26"/>
                    <a:pt x="380" y="26"/>
                  </a:cubicBezTo>
                  <a:cubicBezTo>
                    <a:pt x="380" y="26"/>
                    <a:pt x="380" y="27"/>
                    <a:pt x="380" y="27"/>
                  </a:cubicBezTo>
                  <a:cubicBezTo>
                    <a:pt x="380" y="28"/>
                    <a:pt x="382" y="28"/>
                    <a:pt x="381" y="29"/>
                  </a:cubicBezTo>
                  <a:cubicBezTo>
                    <a:pt x="382" y="29"/>
                    <a:pt x="382" y="28"/>
                    <a:pt x="383" y="29"/>
                  </a:cubicBezTo>
                  <a:cubicBezTo>
                    <a:pt x="383" y="27"/>
                    <a:pt x="382" y="26"/>
                    <a:pt x="383" y="24"/>
                  </a:cubicBezTo>
                  <a:cubicBezTo>
                    <a:pt x="384" y="26"/>
                    <a:pt x="384" y="23"/>
                    <a:pt x="386" y="23"/>
                  </a:cubicBezTo>
                  <a:cubicBezTo>
                    <a:pt x="388" y="23"/>
                    <a:pt x="387" y="25"/>
                    <a:pt x="388" y="26"/>
                  </a:cubicBezTo>
                  <a:cubicBezTo>
                    <a:pt x="389" y="26"/>
                    <a:pt x="389" y="27"/>
                    <a:pt x="389" y="27"/>
                  </a:cubicBezTo>
                  <a:cubicBezTo>
                    <a:pt x="390" y="27"/>
                    <a:pt x="391" y="26"/>
                    <a:pt x="393" y="27"/>
                  </a:cubicBezTo>
                  <a:cubicBezTo>
                    <a:pt x="393" y="26"/>
                    <a:pt x="393" y="25"/>
                    <a:pt x="393" y="25"/>
                  </a:cubicBezTo>
                  <a:cubicBezTo>
                    <a:pt x="396" y="24"/>
                    <a:pt x="396" y="26"/>
                    <a:pt x="396" y="28"/>
                  </a:cubicBezTo>
                  <a:cubicBezTo>
                    <a:pt x="397" y="29"/>
                    <a:pt x="398" y="28"/>
                    <a:pt x="400" y="29"/>
                  </a:cubicBezTo>
                  <a:cubicBezTo>
                    <a:pt x="401" y="29"/>
                    <a:pt x="401" y="29"/>
                    <a:pt x="401" y="30"/>
                  </a:cubicBezTo>
                  <a:cubicBezTo>
                    <a:pt x="402" y="29"/>
                    <a:pt x="403" y="30"/>
                    <a:pt x="405" y="30"/>
                  </a:cubicBezTo>
                  <a:cubicBezTo>
                    <a:pt x="406" y="30"/>
                    <a:pt x="406" y="30"/>
                    <a:pt x="406" y="31"/>
                  </a:cubicBezTo>
                  <a:cubicBezTo>
                    <a:pt x="407" y="30"/>
                    <a:pt x="405" y="29"/>
                    <a:pt x="405" y="28"/>
                  </a:cubicBezTo>
                  <a:cubicBezTo>
                    <a:pt x="404" y="28"/>
                    <a:pt x="404" y="29"/>
                    <a:pt x="403" y="29"/>
                  </a:cubicBezTo>
                  <a:cubicBezTo>
                    <a:pt x="403" y="28"/>
                    <a:pt x="404" y="28"/>
                    <a:pt x="405" y="28"/>
                  </a:cubicBezTo>
                  <a:cubicBezTo>
                    <a:pt x="405" y="28"/>
                    <a:pt x="405" y="27"/>
                    <a:pt x="405" y="27"/>
                  </a:cubicBezTo>
                  <a:cubicBezTo>
                    <a:pt x="405" y="27"/>
                    <a:pt x="406" y="27"/>
                    <a:pt x="406" y="27"/>
                  </a:cubicBezTo>
                  <a:cubicBezTo>
                    <a:pt x="406" y="27"/>
                    <a:pt x="406" y="26"/>
                    <a:pt x="406" y="26"/>
                  </a:cubicBezTo>
                  <a:cubicBezTo>
                    <a:pt x="407" y="26"/>
                    <a:pt x="407" y="26"/>
                    <a:pt x="408" y="26"/>
                  </a:cubicBezTo>
                  <a:cubicBezTo>
                    <a:pt x="407" y="24"/>
                    <a:pt x="410" y="24"/>
                    <a:pt x="409" y="23"/>
                  </a:cubicBezTo>
                  <a:cubicBezTo>
                    <a:pt x="410" y="23"/>
                    <a:pt x="410" y="23"/>
                    <a:pt x="410" y="23"/>
                  </a:cubicBezTo>
                  <a:cubicBezTo>
                    <a:pt x="411" y="23"/>
                    <a:pt x="410" y="25"/>
                    <a:pt x="410" y="25"/>
                  </a:cubicBezTo>
                  <a:cubicBezTo>
                    <a:pt x="411" y="25"/>
                    <a:pt x="409" y="27"/>
                    <a:pt x="411" y="26"/>
                  </a:cubicBezTo>
                  <a:cubicBezTo>
                    <a:pt x="411" y="27"/>
                    <a:pt x="411" y="27"/>
                    <a:pt x="410" y="27"/>
                  </a:cubicBezTo>
                  <a:cubicBezTo>
                    <a:pt x="409" y="29"/>
                    <a:pt x="411" y="28"/>
                    <a:pt x="411" y="30"/>
                  </a:cubicBezTo>
                  <a:cubicBezTo>
                    <a:pt x="413" y="30"/>
                    <a:pt x="414" y="29"/>
                    <a:pt x="414" y="29"/>
                  </a:cubicBezTo>
                  <a:cubicBezTo>
                    <a:pt x="415" y="30"/>
                    <a:pt x="418" y="31"/>
                    <a:pt x="421" y="31"/>
                  </a:cubicBezTo>
                  <a:cubicBezTo>
                    <a:pt x="421" y="30"/>
                    <a:pt x="422" y="29"/>
                    <a:pt x="421" y="28"/>
                  </a:cubicBezTo>
                  <a:cubicBezTo>
                    <a:pt x="421" y="27"/>
                    <a:pt x="421" y="27"/>
                    <a:pt x="420" y="27"/>
                  </a:cubicBezTo>
                  <a:cubicBezTo>
                    <a:pt x="420" y="26"/>
                    <a:pt x="422" y="27"/>
                    <a:pt x="421" y="25"/>
                  </a:cubicBezTo>
                  <a:cubicBezTo>
                    <a:pt x="422" y="25"/>
                    <a:pt x="423" y="25"/>
                    <a:pt x="424" y="26"/>
                  </a:cubicBezTo>
                  <a:cubicBezTo>
                    <a:pt x="424" y="26"/>
                    <a:pt x="425" y="26"/>
                    <a:pt x="425" y="26"/>
                  </a:cubicBezTo>
                  <a:cubicBezTo>
                    <a:pt x="425" y="26"/>
                    <a:pt x="425" y="27"/>
                    <a:pt x="426" y="27"/>
                  </a:cubicBezTo>
                  <a:cubicBezTo>
                    <a:pt x="426" y="28"/>
                    <a:pt x="424" y="28"/>
                    <a:pt x="424" y="30"/>
                  </a:cubicBezTo>
                  <a:cubicBezTo>
                    <a:pt x="425" y="30"/>
                    <a:pt x="425" y="30"/>
                    <a:pt x="425" y="30"/>
                  </a:cubicBezTo>
                  <a:cubicBezTo>
                    <a:pt x="426" y="30"/>
                    <a:pt x="426" y="30"/>
                    <a:pt x="427" y="30"/>
                  </a:cubicBezTo>
                  <a:cubicBezTo>
                    <a:pt x="427" y="30"/>
                    <a:pt x="427" y="30"/>
                    <a:pt x="427" y="30"/>
                  </a:cubicBezTo>
                  <a:cubicBezTo>
                    <a:pt x="427" y="30"/>
                    <a:pt x="428" y="30"/>
                    <a:pt x="428" y="30"/>
                  </a:cubicBezTo>
                  <a:cubicBezTo>
                    <a:pt x="428" y="30"/>
                    <a:pt x="429" y="30"/>
                    <a:pt x="430" y="30"/>
                  </a:cubicBezTo>
                  <a:cubicBezTo>
                    <a:pt x="430" y="29"/>
                    <a:pt x="429" y="30"/>
                    <a:pt x="428" y="30"/>
                  </a:cubicBezTo>
                  <a:cubicBezTo>
                    <a:pt x="429" y="29"/>
                    <a:pt x="429" y="28"/>
                    <a:pt x="431" y="29"/>
                  </a:cubicBezTo>
                  <a:cubicBezTo>
                    <a:pt x="431" y="29"/>
                    <a:pt x="431" y="29"/>
                    <a:pt x="430" y="30"/>
                  </a:cubicBezTo>
                  <a:cubicBezTo>
                    <a:pt x="430" y="31"/>
                    <a:pt x="432" y="30"/>
                    <a:pt x="431" y="30"/>
                  </a:cubicBezTo>
                  <a:cubicBezTo>
                    <a:pt x="432" y="30"/>
                    <a:pt x="432" y="30"/>
                    <a:pt x="432" y="30"/>
                  </a:cubicBezTo>
                  <a:cubicBezTo>
                    <a:pt x="432" y="30"/>
                    <a:pt x="433" y="30"/>
                    <a:pt x="433" y="30"/>
                  </a:cubicBezTo>
                  <a:cubicBezTo>
                    <a:pt x="433" y="30"/>
                    <a:pt x="433" y="30"/>
                    <a:pt x="433" y="30"/>
                  </a:cubicBezTo>
                  <a:cubicBezTo>
                    <a:pt x="434" y="29"/>
                    <a:pt x="434" y="30"/>
                    <a:pt x="434" y="30"/>
                  </a:cubicBezTo>
                  <a:cubicBezTo>
                    <a:pt x="434" y="30"/>
                    <a:pt x="435" y="29"/>
                    <a:pt x="436" y="30"/>
                  </a:cubicBezTo>
                  <a:cubicBezTo>
                    <a:pt x="436" y="28"/>
                    <a:pt x="433" y="29"/>
                    <a:pt x="433" y="30"/>
                  </a:cubicBezTo>
                  <a:cubicBezTo>
                    <a:pt x="432" y="30"/>
                    <a:pt x="432" y="28"/>
                    <a:pt x="432" y="28"/>
                  </a:cubicBezTo>
                  <a:cubicBezTo>
                    <a:pt x="432" y="27"/>
                    <a:pt x="431" y="28"/>
                    <a:pt x="431" y="27"/>
                  </a:cubicBezTo>
                  <a:cubicBezTo>
                    <a:pt x="430" y="27"/>
                    <a:pt x="432" y="25"/>
                    <a:pt x="430" y="26"/>
                  </a:cubicBezTo>
                  <a:cubicBezTo>
                    <a:pt x="431" y="25"/>
                    <a:pt x="431" y="25"/>
                    <a:pt x="431" y="23"/>
                  </a:cubicBezTo>
                  <a:cubicBezTo>
                    <a:pt x="432" y="23"/>
                    <a:pt x="432" y="23"/>
                    <a:pt x="432" y="22"/>
                  </a:cubicBezTo>
                  <a:cubicBezTo>
                    <a:pt x="432" y="22"/>
                    <a:pt x="431" y="22"/>
                    <a:pt x="431" y="22"/>
                  </a:cubicBezTo>
                  <a:cubicBezTo>
                    <a:pt x="431" y="22"/>
                    <a:pt x="431" y="23"/>
                    <a:pt x="431" y="23"/>
                  </a:cubicBezTo>
                  <a:cubicBezTo>
                    <a:pt x="430" y="22"/>
                    <a:pt x="431" y="21"/>
                    <a:pt x="430" y="20"/>
                  </a:cubicBezTo>
                  <a:cubicBezTo>
                    <a:pt x="428" y="22"/>
                    <a:pt x="428" y="19"/>
                    <a:pt x="429" y="17"/>
                  </a:cubicBezTo>
                  <a:cubicBezTo>
                    <a:pt x="431" y="17"/>
                    <a:pt x="431" y="17"/>
                    <a:pt x="431" y="17"/>
                  </a:cubicBezTo>
                  <a:cubicBezTo>
                    <a:pt x="430" y="16"/>
                    <a:pt x="431" y="17"/>
                    <a:pt x="432" y="16"/>
                  </a:cubicBezTo>
                  <a:cubicBezTo>
                    <a:pt x="432" y="16"/>
                    <a:pt x="432" y="15"/>
                    <a:pt x="432" y="15"/>
                  </a:cubicBezTo>
                  <a:cubicBezTo>
                    <a:pt x="433" y="15"/>
                    <a:pt x="433" y="16"/>
                    <a:pt x="432" y="16"/>
                  </a:cubicBezTo>
                  <a:cubicBezTo>
                    <a:pt x="433" y="18"/>
                    <a:pt x="435" y="15"/>
                    <a:pt x="435" y="18"/>
                  </a:cubicBezTo>
                  <a:cubicBezTo>
                    <a:pt x="436" y="16"/>
                    <a:pt x="438" y="18"/>
                    <a:pt x="439" y="19"/>
                  </a:cubicBezTo>
                  <a:cubicBezTo>
                    <a:pt x="437" y="20"/>
                    <a:pt x="436" y="19"/>
                    <a:pt x="434" y="19"/>
                  </a:cubicBezTo>
                  <a:cubicBezTo>
                    <a:pt x="434" y="20"/>
                    <a:pt x="434" y="22"/>
                    <a:pt x="434" y="22"/>
                  </a:cubicBezTo>
                  <a:cubicBezTo>
                    <a:pt x="435" y="23"/>
                    <a:pt x="434" y="23"/>
                    <a:pt x="434" y="23"/>
                  </a:cubicBezTo>
                  <a:cubicBezTo>
                    <a:pt x="434" y="23"/>
                    <a:pt x="435" y="23"/>
                    <a:pt x="435" y="23"/>
                  </a:cubicBezTo>
                  <a:cubicBezTo>
                    <a:pt x="434" y="25"/>
                    <a:pt x="434" y="22"/>
                    <a:pt x="432" y="22"/>
                  </a:cubicBezTo>
                  <a:cubicBezTo>
                    <a:pt x="433" y="24"/>
                    <a:pt x="433" y="25"/>
                    <a:pt x="434" y="25"/>
                  </a:cubicBezTo>
                  <a:cubicBezTo>
                    <a:pt x="434" y="26"/>
                    <a:pt x="434" y="26"/>
                    <a:pt x="434" y="25"/>
                  </a:cubicBezTo>
                  <a:cubicBezTo>
                    <a:pt x="433" y="25"/>
                    <a:pt x="434" y="26"/>
                    <a:pt x="434" y="27"/>
                  </a:cubicBezTo>
                  <a:cubicBezTo>
                    <a:pt x="436" y="27"/>
                    <a:pt x="436" y="27"/>
                    <a:pt x="436" y="27"/>
                  </a:cubicBezTo>
                  <a:cubicBezTo>
                    <a:pt x="435" y="25"/>
                    <a:pt x="438" y="27"/>
                    <a:pt x="438" y="25"/>
                  </a:cubicBezTo>
                  <a:cubicBezTo>
                    <a:pt x="440" y="26"/>
                    <a:pt x="441" y="25"/>
                    <a:pt x="442" y="26"/>
                  </a:cubicBezTo>
                  <a:cubicBezTo>
                    <a:pt x="442" y="25"/>
                    <a:pt x="443" y="25"/>
                    <a:pt x="443" y="25"/>
                  </a:cubicBezTo>
                  <a:cubicBezTo>
                    <a:pt x="443" y="24"/>
                    <a:pt x="442" y="24"/>
                    <a:pt x="442" y="24"/>
                  </a:cubicBezTo>
                  <a:close/>
                  <a:moveTo>
                    <a:pt x="19" y="14"/>
                  </a:moveTo>
                  <a:cubicBezTo>
                    <a:pt x="19" y="14"/>
                    <a:pt x="19" y="14"/>
                    <a:pt x="19" y="14"/>
                  </a:cubicBezTo>
                  <a:cubicBezTo>
                    <a:pt x="19" y="14"/>
                    <a:pt x="19" y="14"/>
                    <a:pt x="19" y="14"/>
                  </a:cubicBezTo>
                  <a:close/>
                  <a:moveTo>
                    <a:pt x="6" y="20"/>
                  </a:moveTo>
                  <a:cubicBezTo>
                    <a:pt x="8" y="20"/>
                    <a:pt x="8" y="20"/>
                    <a:pt x="8" y="20"/>
                  </a:cubicBezTo>
                  <a:cubicBezTo>
                    <a:pt x="8" y="21"/>
                    <a:pt x="4" y="20"/>
                    <a:pt x="6" y="20"/>
                  </a:cubicBezTo>
                  <a:close/>
                  <a:moveTo>
                    <a:pt x="8" y="10"/>
                  </a:moveTo>
                  <a:cubicBezTo>
                    <a:pt x="8" y="10"/>
                    <a:pt x="8" y="11"/>
                    <a:pt x="8" y="11"/>
                  </a:cubicBezTo>
                  <a:cubicBezTo>
                    <a:pt x="8" y="11"/>
                    <a:pt x="8" y="11"/>
                    <a:pt x="8" y="11"/>
                  </a:cubicBezTo>
                  <a:cubicBezTo>
                    <a:pt x="8" y="11"/>
                    <a:pt x="8" y="11"/>
                    <a:pt x="8" y="10"/>
                  </a:cubicBezTo>
                  <a:close/>
                  <a:moveTo>
                    <a:pt x="16" y="25"/>
                  </a:moveTo>
                  <a:cubicBezTo>
                    <a:pt x="16" y="25"/>
                    <a:pt x="16" y="24"/>
                    <a:pt x="16" y="23"/>
                  </a:cubicBezTo>
                  <a:cubicBezTo>
                    <a:pt x="17" y="23"/>
                    <a:pt x="17" y="23"/>
                    <a:pt x="17" y="23"/>
                  </a:cubicBezTo>
                  <a:cubicBezTo>
                    <a:pt x="18" y="24"/>
                    <a:pt x="16" y="24"/>
                    <a:pt x="16" y="25"/>
                  </a:cubicBezTo>
                  <a:close/>
                  <a:moveTo>
                    <a:pt x="44" y="19"/>
                  </a:moveTo>
                  <a:cubicBezTo>
                    <a:pt x="43" y="19"/>
                    <a:pt x="43" y="19"/>
                    <a:pt x="43" y="19"/>
                  </a:cubicBezTo>
                  <a:cubicBezTo>
                    <a:pt x="43" y="19"/>
                    <a:pt x="43" y="19"/>
                    <a:pt x="44" y="19"/>
                  </a:cubicBezTo>
                  <a:close/>
                  <a:moveTo>
                    <a:pt x="40" y="26"/>
                  </a:moveTo>
                  <a:cubicBezTo>
                    <a:pt x="40" y="25"/>
                    <a:pt x="40" y="25"/>
                    <a:pt x="41" y="25"/>
                  </a:cubicBezTo>
                  <a:cubicBezTo>
                    <a:pt x="41" y="23"/>
                    <a:pt x="40" y="23"/>
                    <a:pt x="40" y="22"/>
                  </a:cubicBezTo>
                  <a:cubicBezTo>
                    <a:pt x="41" y="23"/>
                    <a:pt x="41" y="24"/>
                    <a:pt x="43" y="24"/>
                  </a:cubicBezTo>
                  <a:cubicBezTo>
                    <a:pt x="42" y="25"/>
                    <a:pt x="42" y="26"/>
                    <a:pt x="40" y="26"/>
                  </a:cubicBezTo>
                  <a:close/>
                  <a:moveTo>
                    <a:pt x="45" y="21"/>
                  </a:moveTo>
                  <a:cubicBezTo>
                    <a:pt x="44" y="21"/>
                    <a:pt x="44" y="19"/>
                    <a:pt x="46" y="19"/>
                  </a:cubicBezTo>
                  <a:cubicBezTo>
                    <a:pt x="45" y="19"/>
                    <a:pt x="45" y="20"/>
                    <a:pt x="45" y="21"/>
                  </a:cubicBezTo>
                  <a:close/>
                  <a:moveTo>
                    <a:pt x="330" y="23"/>
                  </a:moveTo>
                  <a:cubicBezTo>
                    <a:pt x="330" y="24"/>
                    <a:pt x="330" y="24"/>
                    <a:pt x="330" y="25"/>
                  </a:cubicBezTo>
                  <a:cubicBezTo>
                    <a:pt x="330" y="25"/>
                    <a:pt x="330" y="25"/>
                    <a:pt x="330" y="25"/>
                  </a:cubicBezTo>
                  <a:cubicBezTo>
                    <a:pt x="330" y="25"/>
                    <a:pt x="329" y="24"/>
                    <a:pt x="329" y="24"/>
                  </a:cubicBezTo>
                  <a:cubicBezTo>
                    <a:pt x="329" y="24"/>
                    <a:pt x="329" y="24"/>
                    <a:pt x="329" y="24"/>
                  </a:cubicBezTo>
                  <a:cubicBezTo>
                    <a:pt x="329" y="24"/>
                    <a:pt x="329" y="24"/>
                    <a:pt x="329" y="23"/>
                  </a:cubicBezTo>
                  <a:cubicBezTo>
                    <a:pt x="330" y="23"/>
                    <a:pt x="330" y="23"/>
                    <a:pt x="330" y="23"/>
                  </a:cubicBezTo>
                  <a:close/>
                  <a:moveTo>
                    <a:pt x="327" y="22"/>
                  </a:moveTo>
                  <a:cubicBezTo>
                    <a:pt x="327" y="23"/>
                    <a:pt x="327" y="23"/>
                    <a:pt x="328" y="23"/>
                  </a:cubicBezTo>
                  <a:cubicBezTo>
                    <a:pt x="328" y="23"/>
                    <a:pt x="327" y="23"/>
                    <a:pt x="327" y="23"/>
                  </a:cubicBezTo>
                  <a:cubicBezTo>
                    <a:pt x="328" y="23"/>
                    <a:pt x="328" y="24"/>
                    <a:pt x="328" y="24"/>
                  </a:cubicBezTo>
                  <a:cubicBezTo>
                    <a:pt x="327" y="24"/>
                    <a:pt x="327" y="24"/>
                    <a:pt x="327" y="24"/>
                  </a:cubicBezTo>
                  <a:cubicBezTo>
                    <a:pt x="327" y="23"/>
                    <a:pt x="325" y="23"/>
                    <a:pt x="327" y="22"/>
                  </a:cubicBezTo>
                  <a:close/>
                  <a:moveTo>
                    <a:pt x="305" y="24"/>
                  </a:moveTo>
                  <a:cubicBezTo>
                    <a:pt x="305" y="24"/>
                    <a:pt x="304" y="24"/>
                    <a:pt x="304" y="24"/>
                  </a:cubicBezTo>
                  <a:cubicBezTo>
                    <a:pt x="304" y="24"/>
                    <a:pt x="304" y="24"/>
                    <a:pt x="304" y="24"/>
                  </a:cubicBezTo>
                  <a:cubicBezTo>
                    <a:pt x="305" y="24"/>
                    <a:pt x="305" y="24"/>
                    <a:pt x="305" y="24"/>
                  </a:cubicBezTo>
                  <a:cubicBezTo>
                    <a:pt x="305" y="24"/>
                    <a:pt x="305" y="24"/>
                    <a:pt x="305" y="24"/>
                  </a:cubicBezTo>
                  <a:close/>
                  <a:moveTo>
                    <a:pt x="303" y="10"/>
                  </a:moveTo>
                  <a:cubicBezTo>
                    <a:pt x="303" y="10"/>
                    <a:pt x="303" y="10"/>
                    <a:pt x="304" y="10"/>
                  </a:cubicBezTo>
                  <a:cubicBezTo>
                    <a:pt x="303" y="10"/>
                    <a:pt x="303" y="10"/>
                    <a:pt x="303" y="10"/>
                  </a:cubicBezTo>
                  <a:close/>
                  <a:moveTo>
                    <a:pt x="306" y="12"/>
                  </a:moveTo>
                  <a:cubicBezTo>
                    <a:pt x="306" y="12"/>
                    <a:pt x="306" y="12"/>
                    <a:pt x="306" y="12"/>
                  </a:cubicBezTo>
                  <a:cubicBezTo>
                    <a:pt x="306" y="12"/>
                    <a:pt x="306" y="12"/>
                    <a:pt x="307" y="12"/>
                  </a:cubicBezTo>
                  <a:cubicBezTo>
                    <a:pt x="307" y="12"/>
                    <a:pt x="307" y="12"/>
                    <a:pt x="307" y="12"/>
                  </a:cubicBezTo>
                  <a:cubicBezTo>
                    <a:pt x="306" y="12"/>
                    <a:pt x="306" y="12"/>
                    <a:pt x="306" y="12"/>
                  </a:cubicBezTo>
                  <a:close/>
                  <a:moveTo>
                    <a:pt x="300" y="15"/>
                  </a:moveTo>
                  <a:cubicBezTo>
                    <a:pt x="301" y="15"/>
                    <a:pt x="301" y="15"/>
                    <a:pt x="301" y="16"/>
                  </a:cubicBezTo>
                  <a:cubicBezTo>
                    <a:pt x="301" y="16"/>
                    <a:pt x="301" y="16"/>
                    <a:pt x="301" y="16"/>
                  </a:cubicBezTo>
                  <a:cubicBezTo>
                    <a:pt x="301" y="16"/>
                    <a:pt x="300" y="16"/>
                    <a:pt x="300" y="15"/>
                  </a:cubicBezTo>
                  <a:close/>
                  <a:moveTo>
                    <a:pt x="300" y="15"/>
                  </a:moveTo>
                  <a:cubicBezTo>
                    <a:pt x="300" y="14"/>
                    <a:pt x="301" y="14"/>
                    <a:pt x="301" y="14"/>
                  </a:cubicBezTo>
                  <a:cubicBezTo>
                    <a:pt x="301" y="14"/>
                    <a:pt x="300" y="14"/>
                    <a:pt x="300" y="13"/>
                  </a:cubicBezTo>
                  <a:cubicBezTo>
                    <a:pt x="301" y="13"/>
                    <a:pt x="301" y="14"/>
                    <a:pt x="301" y="14"/>
                  </a:cubicBezTo>
                  <a:cubicBezTo>
                    <a:pt x="301" y="15"/>
                    <a:pt x="300" y="15"/>
                    <a:pt x="300" y="15"/>
                  </a:cubicBezTo>
                  <a:close/>
                  <a:moveTo>
                    <a:pt x="311" y="12"/>
                  </a:moveTo>
                  <a:cubicBezTo>
                    <a:pt x="311" y="12"/>
                    <a:pt x="311" y="12"/>
                    <a:pt x="311" y="12"/>
                  </a:cubicBezTo>
                  <a:cubicBezTo>
                    <a:pt x="311" y="12"/>
                    <a:pt x="311" y="13"/>
                    <a:pt x="311" y="13"/>
                  </a:cubicBezTo>
                  <a:cubicBezTo>
                    <a:pt x="311" y="13"/>
                    <a:pt x="311" y="12"/>
                    <a:pt x="311" y="12"/>
                  </a:cubicBezTo>
                  <a:close/>
                  <a:moveTo>
                    <a:pt x="313" y="13"/>
                  </a:moveTo>
                  <a:cubicBezTo>
                    <a:pt x="313" y="14"/>
                    <a:pt x="313" y="14"/>
                    <a:pt x="313" y="14"/>
                  </a:cubicBezTo>
                  <a:cubicBezTo>
                    <a:pt x="312" y="14"/>
                    <a:pt x="312" y="14"/>
                    <a:pt x="312" y="14"/>
                  </a:cubicBezTo>
                  <a:cubicBezTo>
                    <a:pt x="312" y="14"/>
                    <a:pt x="312" y="14"/>
                    <a:pt x="313" y="13"/>
                  </a:cubicBezTo>
                  <a:close/>
                  <a:moveTo>
                    <a:pt x="313" y="15"/>
                  </a:moveTo>
                  <a:cubicBezTo>
                    <a:pt x="313" y="15"/>
                    <a:pt x="313" y="15"/>
                    <a:pt x="313" y="15"/>
                  </a:cubicBezTo>
                  <a:cubicBezTo>
                    <a:pt x="313" y="15"/>
                    <a:pt x="313" y="15"/>
                    <a:pt x="313" y="15"/>
                  </a:cubicBezTo>
                  <a:cubicBezTo>
                    <a:pt x="313" y="15"/>
                    <a:pt x="313" y="15"/>
                    <a:pt x="313" y="15"/>
                  </a:cubicBezTo>
                  <a:close/>
                  <a:moveTo>
                    <a:pt x="316" y="13"/>
                  </a:moveTo>
                  <a:cubicBezTo>
                    <a:pt x="316" y="12"/>
                    <a:pt x="314" y="13"/>
                    <a:pt x="314" y="12"/>
                  </a:cubicBezTo>
                  <a:cubicBezTo>
                    <a:pt x="315" y="12"/>
                    <a:pt x="315" y="12"/>
                    <a:pt x="316" y="12"/>
                  </a:cubicBezTo>
                  <a:cubicBezTo>
                    <a:pt x="316" y="12"/>
                    <a:pt x="316" y="12"/>
                    <a:pt x="316" y="12"/>
                  </a:cubicBezTo>
                  <a:cubicBezTo>
                    <a:pt x="316" y="12"/>
                    <a:pt x="316" y="13"/>
                    <a:pt x="317" y="12"/>
                  </a:cubicBezTo>
                  <a:cubicBezTo>
                    <a:pt x="317" y="13"/>
                    <a:pt x="318" y="14"/>
                    <a:pt x="318" y="14"/>
                  </a:cubicBezTo>
                  <a:cubicBezTo>
                    <a:pt x="318" y="14"/>
                    <a:pt x="318" y="14"/>
                    <a:pt x="318" y="14"/>
                  </a:cubicBezTo>
                  <a:cubicBezTo>
                    <a:pt x="318" y="14"/>
                    <a:pt x="318" y="14"/>
                    <a:pt x="318" y="14"/>
                  </a:cubicBezTo>
                  <a:cubicBezTo>
                    <a:pt x="317" y="14"/>
                    <a:pt x="317" y="14"/>
                    <a:pt x="317" y="15"/>
                  </a:cubicBezTo>
                  <a:cubicBezTo>
                    <a:pt x="317" y="14"/>
                    <a:pt x="316" y="14"/>
                    <a:pt x="315" y="14"/>
                  </a:cubicBezTo>
                  <a:cubicBezTo>
                    <a:pt x="315" y="14"/>
                    <a:pt x="315" y="13"/>
                    <a:pt x="316" y="13"/>
                  </a:cubicBezTo>
                  <a:close/>
                  <a:moveTo>
                    <a:pt x="323" y="12"/>
                  </a:moveTo>
                  <a:cubicBezTo>
                    <a:pt x="323" y="13"/>
                    <a:pt x="323" y="14"/>
                    <a:pt x="322" y="14"/>
                  </a:cubicBezTo>
                  <a:cubicBezTo>
                    <a:pt x="322" y="14"/>
                    <a:pt x="322" y="13"/>
                    <a:pt x="322" y="13"/>
                  </a:cubicBezTo>
                  <a:cubicBezTo>
                    <a:pt x="322" y="13"/>
                    <a:pt x="322" y="13"/>
                    <a:pt x="322" y="12"/>
                  </a:cubicBezTo>
                  <a:cubicBezTo>
                    <a:pt x="322" y="12"/>
                    <a:pt x="323" y="12"/>
                    <a:pt x="323" y="12"/>
                  </a:cubicBezTo>
                  <a:close/>
                  <a:moveTo>
                    <a:pt x="324" y="14"/>
                  </a:moveTo>
                  <a:cubicBezTo>
                    <a:pt x="324" y="14"/>
                    <a:pt x="324" y="14"/>
                    <a:pt x="325" y="14"/>
                  </a:cubicBezTo>
                  <a:cubicBezTo>
                    <a:pt x="325" y="14"/>
                    <a:pt x="325" y="14"/>
                    <a:pt x="325" y="14"/>
                  </a:cubicBezTo>
                  <a:cubicBezTo>
                    <a:pt x="324" y="14"/>
                    <a:pt x="324" y="14"/>
                    <a:pt x="324" y="14"/>
                  </a:cubicBezTo>
                  <a:close/>
                  <a:moveTo>
                    <a:pt x="323" y="11"/>
                  </a:moveTo>
                  <a:cubicBezTo>
                    <a:pt x="323" y="11"/>
                    <a:pt x="322" y="11"/>
                    <a:pt x="322" y="11"/>
                  </a:cubicBezTo>
                  <a:cubicBezTo>
                    <a:pt x="323" y="11"/>
                    <a:pt x="324" y="11"/>
                    <a:pt x="325" y="10"/>
                  </a:cubicBezTo>
                  <a:cubicBezTo>
                    <a:pt x="325" y="10"/>
                    <a:pt x="325" y="10"/>
                    <a:pt x="325" y="10"/>
                  </a:cubicBezTo>
                  <a:cubicBezTo>
                    <a:pt x="325" y="11"/>
                    <a:pt x="325" y="11"/>
                    <a:pt x="326" y="10"/>
                  </a:cubicBezTo>
                  <a:cubicBezTo>
                    <a:pt x="326" y="10"/>
                    <a:pt x="326" y="10"/>
                    <a:pt x="326" y="9"/>
                  </a:cubicBezTo>
                  <a:cubicBezTo>
                    <a:pt x="326" y="10"/>
                    <a:pt x="326" y="10"/>
                    <a:pt x="327" y="10"/>
                  </a:cubicBezTo>
                  <a:cubicBezTo>
                    <a:pt x="327" y="10"/>
                    <a:pt x="327" y="10"/>
                    <a:pt x="327" y="10"/>
                  </a:cubicBezTo>
                  <a:cubicBezTo>
                    <a:pt x="327" y="11"/>
                    <a:pt x="328" y="10"/>
                    <a:pt x="328" y="10"/>
                  </a:cubicBezTo>
                  <a:cubicBezTo>
                    <a:pt x="328" y="10"/>
                    <a:pt x="328" y="11"/>
                    <a:pt x="329" y="10"/>
                  </a:cubicBezTo>
                  <a:cubicBezTo>
                    <a:pt x="329" y="11"/>
                    <a:pt x="329" y="11"/>
                    <a:pt x="329" y="11"/>
                  </a:cubicBezTo>
                  <a:cubicBezTo>
                    <a:pt x="329" y="12"/>
                    <a:pt x="328" y="12"/>
                    <a:pt x="328" y="13"/>
                  </a:cubicBezTo>
                  <a:cubicBezTo>
                    <a:pt x="327" y="12"/>
                    <a:pt x="327" y="12"/>
                    <a:pt x="326" y="13"/>
                  </a:cubicBezTo>
                  <a:cubicBezTo>
                    <a:pt x="324" y="13"/>
                    <a:pt x="324" y="12"/>
                    <a:pt x="323" y="11"/>
                  </a:cubicBezTo>
                  <a:close/>
                  <a:moveTo>
                    <a:pt x="331" y="8"/>
                  </a:moveTo>
                  <a:cubicBezTo>
                    <a:pt x="331" y="8"/>
                    <a:pt x="331" y="8"/>
                    <a:pt x="331" y="8"/>
                  </a:cubicBezTo>
                  <a:cubicBezTo>
                    <a:pt x="331" y="8"/>
                    <a:pt x="331" y="8"/>
                    <a:pt x="331" y="8"/>
                  </a:cubicBezTo>
                  <a:cubicBezTo>
                    <a:pt x="331" y="8"/>
                    <a:pt x="331" y="8"/>
                    <a:pt x="331" y="8"/>
                  </a:cubicBezTo>
                  <a:close/>
                  <a:moveTo>
                    <a:pt x="327" y="14"/>
                  </a:moveTo>
                  <a:cubicBezTo>
                    <a:pt x="327" y="14"/>
                    <a:pt x="328" y="14"/>
                    <a:pt x="328" y="13"/>
                  </a:cubicBezTo>
                  <a:cubicBezTo>
                    <a:pt x="329" y="14"/>
                    <a:pt x="330" y="15"/>
                    <a:pt x="329" y="15"/>
                  </a:cubicBezTo>
                  <a:cubicBezTo>
                    <a:pt x="329" y="15"/>
                    <a:pt x="328" y="15"/>
                    <a:pt x="328" y="15"/>
                  </a:cubicBezTo>
                  <a:cubicBezTo>
                    <a:pt x="327" y="15"/>
                    <a:pt x="327" y="15"/>
                    <a:pt x="327" y="14"/>
                  </a:cubicBezTo>
                  <a:close/>
                  <a:moveTo>
                    <a:pt x="337" y="10"/>
                  </a:moveTo>
                  <a:cubicBezTo>
                    <a:pt x="337" y="11"/>
                    <a:pt x="337" y="11"/>
                    <a:pt x="337" y="11"/>
                  </a:cubicBezTo>
                  <a:cubicBezTo>
                    <a:pt x="337" y="11"/>
                    <a:pt x="337" y="11"/>
                    <a:pt x="337" y="11"/>
                  </a:cubicBezTo>
                  <a:cubicBezTo>
                    <a:pt x="337" y="11"/>
                    <a:pt x="337" y="11"/>
                    <a:pt x="337" y="10"/>
                  </a:cubicBezTo>
                  <a:close/>
                  <a:moveTo>
                    <a:pt x="334" y="8"/>
                  </a:moveTo>
                  <a:cubicBezTo>
                    <a:pt x="333" y="8"/>
                    <a:pt x="333" y="7"/>
                    <a:pt x="333" y="7"/>
                  </a:cubicBezTo>
                  <a:cubicBezTo>
                    <a:pt x="333" y="7"/>
                    <a:pt x="333" y="7"/>
                    <a:pt x="334" y="7"/>
                  </a:cubicBezTo>
                  <a:cubicBezTo>
                    <a:pt x="334" y="7"/>
                    <a:pt x="334" y="8"/>
                    <a:pt x="334" y="8"/>
                  </a:cubicBezTo>
                  <a:close/>
                  <a:moveTo>
                    <a:pt x="330" y="8"/>
                  </a:moveTo>
                  <a:cubicBezTo>
                    <a:pt x="330" y="8"/>
                    <a:pt x="330" y="8"/>
                    <a:pt x="330" y="8"/>
                  </a:cubicBezTo>
                  <a:cubicBezTo>
                    <a:pt x="330" y="8"/>
                    <a:pt x="330" y="8"/>
                    <a:pt x="330" y="8"/>
                  </a:cubicBezTo>
                  <a:cubicBezTo>
                    <a:pt x="330" y="8"/>
                    <a:pt x="330" y="8"/>
                    <a:pt x="330" y="8"/>
                  </a:cubicBezTo>
                  <a:close/>
                  <a:moveTo>
                    <a:pt x="329" y="5"/>
                  </a:moveTo>
                  <a:cubicBezTo>
                    <a:pt x="329" y="5"/>
                    <a:pt x="329" y="5"/>
                    <a:pt x="329" y="6"/>
                  </a:cubicBezTo>
                  <a:cubicBezTo>
                    <a:pt x="329" y="5"/>
                    <a:pt x="329" y="5"/>
                    <a:pt x="329" y="5"/>
                  </a:cubicBezTo>
                  <a:close/>
                  <a:moveTo>
                    <a:pt x="326" y="9"/>
                  </a:moveTo>
                  <a:cubicBezTo>
                    <a:pt x="326" y="9"/>
                    <a:pt x="326" y="9"/>
                    <a:pt x="326" y="9"/>
                  </a:cubicBezTo>
                  <a:cubicBezTo>
                    <a:pt x="326" y="9"/>
                    <a:pt x="326" y="9"/>
                    <a:pt x="326" y="9"/>
                  </a:cubicBezTo>
                  <a:cubicBezTo>
                    <a:pt x="326" y="9"/>
                    <a:pt x="326" y="9"/>
                    <a:pt x="326" y="9"/>
                  </a:cubicBezTo>
                  <a:close/>
                  <a:moveTo>
                    <a:pt x="321" y="8"/>
                  </a:moveTo>
                  <a:cubicBezTo>
                    <a:pt x="320" y="8"/>
                    <a:pt x="320" y="7"/>
                    <a:pt x="319" y="7"/>
                  </a:cubicBezTo>
                  <a:cubicBezTo>
                    <a:pt x="320" y="7"/>
                    <a:pt x="321" y="6"/>
                    <a:pt x="321" y="8"/>
                  </a:cubicBezTo>
                  <a:close/>
                  <a:moveTo>
                    <a:pt x="318" y="5"/>
                  </a:moveTo>
                  <a:cubicBezTo>
                    <a:pt x="319" y="5"/>
                    <a:pt x="320" y="6"/>
                    <a:pt x="319" y="6"/>
                  </a:cubicBezTo>
                  <a:cubicBezTo>
                    <a:pt x="319" y="7"/>
                    <a:pt x="319" y="7"/>
                    <a:pt x="319" y="7"/>
                  </a:cubicBezTo>
                  <a:cubicBezTo>
                    <a:pt x="319" y="7"/>
                    <a:pt x="319" y="7"/>
                    <a:pt x="319" y="7"/>
                  </a:cubicBezTo>
                  <a:cubicBezTo>
                    <a:pt x="318" y="7"/>
                    <a:pt x="318" y="7"/>
                    <a:pt x="318" y="8"/>
                  </a:cubicBezTo>
                  <a:cubicBezTo>
                    <a:pt x="317" y="7"/>
                    <a:pt x="319" y="6"/>
                    <a:pt x="318" y="5"/>
                  </a:cubicBezTo>
                  <a:close/>
                  <a:moveTo>
                    <a:pt x="310" y="9"/>
                  </a:moveTo>
                  <a:cubicBezTo>
                    <a:pt x="309" y="9"/>
                    <a:pt x="309" y="8"/>
                    <a:pt x="308" y="8"/>
                  </a:cubicBezTo>
                  <a:cubicBezTo>
                    <a:pt x="308" y="8"/>
                    <a:pt x="308" y="8"/>
                    <a:pt x="308" y="8"/>
                  </a:cubicBezTo>
                  <a:cubicBezTo>
                    <a:pt x="308" y="8"/>
                    <a:pt x="308" y="8"/>
                    <a:pt x="308" y="8"/>
                  </a:cubicBezTo>
                  <a:cubicBezTo>
                    <a:pt x="308" y="8"/>
                    <a:pt x="307" y="8"/>
                    <a:pt x="307" y="8"/>
                  </a:cubicBezTo>
                  <a:cubicBezTo>
                    <a:pt x="307" y="7"/>
                    <a:pt x="307" y="7"/>
                    <a:pt x="307" y="7"/>
                  </a:cubicBezTo>
                  <a:cubicBezTo>
                    <a:pt x="307" y="7"/>
                    <a:pt x="307" y="7"/>
                    <a:pt x="307" y="7"/>
                  </a:cubicBezTo>
                  <a:cubicBezTo>
                    <a:pt x="309" y="7"/>
                    <a:pt x="310" y="7"/>
                    <a:pt x="310" y="9"/>
                  </a:cubicBezTo>
                  <a:close/>
                  <a:moveTo>
                    <a:pt x="303" y="9"/>
                  </a:moveTo>
                  <a:cubicBezTo>
                    <a:pt x="303" y="9"/>
                    <a:pt x="303" y="9"/>
                    <a:pt x="303" y="9"/>
                  </a:cubicBezTo>
                  <a:cubicBezTo>
                    <a:pt x="303" y="9"/>
                    <a:pt x="303" y="9"/>
                    <a:pt x="303" y="9"/>
                  </a:cubicBezTo>
                  <a:cubicBezTo>
                    <a:pt x="303" y="9"/>
                    <a:pt x="303" y="9"/>
                    <a:pt x="303" y="9"/>
                  </a:cubicBezTo>
                  <a:close/>
                  <a:moveTo>
                    <a:pt x="299" y="16"/>
                  </a:moveTo>
                  <a:cubicBezTo>
                    <a:pt x="299" y="16"/>
                    <a:pt x="299" y="16"/>
                    <a:pt x="298" y="16"/>
                  </a:cubicBezTo>
                  <a:cubicBezTo>
                    <a:pt x="298" y="16"/>
                    <a:pt x="299" y="16"/>
                    <a:pt x="299" y="17"/>
                  </a:cubicBezTo>
                  <a:cubicBezTo>
                    <a:pt x="297" y="16"/>
                    <a:pt x="299" y="15"/>
                    <a:pt x="297" y="15"/>
                  </a:cubicBezTo>
                  <a:cubicBezTo>
                    <a:pt x="298" y="14"/>
                    <a:pt x="299" y="15"/>
                    <a:pt x="299" y="16"/>
                  </a:cubicBezTo>
                  <a:close/>
                  <a:moveTo>
                    <a:pt x="288" y="20"/>
                  </a:moveTo>
                  <a:cubicBezTo>
                    <a:pt x="288" y="20"/>
                    <a:pt x="288" y="20"/>
                    <a:pt x="288" y="20"/>
                  </a:cubicBezTo>
                  <a:cubicBezTo>
                    <a:pt x="288" y="20"/>
                    <a:pt x="288" y="21"/>
                    <a:pt x="288" y="21"/>
                  </a:cubicBezTo>
                  <a:cubicBezTo>
                    <a:pt x="288" y="21"/>
                    <a:pt x="288" y="21"/>
                    <a:pt x="288" y="20"/>
                  </a:cubicBezTo>
                  <a:close/>
                  <a:moveTo>
                    <a:pt x="288" y="14"/>
                  </a:moveTo>
                  <a:cubicBezTo>
                    <a:pt x="288" y="14"/>
                    <a:pt x="288" y="13"/>
                    <a:pt x="287" y="13"/>
                  </a:cubicBezTo>
                  <a:cubicBezTo>
                    <a:pt x="287" y="12"/>
                    <a:pt x="287" y="12"/>
                    <a:pt x="287" y="12"/>
                  </a:cubicBezTo>
                  <a:cubicBezTo>
                    <a:pt x="288" y="13"/>
                    <a:pt x="289" y="13"/>
                    <a:pt x="289" y="13"/>
                  </a:cubicBezTo>
                  <a:cubicBezTo>
                    <a:pt x="289" y="14"/>
                    <a:pt x="289" y="14"/>
                    <a:pt x="288" y="14"/>
                  </a:cubicBezTo>
                  <a:close/>
                  <a:moveTo>
                    <a:pt x="293" y="10"/>
                  </a:moveTo>
                  <a:cubicBezTo>
                    <a:pt x="293" y="10"/>
                    <a:pt x="293" y="10"/>
                    <a:pt x="293" y="10"/>
                  </a:cubicBezTo>
                  <a:cubicBezTo>
                    <a:pt x="293" y="10"/>
                    <a:pt x="293" y="10"/>
                    <a:pt x="293" y="10"/>
                  </a:cubicBezTo>
                  <a:cubicBezTo>
                    <a:pt x="293" y="10"/>
                    <a:pt x="293" y="10"/>
                    <a:pt x="293" y="10"/>
                  </a:cubicBezTo>
                  <a:cubicBezTo>
                    <a:pt x="293" y="10"/>
                    <a:pt x="293" y="10"/>
                    <a:pt x="293" y="10"/>
                  </a:cubicBezTo>
                  <a:close/>
                  <a:moveTo>
                    <a:pt x="292" y="16"/>
                  </a:moveTo>
                  <a:cubicBezTo>
                    <a:pt x="292" y="16"/>
                    <a:pt x="292" y="16"/>
                    <a:pt x="292" y="16"/>
                  </a:cubicBezTo>
                  <a:cubicBezTo>
                    <a:pt x="292" y="16"/>
                    <a:pt x="294" y="15"/>
                    <a:pt x="295" y="15"/>
                  </a:cubicBezTo>
                  <a:cubicBezTo>
                    <a:pt x="295" y="15"/>
                    <a:pt x="295" y="15"/>
                    <a:pt x="295" y="15"/>
                  </a:cubicBezTo>
                  <a:cubicBezTo>
                    <a:pt x="294" y="15"/>
                    <a:pt x="294" y="16"/>
                    <a:pt x="294" y="16"/>
                  </a:cubicBezTo>
                  <a:cubicBezTo>
                    <a:pt x="294" y="16"/>
                    <a:pt x="294" y="16"/>
                    <a:pt x="294" y="16"/>
                  </a:cubicBezTo>
                  <a:cubicBezTo>
                    <a:pt x="293" y="16"/>
                    <a:pt x="292" y="16"/>
                    <a:pt x="292" y="16"/>
                  </a:cubicBezTo>
                  <a:close/>
                  <a:moveTo>
                    <a:pt x="296" y="14"/>
                  </a:moveTo>
                  <a:cubicBezTo>
                    <a:pt x="296" y="14"/>
                    <a:pt x="296" y="14"/>
                    <a:pt x="296" y="14"/>
                  </a:cubicBezTo>
                  <a:cubicBezTo>
                    <a:pt x="296" y="14"/>
                    <a:pt x="296" y="13"/>
                    <a:pt x="296" y="13"/>
                  </a:cubicBezTo>
                  <a:cubicBezTo>
                    <a:pt x="297" y="13"/>
                    <a:pt x="297" y="14"/>
                    <a:pt x="296" y="14"/>
                  </a:cubicBezTo>
                  <a:close/>
                  <a:moveTo>
                    <a:pt x="296" y="11"/>
                  </a:moveTo>
                  <a:cubicBezTo>
                    <a:pt x="296" y="11"/>
                    <a:pt x="296" y="12"/>
                    <a:pt x="296" y="12"/>
                  </a:cubicBezTo>
                  <a:cubicBezTo>
                    <a:pt x="296" y="12"/>
                    <a:pt x="296" y="13"/>
                    <a:pt x="295" y="13"/>
                  </a:cubicBezTo>
                  <a:cubicBezTo>
                    <a:pt x="295" y="13"/>
                    <a:pt x="295" y="13"/>
                    <a:pt x="296" y="12"/>
                  </a:cubicBezTo>
                  <a:cubicBezTo>
                    <a:pt x="294" y="14"/>
                    <a:pt x="293" y="13"/>
                    <a:pt x="292" y="13"/>
                  </a:cubicBezTo>
                  <a:cubicBezTo>
                    <a:pt x="292" y="14"/>
                    <a:pt x="292" y="14"/>
                    <a:pt x="293" y="14"/>
                  </a:cubicBezTo>
                  <a:cubicBezTo>
                    <a:pt x="293" y="15"/>
                    <a:pt x="292" y="15"/>
                    <a:pt x="292" y="15"/>
                  </a:cubicBezTo>
                  <a:cubicBezTo>
                    <a:pt x="291" y="15"/>
                    <a:pt x="290" y="14"/>
                    <a:pt x="290" y="13"/>
                  </a:cubicBezTo>
                  <a:cubicBezTo>
                    <a:pt x="290" y="13"/>
                    <a:pt x="291" y="13"/>
                    <a:pt x="291" y="13"/>
                  </a:cubicBezTo>
                  <a:cubicBezTo>
                    <a:pt x="291" y="13"/>
                    <a:pt x="292" y="12"/>
                    <a:pt x="292" y="12"/>
                  </a:cubicBezTo>
                  <a:cubicBezTo>
                    <a:pt x="293" y="12"/>
                    <a:pt x="294" y="12"/>
                    <a:pt x="295" y="12"/>
                  </a:cubicBezTo>
                  <a:cubicBezTo>
                    <a:pt x="295" y="11"/>
                    <a:pt x="296" y="11"/>
                    <a:pt x="296" y="11"/>
                  </a:cubicBezTo>
                  <a:cubicBezTo>
                    <a:pt x="296" y="11"/>
                    <a:pt x="296" y="11"/>
                    <a:pt x="296" y="11"/>
                  </a:cubicBezTo>
                  <a:close/>
                  <a:moveTo>
                    <a:pt x="295" y="6"/>
                  </a:moveTo>
                  <a:cubicBezTo>
                    <a:pt x="295" y="6"/>
                    <a:pt x="295" y="6"/>
                    <a:pt x="295" y="6"/>
                  </a:cubicBezTo>
                  <a:cubicBezTo>
                    <a:pt x="295" y="6"/>
                    <a:pt x="295" y="6"/>
                    <a:pt x="295" y="6"/>
                  </a:cubicBezTo>
                  <a:close/>
                  <a:moveTo>
                    <a:pt x="284" y="14"/>
                  </a:moveTo>
                  <a:cubicBezTo>
                    <a:pt x="284" y="14"/>
                    <a:pt x="284" y="14"/>
                    <a:pt x="284" y="14"/>
                  </a:cubicBezTo>
                  <a:cubicBezTo>
                    <a:pt x="284" y="14"/>
                    <a:pt x="284" y="14"/>
                    <a:pt x="284" y="14"/>
                  </a:cubicBezTo>
                  <a:cubicBezTo>
                    <a:pt x="284" y="14"/>
                    <a:pt x="284" y="14"/>
                    <a:pt x="284" y="14"/>
                  </a:cubicBezTo>
                  <a:close/>
                  <a:moveTo>
                    <a:pt x="282" y="11"/>
                  </a:moveTo>
                  <a:cubicBezTo>
                    <a:pt x="282" y="11"/>
                    <a:pt x="281" y="12"/>
                    <a:pt x="280" y="12"/>
                  </a:cubicBezTo>
                  <a:cubicBezTo>
                    <a:pt x="280" y="12"/>
                    <a:pt x="280" y="12"/>
                    <a:pt x="280" y="11"/>
                  </a:cubicBezTo>
                  <a:cubicBezTo>
                    <a:pt x="281" y="12"/>
                    <a:pt x="282" y="11"/>
                    <a:pt x="282" y="11"/>
                  </a:cubicBezTo>
                  <a:close/>
                  <a:moveTo>
                    <a:pt x="278" y="6"/>
                  </a:moveTo>
                  <a:cubicBezTo>
                    <a:pt x="278" y="6"/>
                    <a:pt x="278" y="6"/>
                    <a:pt x="278" y="6"/>
                  </a:cubicBezTo>
                  <a:cubicBezTo>
                    <a:pt x="278" y="6"/>
                    <a:pt x="278" y="7"/>
                    <a:pt x="278" y="7"/>
                  </a:cubicBezTo>
                  <a:cubicBezTo>
                    <a:pt x="278" y="7"/>
                    <a:pt x="278" y="7"/>
                    <a:pt x="278" y="7"/>
                  </a:cubicBezTo>
                  <a:cubicBezTo>
                    <a:pt x="278" y="6"/>
                    <a:pt x="278" y="6"/>
                    <a:pt x="278" y="6"/>
                  </a:cubicBezTo>
                  <a:close/>
                  <a:moveTo>
                    <a:pt x="259" y="18"/>
                  </a:moveTo>
                  <a:cubicBezTo>
                    <a:pt x="259" y="18"/>
                    <a:pt x="259" y="18"/>
                    <a:pt x="259" y="18"/>
                  </a:cubicBezTo>
                  <a:cubicBezTo>
                    <a:pt x="259" y="18"/>
                    <a:pt x="259" y="18"/>
                    <a:pt x="259" y="18"/>
                  </a:cubicBezTo>
                  <a:cubicBezTo>
                    <a:pt x="259" y="18"/>
                    <a:pt x="259" y="18"/>
                    <a:pt x="259" y="18"/>
                  </a:cubicBezTo>
                  <a:cubicBezTo>
                    <a:pt x="259" y="18"/>
                    <a:pt x="259" y="18"/>
                    <a:pt x="259" y="18"/>
                  </a:cubicBezTo>
                  <a:close/>
                  <a:moveTo>
                    <a:pt x="258" y="16"/>
                  </a:moveTo>
                  <a:cubicBezTo>
                    <a:pt x="257" y="16"/>
                    <a:pt x="257" y="16"/>
                    <a:pt x="256" y="17"/>
                  </a:cubicBezTo>
                  <a:cubicBezTo>
                    <a:pt x="256" y="16"/>
                    <a:pt x="256" y="16"/>
                    <a:pt x="256" y="15"/>
                  </a:cubicBezTo>
                  <a:cubicBezTo>
                    <a:pt x="256" y="15"/>
                    <a:pt x="257" y="15"/>
                    <a:pt x="257" y="14"/>
                  </a:cubicBezTo>
                  <a:cubicBezTo>
                    <a:pt x="257" y="14"/>
                    <a:pt x="258" y="14"/>
                    <a:pt x="258" y="14"/>
                  </a:cubicBezTo>
                  <a:cubicBezTo>
                    <a:pt x="258" y="15"/>
                    <a:pt x="259" y="16"/>
                    <a:pt x="259" y="17"/>
                  </a:cubicBezTo>
                  <a:cubicBezTo>
                    <a:pt x="259" y="17"/>
                    <a:pt x="258" y="17"/>
                    <a:pt x="258" y="17"/>
                  </a:cubicBezTo>
                  <a:cubicBezTo>
                    <a:pt x="258" y="17"/>
                    <a:pt x="258" y="16"/>
                    <a:pt x="258" y="16"/>
                  </a:cubicBezTo>
                  <a:close/>
                  <a:moveTo>
                    <a:pt x="248" y="13"/>
                  </a:moveTo>
                  <a:cubicBezTo>
                    <a:pt x="248" y="14"/>
                    <a:pt x="248" y="14"/>
                    <a:pt x="247" y="15"/>
                  </a:cubicBezTo>
                  <a:cubicBezTo>
                    <a:pt x="247" y="15"/>
                    <a:pt x="247" y="15"/>
                    <a:pt x="247" y="15"/>
                  </a:cubicBezTo>
                  <a:cubicBezTo>
                    <a:pt x="246" y="15"/>
                    <a:pt x="248" y="12"/>
                    <a:pt x="246" y="12"/>
                  </a:cubicBezTo>
                  <a:cubicBezTo>
                    <a:pt x="246" y="12"/>
                    <a:pt x="246" y="11"/>
                    <a:pt x="247" y="11"/>
                  </a:cubicBezTo>
                  <a:cubicBezTo>
                    <a:pt x="247" y="11"/>
                    <a:pt x="247" y="11"/>
                    <a:pt x="247" y="11"/>
                  </a:cubicBezTo>
                  <a:cubicBezTo>
                    <a:pt x="248" y="11"/>
                    <a:pt x="248" y="11"/>
                    <a:pt x="248" y="11"/>
                  </a:cubicBezTo>
                  <a:cubicBezTo>
                    <a:pt x="248" y="12"/>
                    <a:pt x="249" y="13"/>
                    <a:pt x="250" y="13"/>
                  </a:cubicBezTo>
                  <a:cubicBezTo>
                    <a:pt x="250" y="13"/>
                    <a:pt x="250" y="13"/>
                    <a:pt x="250" y="13"/>
                  </a:cubicBezTo>
                  <a:cubicBezTo>
                    <a:pt x="249" y="14"/>
                    <a:pt x="249" y="14"/>
                    <a:pt x="249" y="14"/>
                  </a:cubicBezTo>
                  <a:cubicBezTo>
                    <a:pt x="249" y="14"/>
                    <a:pt x="249" y="14"/>
                    <a:pt x="249" y="14"/>
                  </a:cubicBezTo>
                  <a:cubicBezTo>
                    <a:pt x="248" y="14"/>
                    <a:pt x="248" y="13"/>
                    <a:pt x="248" y="13"/>
                  </a:cubicBezTo>
                  <a:close/>
                  <a:moveTo>
                    <a:pt x="238" y="10"/>
                  </a:moveTo>
                  <a:cubicBezTo>
                    <a:pt x="238" y="10"/>
                    <a:pt x="238" y="10"/>
                    <a:pt x="238" y="10"/>
                  </a:cubicBezTo>
                  <a:cubicBezTo>
                    <a:pt x="239" y="10"/>
                    <a:pt x="239" y="10"/>
                    <a:pt x="239" y="10"/>
                  </a:cubicBezTo>
                  <a:cubicBezTo>
                    <a:pt x="239" y="10"/>
                    <a:pt x="239" y="10"/>
                    <a:pt x="239" y="10"/>
                  </a:cubicBezTo>
                  <a:cubicBezTo>
                    <a:pt x="239" y="10"/>
                    <a:pt x="240" y="10"/>
                    <a:pt x="240" y="10"/>
                  </a:cubicBezTo>
                  <a:cubicBezTo>
                    <a:pt x="241" y="10"/>
                    <a:pt x="241" y="10"/>
                    <a:pt x="241" y="10"/>
                  </a:cubicBezTo>
                  <a:cubicBezTo>
                    <a:pt x="242" y="10"/>
                    <a:pt x="242" y="10"/>
                    <a:pt x="241" y="10"/>
                  </a:cubicBezTo>
                  <a:cubicBezTo>
                    <a:pt x="241" y="10"/>
                    <a:pt x="239" y="10"/>
                    <a:pt x="238" y="11"/>
                  </a:cubicBezTo>
                  <a:cubicBezTo>
                    <a:pt x="238" y="11"/>
                    <a:pt x="238" y="11"/>
                    <a:pt x="238" y="11"/>
                  </a:cubicBezTo>
                  <a:cubicBezTo>
                    <a:pt x="238" y="11"/>
                    <a:pt x="238" y="11"/>
                    <a:pt x="238" y="11"/>
                  </a:cubicBezTo>
                  <a:cubicBezTo>
                    <a:pt x="238" y="11"/>
                    <a:pt x="238" y="10"/>
                    <a:pt x="238" y="10"/>
                  </a:cubicBezTo>
                  <a:close/>
                  <a:moveTo>
                    <a:pt x="274" y="15"/>
                  </a:moveTo>
                  <a:cubicBezTo>
                    <a:pt x="274" y="15"/>
                    <a:pt x="273" y="15"/>
                    <a:pt x="273" y="15"/>
                  </a:cubicBezTo>
                  <a:cubicBezTo>
                    <a:pt x="272" y="15"/>
                    <a:pt x="271" y="14"/>
                    <a:pt x="271" y="13"/>
                  </a:cubicBezTo>
                  <a:cubicBezTo>
                    <a:pt x="271" y="13"/>
                    <a:pt x="271" y="13"/>
                    <a:pt x="271" y="13"/>
                  </a:cubicBezTo>
                  <a:cubicBezTo>
                    <a:pt x="273" y="13"/>
                    <a:pt x="273" y="13"/>
                    <a:pt x="273" y="13"/>
                  </a:cubicBezTo>
                  <a:cubicBezTo>
                    <a:pt x="272" y="12"/>
                    <a:pt x="273" y="13"/>
                    <a:pt x="274" y="13"/>
                  </a:cubicBezTo>
                  <a:cubicBezTo>
                    <a:pt x="274" y="13"/>
                    <a:pt x="274" y="13"/>
                    <a:pt x="274" y="13"/>
                  </a:cubicBezTo>
                  <a:cubicBezTo>
                    <a:pt x="274" y="14"/>
                    <a:pt x="274" y="13"/>
                    <a:pt x="274" y="15"/>
                  </a:cubicBezTo>
                  <a:close/>
                  <a:moveTo>
                    <a:pt x="274" y="8"/>
                  </a:moveTo>
                  <a:cubicBezTo>
                    <a:pt x="274" y="8"/>
                    <a:pt x="273" y="8"/>
                    <a:pt x="273" y="8"/>
                  </a:cubicBezTo>
                  <a:cubicBezTo>
                    <a:pt x="274" y="8"/>
                    <a:pt x="274" y="8"/>
                    <a:pt x="274" y="8"/>
                  </a:cubicBezTo>
                  <a:cubicBezTo>
                    <a:pt x="274" y="8"/>
                    <a:pt x="274" y="8"/>
                    <a:pt x="274" y="8"/>
                  </a:cubicBezTo>
                  <a:close/>
                  <a:moveTo>
                    <a:pt x="273" y="8"/>
                  </a:moveTo>
                  <a:cubicBezTo>
                    <a:pt x="272" y="9"/>
                    <a:pt x="271" y="8"/>
                    <a:pt x="272" y="7"/>
                  </a:cubicBezTo>
                  <a:cubicBezTo>
                    <a:pt x="271" y="7"/>
                    <a:pt x="271" y="8"/>
                    <a:pt x="271" y="8"/>
                  </a:cubicBezTo>
                  <a:cubicBezTo>
                    <a:pt x="271" y="7"/>
                    <a:pt x="271" y="7"/>
                    <a:pt x="272" y="7"/>
                  </a:cubicBezTo>
                  <a:cubicBezTo>
                    <a:pt x="272" y="7"/>
                    <a:pt x="272" y="8"/>
                    <a:pt x="273" y="8"/>
                  </a:cubicBezTo>
                  <a:close/>
                  <a:moveTo>
                    <a:pt x="266" y="16"/>
                  </a:moveTo>
                  <a:cubicBezTo>
                    <a:pt x="265" y="16"/>
                    <a:pt x="265" y="16"/>
                    <a:pt x="265" y="16"/>
                  </a:cubicBezTo>
                  <a:cubicBezTo>
                    <a:pt x="265" y="15"/>
                    <a:pt x="265" y="15"/>
                    <a:pt x="264" y="15"/>
                  </a:cubicBezTo>
                  <a:cubicBezTo>
                    <a:pt x="264" y="15"/>
                    <a:pt x="264" y="15"/>
                    <a:pt x="264" y="15"/>
                  </a:cubicBezTo>
                  <a:cubicBezTo>
                    <a:pt x="264" y="14"/>
                    <a:pt x="265" y="15"/>
                    <a:pt x="265" y="15"/>
                  </a:cubicBezTo>
                  <a:cubicBezTo>
                    <a:pt x="265" y="15"/>
                    <a:pt x="266" y="16"/>
                    <a:pt x="266" y="16"/>
                  </a:cubicBezTo>
                  <a:close/>
                  <a:moveTo>
                    <a:pt x="255" y="16"/>
                  </a:moveTo>
                  <a:cubicBezTo>
                    <a:pt x="254" y="15"/>
                    <a:pt x="255" y="15"/>
                    <a:pt x="255" y="13"/>
                  </a:cubicBezTo>
                  <a:cubicBezTo>
                    <a:pt x="254" y="13"/>
                    <a:pt x="254" y="13"/>
                    <a:pt x="254" y="12"/>
                  </a:cubicBezTo>
                  <a:cubicBezTo>
                    <a:pt x="254" y="13"/>
                    <a:pt x="255" y="13"/>
                    <a:pt x="256" y="13"/>
                  </a:cubicBezTo>
                  <a:cubicBezTo>
                    <a:pt x="256" y="14"/>
                    <a:pt x="256" y="14"/>
                    <a:pt x="256" y="14"/>
                  </a:cubicBezTo>
                  <a:cubicBezTo>
                    <a:pt x="255" y="14"/>
                    <a:pt x="256" y="16"/>
                    <a:pt x="255" y="16"/>
                  </a:cubicBezTo>
                  <a:close/>
                  <a:moveTo>
                    <a:pt x="259" y="14"/>
                  </a:moveTo>
                  <a:cubicBezTo>
                    <a:pt x="259" y="14"/>
                    <a:pt x="260" y="14"/>
                    <a:pt x="258" y="14"/>
                  </a:cubicBezTo>
                  <a:cubicBezTo>
                    <a:pt x="258" y="14"/>
                    <a:pt x="259" y="14"/>
                    <a:pt x="259" y="14"/>
                  </a:cubicBezTo>
                  <a:close/>
                  <a:moveTo>
                    <a:pt x="261" y="13"/>
                  </a:moveTo>
                  <a:cubicBezTo>
                    <a:pt x="261" y="13"/>
                    <a:pt x="261" y="13"/>
                    <a:pt x="261" y="14"/>
                  </a:cubicBezTo>
                  <a:cubicBezTo>
                    <a:pt x="261" y="14"/>
                    <a:pt x="260" y="13"/>
                    <a:pt x="260" y="13"/>
                  </a:cubicBezTo>
                  <a:cubicBezTo>
                    <a:pt x="260" y="13"/>
                    <a:pt x="261" y="13"/>
                    <a:pt x="261" y="13"/>
                  </a:cubicBezTo>
                  <a:cubicBezTo>
                    <a:pt x="261" y="13"/>
                    <a:pt x="261" y="13"/>
                    <a:pt x="262" y="12"/>
                  </a:cubicBezTo>
                  <a:cubicBezTo>
                    <a:pt x="262" y="13"/>
                    <a:pt x="262" y="13"/>
                    <a:pt x="261" y="13"/>
                  </a:cubicBezTo>
                  <a:close/>
                  <a:moveTo>
                    <a:pt x="245" y="14"/>
                  </a:moveTo>
                  <a:cubicBezTo>
                    <a:pt x="245" y="14"/>
                    <a:pt x="245" y="14"/>
                    <a:pt x="245" y="14"/>
                  </a:cubicBezTo>
                  <a:cubicBezTo>
                    <a:pt x="245" y="14"/>
                    <a:pt x="245" y="14"/>
                    <a:pt x="245" y="13"/>
                  </a:cubicBezTo>
                  <a:cubicBezTo>
                    <a:pt x="245" y="14"/>
                    <a:pt x="245" y="14"/>
                    <a:pt x="245" y="14"/>
                  </a:cubicBezTo>
                  <a:close/>
                  <a:moveTo>
                    <a:pt x="239" y="12"/>
                  </a:moveTo>
                  <a:cubicBezTo>
                    <a:pt x="240" y="11"/>
                    <a:pt x="240" y="11"/>
                    <a:pt x="241" y="12"/>
                  </a:cubicBezTo>
                  <a:cubicBezTo>
                    <a:pt x="240" y="12"/>
                    <a:pt x="240" y="12"/>
                    <a:pt x="239" y="12"/>
                  </a:cubicBezTo>
                  <a:close/>
                  <a:moveTo>
                    <a:pt x="241" y="14"/>
                  </a:moveTo>
                  <a:cubicBezTo>
                    <a:pt x="241" y="14"/>
                    <a:pt x="241" y="14"/>
                    <a:pt x="242" y="14"/>
                  </a:cubicBezTo>
                  <a:cubicBezTo>
                    <a:pt x="242" y="13"/>
                    <a:pt x="243" y="14"/>
                    <a:pt x="244" y="14"/>
                  </a:cubicBezTo>
                  <a:cubicBezTo>
                    <a:pt x="242" y="15"/>
                    <a:pt x="241" y="15"/>
                    <a:pt x="240" y="14"/>
                  </a:cubicBezTo>
                  <a:cubicBezTo>
                    <a:pt x="240" y="13"/>
                    <a:pt x="240" y="13"/>
                    <a:pt x="241" y="14"/>
                  </a:cubicBezTo>
                  <a:close/>
                  <a:moveTo>
                    <a:pt x="250" y="12"/>
                  </a:moveTo>
                  <a:cubicBezTo>
                    <a:pt x="250" y="12"/>
                    <a:pt x="250" y="12"/>
                    <a:pt x="251" y="12"/>
                  </a:cubicBezTo>
                  <a:cubicBezTo>
                    <a:pt x="251" y="12"/>
                    <a:pt x="251" y="12"/>
                    <a:pt x="251" y="12"/>
                  </a:cubicBezTo>
                  <a:cubicBezTo>
                    <a:pt x="251" y="12"/>
                    <a:pt x="250" y="12"/>
                    <a:pt x="250" y="12"/>
                  </a:cubicBezTo>
                  <a:cubicBezTo>
                    <a:pt x="250" y="12"/>
                    <a:pt x="250" y="12"/>
                    <a:pt x="250" y="12"/>
                  </a:cubicBezTo>
                  <a:close/>
                  <a:moveTo>
                    <a:pt x="271" y="16"/>
                  </a:moveTo>
                  <a:cubicBezTo>
                    <a:pt x="271" y="16"/>
                    <a:pt x="271" y="16"/>
                    <a:pt x="271" y="16"/>
                  </a:cubicBezTo>
                  <a:cubicBezTo>
                    <a:pt x="271" y="16"/>
                    <a:pt x="271" y="16"/>
                    <a:pt x="271" y="16"/>
                  </a:cubicBezTo>
                  <a:cubicBezTo>
                    <a:pt x="271" y="16"/>
                    <a:pt x="271" y="16"/>
                    <a:pt x="271" y="16"/>
                  </a:cubicBezTo>
                  <a:close/>
                  <a:moveTo>
                    <a:pt x="272" y="3"/>
                  </a:moveTo>
                  <a:cubicBezTo>
                    <a:pt x="273" y="3"/>
                    <a:pt x="272" y="4"/>
                    <a:pt x="273" y="4"/>
                  </a:cubicBezTo>
                  <a:cubicBezTo>
                    <a:pt x="273" y="5"/>
                    <a:pt x="271" y="5"/>
                    <a:pt x="270" y="4"/>
                  </a:cubicBezTo>
                  <a:cubicBezTo>
                    <a:pt x="270" y="3"/>
                    <a:pt x="272" y="5"/>
                    <a:pt x="272" y="3"/>
                  </a:cubicBezTo>
                  <a:close/>
                  <a:moveTo>
                    <a:pt x="270" y="6"/>
                  </a:moveTo>
                  <a:cubicBezTo>
                    <a:pt x="270" y="6"/>
                    <a:pt x="270" y="6"/>
                    <a:pt x="270" y="6"/>
                  </a:cubicBezTo>
                  <a:cubicBezTo>
                    <a:pt x="270" y="6"/>
                    <a:pt x="270" y="6"/>
                    <a:pt x="270" y="7"/>
                  </a:cubicBezTo>
                  <a:cubicBezTo>
                    <a:pt x="270" y="7"/>
                    <a:pt x="270" y="7"/>
                    <a:pt x="269" y="7"/>
                  </a:cubicBezTo>
                  <a:cubicBezTo>
                    <a:pt x="269" y="6"/>
                    <a:pt x="269" y="6"/>
                    <a:pt x="270" y="6"/>
                  </a:cubicBezTo>
                  <a:close/>
                  <a:moveTo>
                    <a:pt x="265" y="8"/>
                  </a:moveTo>
                  <a:cubicBezTo>
                    <a:pt x="265" y="10"/>
                    <a:pt x="265" y="10"/>
                    <a:pt x="265" y="10"/>
                  </a:cubicBezTo>
                  <a:cubicBezTo>
                    <a:pt x="264" y="10"/>
                    <a:pt x="264" y="10"/>
                    <a:pt x="264" y="10"/>
                  </a:cubicBezTo>
                  <a:cubicBezTo>
                    <a:pt x="264" y="10"/>
                    <a:pt x="264" y="10"/>
                    <a:pt x="264" y="10"/>
                  </a:cubicBezTo>
                  <a:cubicBezTo>
                    <a:pt x="264" y="9"/>
                    <a:pt x="264" y="9"/>
                    <a:pt x="264" y="9"/>
                  </a:cubicBezTo>
                  <a:cubicBezTo>
                    <a:pt x="263" y="9"/>
                    <a:pt x="263" y="9"/>
                    <a:pt x="263" y="9"/>
                  </a:cubicBezTo>
                  <a:cubicBezTo>
                    <a:pt x="263" y="8"/>
                    <a:pt x="263" y="8"/>
                    <a:pt x="263" y="8"/>
                  </a:cubicBezTo>
                  <a:lnTo>
                    <a:pt x="265" y="8"/>
                  </a:lnTo>
                  <a:close/>
                  <a:moveTo>
                    <a:pt x="259" y="8"/>
                  </a:moveTo>
                  <a:cubicBezTo>
                    <a:pt x="259" y="7"/>
                    <a:pt x="259" y="7"/>
                    <a:pt x="259" y="7"/>
                  </a:cubicBezTo>
                  <a:cubicBezTo>
                    <a:pt x="259" y="7"/>
                    <a:pt x="259" y="7"/>
                    <a:pt x="259" y="8"/>
                  </a:cubicBezTo>
                  <a:close/>
                  <a:moveTo>
                    <a:pt x="257" y="7"/>
                  </a:moveTo>
                  <a:cubicBezTo>
                    <a:pt x="257" y="7"/>
                    <a:pt x="257" y="7"/>
                    <a:pt x="257" y="7"/>
                  </a:cubicBezTo>
                  <a:cubicBezTo>
                    <a:pt x="257" y="7"/>
                    <a:pt x="257" y="7"/>
                    <a:pt x="257" y="7"/>
                  </a:cubicBezTo>
                  <a:cubicBezTo>
                    <a:pt x="257" y="7"/>
                    <a:pt x="257" y="7"/>
                    <a:pt x="257" y="7"/>
                  </a:cubicBezTo>
                  <a:close/>
                  <a:moveTo>
                    <a:pt x="235" y="12"/>
                  </a:moveTo>
                  <a:cubicBezTo>
                    <a:pt x="235" y="12"/>
                    <a:pt x="236" y="12"/>
                    <a:pt x="236" y="12"/>
                  </a:cubicBezTo>
                  <a:cubicBezTo>
                    <a:pt x="236" y="12"/>
                    <a:pt x="236" y="13"/>
                    <a:pt x="236" y="13"/>
                  </a:cubicBezTo>
                  <a:cubicBezTo>
                    <a:pt x="236" y="13"/>
                    <a:pt x="234" y="14"/>
                    <a:pt x="234" y="14"/>
                  </a:cubicBezTo>
                  <a:cubicBezTo>
                    <a:pt x="234" y="14"/>
                    <a:pt x="234" y="14"/>
                    <a:pt x="234" y="14"/>
                  </a:cubicBezTo>
                  <a:cubicBezTo>
                    <a:pt x="234" y="13"/>
                    <a:pt x="234" y="13"/>
                    <a:pt x="235" y="12"/>
                  </a:cubicBezTo>
                  <a:close/>
                  <a:moveTo>
                    <a:pt x="227" y="14"/>
                  </a:moveTo>
                  <a:cubicBezTo>
                    <a:pt x="227" y="15"/>
                    <a:pt x="227" y="15"/>
                    <a:pt x="227" y="15"/>
                  </a:cubicBezTo>
                  <a:cubicBezTo>
                    <a:pt x="227" y="15"/>
                    <a:pt x="226" y="15"/>
                    <a:pt x="226" y="15"/>
                  </a:cubicBezTo>
                  <a:cubicBezTo>
                    <a:pt x="226" y="15"/>
                    <a:pt x="227" y="14"/>
                    <a:pt x="227" y="14"/>
                  </a:cubicBezTo>
                  <a:close/>
                  <a:moveTo>
                    <a:pt x="227" y="16"/>
                  </a:moveTo>
                  <a:cubicBezTo>
                    <a:pt x="226" y="18"/>
                    <a:pt x="229" y="17"/>
                    <a:pt x="228" y="18"/>
                  </a:cubicBezTo>
                  <a:cubicBezTo>
                    <a:pt x="228" y="18"/>
                    <a:pt x="228" y="18"/>
                    <a:pt x="227" y="18"/>
                  </a:cubicBezTo>
                  <a:cubicBezTo>
                    <a:pt x="227" y="18"/>
                    <a:pt x="227" y="17"/>
                    <a:pt x="226" y="17"/>
                  </a:cubicBezTo>
                  <a:cubicBezTo>
                    <a:pt x="226" y="17"/>
                    <a:pt x="226" y="17"/>
                    <a:pt x="226" y="17"/>
                  </a:cubicBezTo>
                  <a:cubicBezTo>
                    <a:pt x="226" y="17"/>
                    <a:pt x="226" y="16"/>
                    <a:pt x="227" y="16"/>
                  </a:cubicBezTo>
                  <a:close/>
                  <a:moveTo>
                    <a:pt x="223" y="9"/>
                  </a:moveTo>
                  <a:cubicBezTo>
                    <a:pt x="223" y="9"/>
                    <a:pt x="223" y="9"/>
                    <a:pt x="223" y="9"/>
                  </a:cubicBezTo>
                  <a:cubicBezTo>
                    <a:pt x="223" y="9"/>
                    <a:pt x="223" y="9"/>
                    <a:pt x="223" y="9"/>
                  </a:cubicBezTo>
                  <a:close/>
                  <a:moveTo>
                    <a:pt x="222" y="10"/>
                  </a:moveTo>
                  <a:cubicBezTo>
                    <a:pt x="222" y="10"/>
                    <a:pt x="222" y="10"/>
                    <a:pt x="222" y="10"/>
                  </a:cubicBezTo>
                  <a:cubicBezTo>
                    <a:pt x="222" y="10"/>
                    <a:pt x="222" y="10"/>
                    <a:pt x="222" y="10"/>
                  </a:cubicBezTo>
                  <a:cubicBezTo>
                    <a:pt x="222" y="10"/>
                    <a:pt x="222" y="10"/>
                    <a:pt x="222" y="10"/>
                  </a:cubicBezTo>
                  <a:close/>
                  <a:moveTo>
                    <a:pt x="216" y="13"/>
                  </a:moveTo>
                  <a:cubicBezTo>
                    <a:pt x="216" y="13"/>
                    <a:pt x="216" y="13"/>
                    <a:pt x="216" y="12"/>
                  </a:cubicBezTo>
                  <a:cubicBezTo>
                    <a:pt x="217" y="12"/>
                    <a:pt x="217" y="14"/>
                    <a:pt x="218" y="13"/>
                  </a:cubicBezTo>
                  <a:cubicBezTo>
                    <a:pt x="218" y="14"/>
                    <a:pt x="216" y="15"/>
                    <a:pt x="218" y="15"/>
                  </a:cubicBezTo>
                  <a:cubicBezTo>
                    <a:pt x="218" y="15"/>
                    <a:pt x="217" y="15"/>
                    <a:pt x="217" y="15"/>
                  </a:cubicBezTo>
                  <a:cubicBezTo>
                    <a:pt x="216" y="15"/>
                    <a:pt x="216" y="16"/>
                    <a:pt x="216" y="16"/>
                  </a:cubicBezTo>
                  <a:cubicBezTo>
                    <a:pt x="216" y="16"/>
                    <a:pt x="216" y="15"/>
                    <a:pt x="215" y="15"/>
                  </a:cubicBezTo>
                  <a:cubicBezTo>
                    <a:pt x="215" y="15"/>
                    <a:pt x="215" y="15"/>
                    <a:pt x="214" y="15"/>
                  </a:cubicBezTo>
                  <a:cubicBezTo>
                    <a:pt x="214" y="14"/>
                    <a:pt x="214" y="14"/>
                    <a:pt x="215" y="14"/>
                  </a:cubicBezTo>
                  <a:cubicBezTo>
                    <a:pt x="215" y="14"/>
                    <a:pt x="215" y="14"/>
                    <a:pt x="216" y="13"/>
                  </a:cubicBezTo>
                  <a:close/>
                  <a:moveTo>
                    <a:pt x="215" y="21"/>
                  </a:moveTo>
                  <a:cubicBezTo>
                    <a:pt x="215" y="21"/>
                    <a:pt x="215" y="21"/>
                    <a:pt x="215" y="22"/>
                  </a:cubicBezTo>
                  <a:cubicBezTo>
                    <a:pt x="215" y="22"/>
                    <a:pt x="215" y="22"/>
                    <a:pt x="215" y="21"/>
                  </a:cubicBezTo>
                  <a:close/>
                  <a:moveTo>
                    <a:pt x="213" y="16"/>
                  </a:moveTo>
                  <a:cubicBezTo>
                    <a:pt x="212" y="16"/>
                    <a:pt x="212" y="16"/>
                    <a:pt x="212" y="16"/>
                  </a:cubicBezTo>
                  <a:cubicBezTo>
                    <a:pt x="212" y="15"/>
                    <a:pt x="212" y="15"/>
                    <a:pt x="213" y="15"/>
                  </a:cubicBezTo>
                  <a:cubicBezTo>
                    <a:pt x="213" y="15"/>
                    <a:pt x="213" y="16"/>
                    <a:pt x="213" y="16"/>
                  </a:cubicBezTo>
                  <a:close/>
                  <a:moveTo>
                    <a:pt x="230" y="6"/>
                  </a:moveTo>
                  <a:cubicBezTo>
                    <a:pt x="229" y="7"/>
                    <a:pt x="228" y="7"/>
                    <a:pt x="228" y="6"/>
                  </a:cubicBezTo>
                  <a:cubicBezTo>
                    <a:pt x="229" y="6"/>
                    <a:pt x="229" y="5"/>
                    <a:pt x="230" y="6"/>
                  </a:cubicBezTo>
                  <a:close/>
                  <a:moveTo>
                    <a:pt x="213" y="5"/>
                  </a:moveTo>
                  <a:cubicBezTo>
                    <a:pt x="213" y="5"/>
                    <a:pt x="213" y="6"/>
                    <a:pt x="213" y="6"/>
                  </a:cubicBezTo>
                  <a:cubicBezTo>
                    <a:pt x="213" y="6"/>
                    <a:pt x="213" y="5"/>
                    <a:pt x="213" y="5"/>
                  </a:cubicBezTo>
                  <a:close/>
                  <a:moveTo>
                    <a:pt x="212" y="13"/>
                  </a:moveTo>
                  <a:cubicBezTo>
                    <a:pt x="212" y="13"/>
                    <a:pt x="212" y="14"/>
                    <a:pt x="212" y="14"/>
                  </a:cubicBezTo>
                  <a:cubicBezTo>
                    <a:pt x="212" y="14"/>
                    <a:pt x="211" y="14"/>
                    <a:pt x="211" y="14"/>
                  </a:cubicBezTo>
                  <a:cubicBezTo>
                    <a:pt x="211" y="14"/>
                    <a:pt x="211" y="15"/>
                    <a:pt x="211" y="15"/>
                  </a:cubicBezTo>
                  <a:cubicBezTo>
                    <a:pt x="211" y="15"/>
                    <a:pt x="210" y="15"/>
                    <a:pt x="210" y="15"/>
                  </a:cubicBezTo>
                  <a:cubicBezTo>
                    <a:pt x="209" y="15"/>
                    <a:pt x="209" y="14"/>
                    <a:pt x="209" y="13"/>
                  </a:cubicBezTo>
                  <a:cubicBezTo>
                    <a:pt x="208" y="13"/>
                    <a:pt x="208" y="14"/>
                    <a:pt x="208" y="14"/>
                  </a:cubicBezTo>
                  <a:cubicBezTo>
                    <a:pt x="207" y="13"/>
                    <a:pt x="208" y="13"/>
                    <a:pt x="207" y="12"/>
                  </a:cubicBezTo>
                  <a:cubicBezTo>
                    <a:pt x="207" y="12"/>
                    <a:pt x="206" y="12"/>
                    <a:pt x="206" y="12"/>
                  </a:cubicBezTo>
                  <a:cubicBezTo>
                    <a:pt x="206" y="12"/>
                    <a:pt x="206" y="12"/>
                    <a:pt x="206" y="12"/>
                  </a:cubicBezTo>
                  <a:cubicBezTo>
                    <a:pt x="207" y="11"/>
                    <a:pt x="208" y="12"/>
                    <a:pt x="209" y="11"/>
                  </a:cubicBezTo>
                  <a:cubicBezTo>
                    <a:pt x="209" y="10"/>
                    <a:pt x="209" y="10"/>
                    <a:pt x="209" y="10"/>
                  </a:cubicBezTo>
                  <a:cubicBezTo>
                    <a:pt x="209" y="10"/>
                    <a:pt x="209" y="10"/>
                    <a:pt x="209" y="10"/>
                  </a:cubicBezTo>
                  <a:cubicBezTo>
                    <a:pt x="209" y="12"/>
                    <a:pt x="210" y="13"/>
                    <a:pt x="212" y="13"/>
                  </a:cubicBezTo>
                  <a:close/>
                  <a:moveTo>
                    <a:pt x="187" y="16"/>
                  </a:moveTo>
                  <a:cubicBezTo>
                    <a:pt x="188" y="16"/>
                    <a:pt x="188" y="16"/>
                    <a:pt x="188" y="16"/>
                  </a:cubicBezTo>
                  <a:cubicBezTo>
                    <a:pt x="188" y="16"/>
                    <a:pt x="188" y="16"/>
                    <a:pt x="188" y="16"/>
                  </a:cubicBezTo>
                  <a:cubicBezTo>
                    <a:pt x="188" y="16"/>
                    <a:pt x="187" y="16"/>
                    <a:pt x="187" y="16"/>
                  </a:cubicBezTo>
                  <a:close/>
                  <a:moveTo>
                    <a:pt x="184" y="16"/>
                  </a:moveTo>
                  <a:cubicBezTo>
                    <a:pt x="184" y="16"/>
                    <a:pt x="184" y="16"/>
                    <a:pt x="184" y="16"/>
                  </a:cubicBezTo>
                  <a:cubicBezTo>
                    <a:pt x="184" y="16"/>
                    <a:pt x="184" y="16"/>
                    <a:pt x="184" y="16"/>
                  </a:cubicBezTo>
                  <a:close/>
                  <a:moveTo>
                    <a:pt x="151" y="18"/>
                  </a:moveTo>
                  <a:cubicBezTo>
                    <a:pt x="151" y="18"/>
                    <a:pt x="151" y="18"/>
                    <a:pt x="151" y="18"/>
                  </a:cubicBezTo>
                  <a:cubicBezTo>
                    <a:pt x="151" y="18"/>
                    <a:pt x="151" y="18"/>
                    <a:pt x="151" y="18"/>
                  </a:cubicBezTo>
                  <a:cubicBezTo>
                    <a:pt x="151" y="18"/>
                    <a:pt x="151" y="18"/>
                    <a:pt x="151" y="18"/>
                  </a:cubicBezTo>
                  <a:close/>
                  <a:moveTo>
                    <a:pt x="141" y="19"/>
                  </a:moveTo>
                  <a:cubicBezTo>
                    <a:pt x="141" y="19"/>
                    <a:pt x="141" y="18"/>
                    <a:pt x="140" y="18"/>
                  </a:cubicBezTo>
                  <a:cubicBezTo>
                    <a:pt x="140" y="19"/>
                    <a:pt x="140" y="19"/>
                    <a:pt x="139" y="19"/>
                  </a:cubicBezTo>
                  <a:cubicBezTo>
                    <a:pt x="139" y="19"/>
                    <a:pt x="139" y="19"/>
                    <a:pt x="139" y="19"/>
                  </a:cubicBezTo>
                  <a:cubicBezTo>
                    <a:pt x="139" y="18"/>
                    <a:pt x="140" y="18"/>
                    <a:pt x="140" y="17"/>
                  </a:cubicBezTo>
                  <a:cubicBezTo>
                    <a:pt x="140" y="16"/>
                    <a:pt x="139" y="16"/>
                    <a:pt x="139" y="16"/>
                  </a:cubicBezTo>
                  <a:cubicBezTo>
                    <a:pt x="139" y="16"/>
                    <a:pt x="140" y="16"/>
                    <a:pt x="141" y="16"/>
                  </a:cubicBezTo>
                  <a:cubicBezTo>
                    <a:pt x="141" y="17"/>
                    <a:pt x="141" y="17"/>
                    <a:pt x="141" y="18"/>
                  </a:cubicBezTo>
                  <a:cubicBezTo>
                    <a:pt x="141" y="18"/>
                    <a:pt x="141" y="18"/>
                    <a:pt x="141" y="18"/>
                  </a:cubicBezTo>
                  <a:cubicBezTo>
                    <a:pt x="141" y="18"/>
                    <a:pt x="141" y="19"/>
                    <a:pt x="142" y="19"/>
                  </a:cubicBezTo>
                  <a:cubicBezTo>
                    <a:pt x="141" y="19"/>
                    <a:pt x="141" y="19"/>
                    <a:pt x="141" y="19"/>
                  </a:cubicBezTo>
                  <a:close/>
                  <a:moveTo>
                    <a:pt x="111" y="10"/>
                  </a:moveTo>
                  <a:cubicBezTo>
                    <a:pt x="111" y="10"/>
                    <a:pt x="111" y="10"/>
                    <a:pt x="112" y="10"/>
                  </a:cubicBezTo>
                  <a:cubicBezTo>
                    <a:pt x="111" y="10"/>
                    <a:pt x="111" y="10"/>
                    <a:pt x="111" y="10"/>
                  </a:cubicBezTo>
                  <a:close/>
                  <a:moveTo>
                    <a:pt x="112" y="10"/>
                  </a:moveTo>
                  <a:cubicBezTo>
                    <a:pt x="112" y="10"/>
                    <a:pt x="112" y="10"/>
                    <a:pt x="112" y="10"/>
                  </a:cubicBezTo>
                  <a:cubicBezTo>
                    <a:pt x="112" y="10"/>
                    <a:pt x="112" y="10"/>
                    <a:pt x="112" y="10"/>
                  </a:cubicBezTo>
                  <a:cubicBezTo>
                    <a:pt x="112" y="10"/>
                    <a:pt x="112" y="10"/>
                    <a:pt x="112" y="10"/>
                  </a:cubicBezTo>
                  <a:close/>
                  <a:moveTo>
                    <a:pt x="114" y="12"/>
                  </a:moveTo>
                  <a:cubicBezTo>
                    <a:pt x="114" y="12"/>
                    <a:pt x="115" y="12"/>
                    <a:pt x="115" y="12"/>
                  </a:cubicBezTo>
                  <a:cubicBezTo>
                    <a:pt x="115" y="12"/>
                    <a:pt x="115" y="13"/>
                    <a:pt x="116" y="12"/>
                  </a:cubicBezTo>
                  <a:cubicBezTo>
                    <a:pt x="116" y="12"/>
                    <a:pt x="117" y="11"/>
                    <a:pt x="117" y="10"/>
                  </a:cubicBezTo>
                  <a:cubicBezTo>
                    <a:pt x="118" y="11"/>
                    <a:pt x="118" y="11"/>
                    <a:pt x="117" y="11"/>
                  </a:cubicBezTo>
                  <a:cubicBezTo>
                    <a:pt x="117" y="11"/>
                    <a:pt x="117" y="11"/>
                    <a:pt x="117" y="11"/>
                  </a:cubicBezTo>
                  <a:cubicBezTo>
                    <a:pt x="117" y="12"/>
                    <a:pt x="117" y="13"/>
                    <a:pt x="117" y="13"/>
                  </a:cubicBezTo>
                  <a:cubicBezTo>
                    <a:pt x="116" y="13"/>
                    <a:pt x="115" y="13"/>
                    <a:pt x="114" y="13"/>
                  </a:cubicBezTo>
                  <a:cubicBezTo>
                    <a:pt x="114" y="13"/>
                    <a:pt x="114" y="13"/>
                    <a:pt x="114" y="13"/>
                  </a:cubicBezTo>
                  <a:cubicBezTo>
                    <a:pt x="114" y="13"/>
                    <a:pt x="114" y="12"/>
                    <a:pt x="114" y="12"/>
                  </a:cubicBezTo>
                  <a:close/>
                  <a:moveTo>
                    <a:pt x="126" y="17"/>
                  </a:moveTo>
                  <a:cubicBezTo>
                    <a:pt x="126" y="17"/>
                    <a:pt x="126" y="17"/>
                    <a:pt x="126" y="17"/>
                  </a:cubicBezTo>
                  <a:cubicBezTo>
                    <a:pt x="126" y="16"/>
                    <a:pt x="125" y="16"/>
                    <a:pt x="125" y="16"/>
                  </a:cubicBezTo>
                  <a:cubicBezTo>
                    <a:pt x="125" y="16"/>
                    <a:pt x="125" y="16"/>
                    <a:pt x="125" y="16"/>
                  </a:cubicBezTo>
                  <a:cubicBezTo>
                    <a:pt x="125" y="16"/>
                    <a:pt x="125" y="15"/>
                    <a:pt x="125" y="15"/>
                  </a:cubicBezTo>
                  <a:cubicBezTo>
                    <a:pt x="125" y="15"/>
                    <a:pt x="126" y="15"/>
                    <a:pt x="126" y="15"/>
                  </a:cubicBezTo>
                  <a:cubicBezTo>
                    <a:pt x="126" y="16"/>
                    <a:pt x="126" y="16"/>
                    <a:pt x="127" y="16"/>
                  </a:cubicBezTo>
                  <a:cubicBezTo>
                    <a:pt x="127" y="17"/>
                    <a:pt x="126" y="17"/>
                    <a:pt x="126" y="17"/>
                  </a:cubicBezTo>
                  <a:close/>
                  <a:moveTo>
                    <a:pt x="118" y="12"/>
                  </a:moveTo>
                  <a:cubicBezTo>
                    <a:pt x="119" y="12"/>
                    <a:pt x="120" y="12"/>
                    <a:pt x="120" y="13"/>
                  </a:cubicBezTo>
                  <a:cubicBezTo>
                    <a:pt x="120" y="13"/>
                    <a:pt x="120" y="14"/>
                    <a:pt x="120" y="14"/>
                  </a:cubicBezTo>
                  <a:cubicBezTo>
                    <a:pt x="119" y="14"/>
                    <a:pt x="119" y="14"/>
                    <a:pt x="118" y="14"/>
                  </a:cubicBezTo>
                  <a:cubicBezTo>
                    <a:pt x="117" y="14"/>
                    <a:pt x="119" y="13"/>
                    <a:pt x="118" y="12"/>
                  </a:cubicBezTo>
                  <a:close/>
                  <a:moveTo>
                    <a:pt x="127" y="10"/>
                  </a:moveTo>
                  <a:cubicBezTo>
                    <a:pt x="127" y="10"/>
                    <a:pt x="127" y="10"/>
                    <a:pt x="127" y="10"/>
                  </a:cubicBezTo>
                  <a:cubicBezTo>
                    <a:pt x="127" y="10"/>
                    <a:pt x="127" y="9"/>
                    <a:pt x="127" y="9"/>
                  </a:cubicBezTo>
                  <a:cubicBezTo>
                    <a:pt x="127" y="10"/>
                    <a:pt x="127" y="10"/>
                    <a:pt x="127" y="10"/>
                  </a:cubicBezTo>
                  <a:close/>
                  <a:moveTo>
                    <a:pt x="132" y="10"/>
                  </a:moveTo>
                  <a:cubicBezTo>
                    <a:pt x="132" y="11"/>
                    <a:pt x="132" y="11"/>
                    <a:pt x="131" y="11"/>
                  </a:cubicBezTo>
                  <a:cubicBezTo>
                    <a:pt x="130" y="11"/>
                    <a:pt x="131" y="10"/>
                    <a:pt x="131" y="9"/>
                  </a:cubicBezTo>
                  <a:cubicBezTo>
                    <a:pt x="131" y="9"/>
                    <a:pt x="130" y="9"/>
                    <a:pt x="130" y="9"/>
                  </a:cubicBezTo>
                  <a:cubicBezTo>
                    <a:pt x="131" y="9"/>
                    <a:pt x="131" y="9"/>
                    <a:pt x="132" y="9"/>
                  </a:cubicBezTo>
                  <a:cubicBezTo>
                    <a:pt x="132" y="10"/>
                    <a:pt x="131" y="9"/>
                    <a:pt x="131" y="10"/>
                  </a:cubicBezTo>
                  <a:cubicBezTo>
                    <a:pt x="131" y="10"/>
                    <a:pt x="131" y="10"/>
                    <a:pt x="132" y="10"/>
                  </a:cubicBezTo>
                  <a:close/>
                  <a:moveTo>
                    <a:pt x="124" y="9"/>
                  </a:moveTo>
                  <a:cubicBezTo>
                    <a:pt x="124" y="10"/>
                    <a:pt x="123" y="10"/>
                    <a:pt x="122" y="10"/>
                  </a:cubicBezTo>
                  <a:cubicBezTo>
                    <a:pt x="122" y="9"/>
                    <a:pt x="122" y="9"/>
                    <a:pt x="122" y="9"/>
                  </a:cubicBezTo>
                  <a:cubicBezTo>
                    <a:pt x="123" y="9"/>
                    <a:pt x="124" y="9"/>
                    <a:pt x="124" y="9"/>
                  </a:cubicBezTo>
                  <a:close/>
                  <a:moveTo>
                    <a:pt x="129" y="14"/>
                  </a:moveTo>
                  <a:cubicBezTo>
                    <a:pt x="128" y="14"/>
                    <a:pt x="128" y="13"/>
                    <a:pt x="129" y="13"/>
                  </a:cubicBezTo>
                  <a:cubicBezTo>
                    <a:pt x="129" y="13"/>
                    <a:pt x="129" y="13"/>
                    <a:pt x="129" y="13"/>
                  </a:cubicBezTo>
                  <a:cubicBezTo>
                    <a:pt x="129" y="13"/>
                    <a:pt x="129" y="13"/>
                    <a:pt x="129" y="13"/>
                  </a:cubicBezTo>
                  <a:cubicBezTo>
                    <a:pt x="129" y="13"/>
                    <a:pt x="129" y="13"/>
                    <a:pt x="129" y="13"/>
                  </a:cubicBezTo>
                  <a:cubicBezTo>
                    <a:pt x="129" y="13"/>
                    <a:pt x="129" y="14"/>
                    <a:pt x="129" y="14"/>
                  </a:cubicBezTo>
                  <a:close/>
                  <a:moveTo>
                    <a:pt x="125" y="10"/>
                  </a:moveTo>
                  <a:cubicBezTo>
                    <a:pt x="125" y="10"/>
                    <a:pt x="125" y="9"/>
                    <a:pt x="125" y="9"/>
                  </a:cubicBezTo>
                  <a:cubicBezTo>
                    <a:pt x="125" y="9"/>
                    <a:pt x="125" y="9"/>
                    <a:pt x="125" y="9"/>
                  </a:cubicBezTo>
                  <a:cubicBezTo>
                    <a:pt x="125" y="10"/>
                    <a:pt x="125" y="10"/>
                    <a:pt x="125" y="10"/>
                  </a:cubicBezTo>
                  <a:close/>
                  <a:moveTo>
                    <a:pt x="124" y="8"/>
                  </a:moveTo>
                  <a:cubicBezTo>
                    <a:pt x="124" y="8"/>
                    <a:pt x="124" y="8"/>
                    <a:pt x="124" y="8"/>
                  </a:cubicBezTo>
                  <a:cubicBezTo>
                    <a:pt x="124" y="8"/>
                    <a:pt x="124" y="8"/>
                    <a:pt x="124" y="8"/>
                  </a:cubicBezTo>
                  <a:cubicBezTo>
                    <a:pt x="124" y="8"/>
                    <a:pt x="124" y="8"/>
                    <a:pt x="124" y="8"/>
                  </a:cubicBezTo>
                  <a:close/>
                  <a:moveTo>
                    <a:pt x="121" y="11"/>
                  </a:moveTo>
                  <a:cubicBezTo>
                    <a:pt x="121" y="12"/>
                    <a:pt x="121" y="12"/>
                    <a:pt x="121" y="12"/>
                  </a:cubicBezTo>
                  <a:cubicBezTo>
                    <a:pt x="121" y="12"/>
                    <a:pt x="121" y="12"/>
                    <a:pt x="121" y="12"/>
                  </a:cubicBezTo>
                  <a:cubicBezTo>
                    <a:pt x="121" y="12"/>
                    <a:pt x="120" y="12"/>
                    <a:pt x="120" y="12"/>
                  </a:cubicBezTo>
                  <a:cubicBezTo>
                    <a:pt x="120" y="12"/>
                    <a:pt x="120" y="11"/>
                    <a:pt x="121" y="11"/>
                  </a:cubicBezTo>
                  <a:close/>
                  <a:moveTo>
                    <a:pt x="115" y="22"/>
                  </a:moveTo>
                  <a:cubicBezTo>
                    <a:pt x="115" y="22"/>
                    <a:pt x="115" y="22"/>
                    <a:pt x="115" y="22"/>
                  </a:cubicBezTo>
                  <a:cubicBezTo>
                    <a:pt x="114" y="22"/>
                    <a:pt x="114" y="23"/>
                    <a:pt x="113" y="23"/>
                  </a:cubicBezTo>
                  <a:cubicBezTo>
                    <a:pt x="113" y="23"/>
                    <a:pt x="113" y="22"/>
                    <a:pt x="113" y="22"/>
                  </a:cubicBezTo>
                  <a:cubicBezTo>
                    <a:pt x="114" y="22"/>
                    <a:pt x="114" y="22"/>
                    <a:pt x="115" y="22"/>
                  </a:cubicBezTo>
                  <a:close/>
                  <a:moveTo>
                    <a:pt x="114" y="17"/>
                  </a:moveTo>
                  <a:cubicBezTo>
                    <a:pt x="115" y="17"/>
                    <a:pt x="115" y="16"/>
                    <a:pt x="116" y="16"/>
                  </a:cubicBezTo>
                  <a:cubicBezTo>
                    <a:pt x="116" y="16"/>
                    <a:pt x="116" y="16"/>
                    <a:pt x="116" y="16"/>
                  </a:cubicBezTo>
                  <a:cubicBezTo>
                    <a:pt x="116" y="16"/>
                    <a:pt x="116" y="16"/>
                    <a:pt x="116" y="16"/>
                  </a:cubicBezTo>
                  <a:cubicBezTo>
                    <a:pt x="116" y="17"/>
                    <a:pt x="115" y="17"/>
                    <a:pt x="114" y="17"/>
                  </a:cubicBezTo>
                  <a:close/>
                  <a:moveTo>
                    <a:pt x="125" y="19"/>
                  </a:moveTo>
                  <a:cubicBezTo>
                    <a:pt x="124" y="17"/>
                    <a:pt x="125" y="18"/>
                    <a:pt x="126" y="18"/>
                  </a:cubicBezTo>
                  <a:cubicBezTo>
                    <a:pt x="126" y="18"/>
                    <a:pt x="125" y="18"/>
                    <a:pt x="125" y="19"/>
                  </a:cubicBezTo>
                  <a:cubicBezTo>
                    <a:pt x="125" y="19"/>
                    <a:pt x="125" y="19"/>
                    <a:pt x="125" y="19"/>
                  </a:cubicBezTo>
                  <a:close/>
                  <a:moveTo>
                    <a:pt x="127" y="18"/>
                  </a:moveTo>
                  <a:cubicBezTo>
                    <a:pt x="127" y="18"/>
                    <a:pt x="127" y="18"/>
                    <a:pt x="127" y="18"/>
                  </a:cubicBezTo>
                  <a:cubicBezTo>
                    <a:pt x="127" y="18"/>
                    <a:pt x="127" y="18"/>
                    <a:pt x="127" y="18"/>
                  </a:cubicBezTo>
                  <a:cubicBezTo>
                    <a:pt x="127" y="18"/>
                    <a:pt x="127" y="18"/>
                    <a:pt x="127" y="18"/>
                  </a:cubicBezTo>
                  <a:close/>
                  <a:moveTo>
                    <a:pt x="128" y="17"/>
                  </a:moveTo>
                  <a:cubicBezTo>
                    <a:pt x="128" y="17"/>
                    <a:pt x="128" y="17"/>
                    <a:pt x="128" y="17"/>
                  </a:cubicBezTo>
                  <a:cubicBezTo>
                    <a:pt x="128" y="17"/>
                    <a:pt x="128" y="17"/>
                    <a:pt x="128" y="17"/>
                  </a:cubicBezTo>
                  <a:cubicBezTo>
                    <a:pt x="128" y="17"/>
                    <a:pt x="128" y="17"/>
                    <a:pt x="128" y="17"/>
                  </a:cubicBezTo>
                  <a:close/>
                  <a:moveTo>
                    <a:pt x="144" y="19"/>
                  </a:moveTo>
                  <a:cubicBezTo>
                    <a:pt x="143" y="18"/>
                    <a:pt x="145" y="15"/>
                    <a:pt x="146" y="17"/>
                  </a:cubicBezTo>
                  <a:cubicBezTo>
                    <a:pt x="144" y="17"/>
                    <a:pt x="146" y="18"/>
                    <a:pt x="144" y="19"/>
                  </a:cubicBezTo>
                  <a:close/>
                  <a:moveTo>
                    <a:pt x="143" y="17"/>
                  </a:moveTo>
                  <a:cubicBezTo>
                    <a:pt x="143" y="17"/>
                    <a:pt x="143" y="17"/>
                    <a:pt x="143" y="18"/>
                  </a:cubicBezTo>
                  <a:cubicBezTo>
                    <a:pt x="142" y="17"/>
                    <a:pt x="142" y="17"/>
                    <a:pt x="142" y="17"/>
                  </a:cubicBezTo>
                  <a:cubicBezTo>
                    <a:pt x="143" y="17"/>
                    <a:pt x="143" y="16"/>
                    <a:pt x="143" y="16"/>
                  </a:cubicBezTo>
                  <a:cubicBezTo>
                    <a:pt x="143" y="16"/>
                    <a:pt x="143" y="16"/>
                    <a:pt x="143" y="17"/>
                  </a:cubicBezTo>
                  <a:close/>
                  <a:moveTo>
                    <a:pt x="138" y="10"/>
                  </a:moveTo>
                  <a:cubicBezTo>
                    <a:pt x="138" y="11"/>
                    <a:pt x="138" y="11"/>
                    <a:pt x="138" y="11"/>
                  </a:cubicBezTo>
                  <a:cubicBezTo>
                    <a:pt x="138" y="11"/>
                    <a:pt x="137" y="11"/>
                    <a:pt x="137" y="10"/>
                  </a:cubicBezTo>
                  <a:cubicBezTo>
                    <a:pt x="138" y="10"/>
                    <a:pt x="138" y="10"/>
                    <a:pt x="138" y="10"/>
                  </a:cubicBezTo>
                  <a:close/>
                  <a:moveTo>
                    <a:pt x="139" y="11"/>
                  </a:moveTo>
                  <a:cubicBezTo>
                    <a:pt x="139" y="12"/>
                    <a:pt x="139" y="11"/>
                    <a:pt x="139" y="11"/>
                  </a:cubicBezTo>
                  <a:cubicBezTo>
                    <a:pt x="139" y="12"/>
                    <a:pt x="139" y="12"/>
                    <a:pt x="139" y="12"/>
                  </a:cubicBezTo>
                  <a:cubicBezTo>
                    <a:pt x="139" y="12"/>
                    <a:pt x="139" y="12"/>
                    <a:pt x="139" y="11"/>
                  </a:cubicBezTo>
                  <a:close/>
                  <a:moveTo>
                    <a:pt x="143" y="14"/>
                  </a:moveTo>
                  <a:cubicBezTo>
                    <a:pt x="143" y="14"/>
                    <a:pt x="142" y="14"/>
                    <a:pt x="142" y="14"/>
                  </a:cubicBezTo>
                  <a:cubicBezTo>
                    <a:pt x="142" y="14"/>
                    <a:pt x="143" y="14"/>
                    <a:pt x="143" y="13"/>
                  </a:cubicBezTo>
                  <a:cubicBezTo>
                    <a:pt x="143" y="14"/>
                    <a:pt x="143" y="14"/>
                    <a:pt x="143" y="14"/>
                  </a:cubicBezTo>
                  <a:close/>
                  <a:moveTo>
                    <a:pt x="135" y="18"/>
                  </a:moveTo>
                  <a:cubicBezTo>
                    <a:pt x="135" y="18"/>
                    <a:pt x="135" y="19"/>
                    <a:pt x="135" y="19"/>
                  </a:cubicBezTo>
                  <a:cubicBezTo>
                    <a:pt x="135" y="19"/>
                    <a:pt x="135" y="18"/>
                    <a:pt x="135" y="18"/>
                  </a:cubicBezTo>
                  <a:close/>
                  <a:moveTo>
                    <a:pt x="138" y="22"/>
                  </a:moveTo>
                  <a:cubicBezTo>
                    <a:pt x="139" y="22"/>
                    <a:pt x="139" y="22"/>
                    <a:pt x="138" y="22"/>
                  </a:cubicBezTo>
                  <a:cubicBezTo>
                    <a:pt x="138" y="22"/>
                    <a:pt x="138" y="22"/>
                    <a:pt x="138" y="22"/>
                  </a:cubicBezTo>
                  <a:cubicBezTo>
                    <a:pt x="138" y="22"/>
                    <a:pt x="138" y="22"/>
                    <a:pt x="138" y="22"/>
                  </a:cubicBezTo>
                  <a:close/>
                  <a:moveTo>
                    <a:pt x="170" y="6"/>
                  </a:moveTo>
                  <a:cubicBezTo>
                    <a:pt x="171" y="6"/>
                    <a:pt x="171" y="5"/>
                    <a:pt x="171" y="5"/>
                  </a:cubicBezTo>
                  <a:cubicBezTo>
                    <a:pt x="171" y="5"/>
                    <a:pt x="171" y="5"/>
                    <a:pt x="172" y="5"/>
                  </a:cubicBezTo>
                  <a:cubicBezTo>
                    <a:pt x="171" y="6"/>
                    <a:pt x="172" y="6"/>
                    <a:pt x="172" y="6"/>
                  </a:cubicBezTo>
                  <a:cubicBezTo>
                    <a:pt x="172" y="6"/>
                    <a:pt x="172" y="6"/>
                    <a:pt x="172" y="6"/>
                  </a:cubicBezTo>
                  <a:cubicBezTo>
                    <a:pt x="172" y="7"/>
                    <a:pt x="171" y="7"/>
                    <a:pt x="170" y="7"/>
                  </a:cubicBezTo>
                  <a:cubicBezTo>
                    <a:pt x="170" y="6"/>
                    <a:pt x="170" y="6"/>
                    <a:pt x="170" y="6"/>
                  </a:cubicBezTo>
                  <a:cubicBezTo>
                    <a:pt x="170" y="6"/>
                    <a:pt x="170" y="6"/>
                    <a:pt x="170" y="6"/>
                  </a:cubicBezTo>
                  <a:close/>
                  <a:moveTo>
                    <a:pt x="182" y="14"/>
                  </a:moveTo>
                  <a:cubicBezTo>
                    <a:pt x="182" y="14"/>
                    <a:pt x="182" y="14"/>
                    <a:pt x="182" y="14"/>
                  </a:cubicBezTo>
                  <a:cubicBezTo>
                    <a:pt x="182" y="14"/>
                    <a:pt x="182" y="14"/>
                    <a:pt x="182" y="14"/>
                  </a:cubicBezTo>
                  <a:cubicBezTo>
                    <a:pt x="182" y="14"/>
                    <a:pt x="182" y="14"/>
                    <a:pt x="183" y="14"/>
                  </a:cubicBezTo>
                  <a:cubicBezTo>
                    <a:pt x="182" y="14"/>
                    <a:pt x="182" y="14"/>
                    <a:pt x="182" y="14"/>
                  </a:cubicBezTo>
                  <a:close/>
                  <a:moveTo>
                    <a:pt x="182" y="13"/>
                  </a:moveTo>
                  <a:cubicBezTo>
                    <a:pt x="181" y="14"/>
                    <a:pt x="180" y="12"/>
                    <a:pt x="179" y="12"/>
                  </a:cubicBezTo>
                  <a:cubicBezTo>
                    <a:pt x="179" y="12"/>
                    <a:pt x="179" y="12"/>
                    <a:pt x="179" y="12"/>
                  </a:cubicBezTo>
                  <a:cubicBezTo>
                    <a:pt x="179" y="12"/>
                    <a:pt x="181" y="12"/>
                    <a:pt x="182" y="13"/>
                  </a:cubicBezTo>
                  <a:close/>
                  <a:moveTo>
                    <a:pt x="166" y="10"/>
                  </a:moveTo>
                  <a:cubicBezTo>
                    <a:pt x="166" y="11"/>
                    <a:pt x="167" y="11"/>
                    <a:pt x="167" y="12"/>
                  </a:cubicBezTo>
                  <a:cubicBezTo>
                    <a:pt x="166" y="12"/>
                    <a:pt x="166" y="11"/>
                    <a:pt x="166" y="11"/>
                  </a:cubicBezTo>
                  <a:cubicBezTo>
                    <a:pt x="166" y="10"/>
                    <a:pt x="166" y="10"/>
                    <a:pt x="166" y="10"/>
                  </a:cubicBezTo>
                  <a:close/>
                  <a:moveTo>
                    <a:pt x="169" y="10"/>
                  </a:moveTo>
                  <a:cubicBezTo>
                    <a:pt x="169" y="11"/>
                    <a:pt x="169" y="11"/>
                    <a:pt x="169" y="11"/>
                  </a:cubicBezTo>
                  <a:cubicBezTo>
                    <a:pt x="169" y="11"/>
                    <a:pt x="168" y="11"/>
                    <a:pt x="168" y="10"/>
                  </a:cubicBezTo>
                  <a:cubicBezTo>
                    <a:pt x="168" y="10"/>
                    <a:pt x="169" y="10"/>
                    <a:pt x="169" y="10"/>
                  </a:cubicBezTo>
                  <a:cubicBezTo>
                    <a:pt x="169" y="10"/>
                    <a:pt x="169" y="10"/>
                    <a:pt x="169" y="10"/>
                  </a:cubicBezTo>
                  <a:close/>
                  <a:moveTo>
                    <a:pt x="167" y="9"/>
                  </a:moveTo>
                  <a:cubicBezTo>
                    <a:pt x="167" y="9"/>
                    <a:pt x="167" y="9"/>
                    <a:pt x="167" y="9"/>
                  </a:cubicBezTo>
                  <a:cubicBezTo>
                    <a:pt x="167" y="9"/>
                    <a:pt x="167" y="9"/>
                    <a:pt x="167" y="9"/>
                  </a:cubicBezTo>
                  <a:cubicBezTo>
                    <a:pt x="167" y="9"/>
                    <a:pt x="167" y="9"/>
                    <a:pt x="167" y="9"/>
                  </a:cubicBezTo>
                  <a:close/>
                  <a:moveTo>
                    <a:pt x="169" y="15"/>
                  </a:moveTo>
                  <a:cubicBezTo>
                    <a:pt x="169" y="15"/>
                    <a:pt x="169" y="15"/>
                    <a:pt x="169" y="15"/>
                  </a:cubicBezTo>
                  <a:cubicBezTo>
                    <a:pt x="169" y="15"/>
                    <a:pt x="169" y="15"/>
                    <a:pt x="169" y="15"/>
                  </a:cubicBezTo>
                  <a:cubicBezTo>
                    <a:pt x="169" y="15"/>
                    <a:pt x="169" y="15"/>
                    <a:pt x="169" y="15"/>
                  </a:cubicBezTo>
                  <a:cubicBezTo>
                    <a:pt x="169" y="15"/>
                    <a:pt x="169" y="15"/>
                    <a:pt x="169" y="15"/>
                  </a:cubicBezTo>
                  <a:close/>
                  <a:moveTo>
                    <a:pt x="171" y="13"/>
                  </a:moveTo>
                  <a:cubicBezTo>
                    <a:pt x="171" y="13"/>
                    <a:pt x="171" y="13"/>
                    <a:pt x="171" y="13"/>
                  </a:cubicBezTo>
                  <a:cubicBezTo>
                    <a:pt x="171" y="13"/>
                    <a:pt x="171" y="13"/>
                    <a:pt x="171" y="13"/>
                  </a:cubicBezTo>
                  <a:close/>
                  <a:moveTo>
                    <a:pt x="163" y="10"/>
                  </a:moveTo>
                  <a:cubicBezTo>
                    <a:pt x="163" y="10"/>
                    <a:pt x="163" y="10"/>
                    <a:pt x="163" y="10"/>
                  </a:cubicBezTo>
                  <a:cubicBezTo>
                    <a:pt x="163" y="10"/>
                    <a:pt x="163" y="10"/>
                    <a:pt x="163" y="10"/>
                  </a:cubicBezTo>
                  <a:cubicBezTo>
                    <a:pt x="162" y="11"/>
                    <a:pt x="163" y="11"/>
                    <a:pt x="163" y="11"/>
                  </a:cubicBezTo>
                  <a:cubicBezTo>
                    <a:pt x="163" y="11"/>
                    <a:pt x="162" y="11"/>
                    <a:pt x="162" y="11"/>
                  </a:cubicBezTo>
                  <a:cubicBezTo>
                    <a:pt x="162" y="12"/>
                    <a:pt x="161" y="12"/>
                    <a:pt x="160" y="13"/>
                  </a:cubicBezTo>
                  <a:cubicBezTo>
                    <a:pt x="160" y="12"/>
                    <a:pt x="160" y="12"/>
                    <a:pt x="160" y="12"/>
                  </a:cubicBezTo>
                  <a:cubicBezTo>
                    <a:pt x="160" y="12"/>
                    <a:pt x="160" y="12"/>
                    <a:pt x="160" y="13"/>
                  </a:cubicBezTo>
                  <a:cubicBezTo>
                    <a:pt x="160" y="13"/>
                    <a:pt x="159" y="13"/>
                    <a:pt x="159" y="12"/>
                  </a:cubicBezTo>
                  <a:cubicBezTo>
                    <a:pt x="159" y="11"/>
                    <a:pt x="160" y="11"/>
                    <a:pt x="160" y="9"/>
                  </a:cubicBezTo>
                  <a:cubicBezTo>
                    <a:pt x="161" y="9"/>
                    <a:pt x="161" y="10"/>
                    <a:pt x="163" y="10"/>
                  </a:cubicBezTo>
                  <a:close/>
                  <a:moveTo>
                    <a:pt x="158" y="15"/>
                  </a:moveTo>
                  <a:cubicBezTo>
                    <a:pt x="157" y="16"/>
                    <a:pt x="157" y="16"/>
                    <a:pt x="156" y="16"/>
                  </a:cubicBezTo>
                  <a:cubicBezTo>
                    <a:pt x="156" y="15"/>
                    <a:pt x="157" y="15"/>
                    <a:pt x="158" y="15"/>
                  </a:cubicBezTo>
                  <a:close/>
                  <a:moveTo>
                    <a:pt x="147" y="15"/>
                  </a:moveTo>
                  <a:cubicBezTo>
                    <a:pt x="147" y="16"/>
                    <a:pt x="148" y="16"/>
                    <a:pt x="147" y="17"/>
                  </a:cubicBezTo>
                  <a:cubicBezTo>
                    <a:pt x="147" y="17"/>
                    <a:pt x="146" y="15"/>
                    <a:pt x="147" y="15"/>
                  </a:cubicBezTo>
                  <a:close/>
                  <a:moveTo>
                    <a:pt x="147" y="14"/>
                  </a:moveTo>
                  <a:cubicBezTo>
                    <a:pt x="147" y="14"/>
                    <a:pt x="147" y="14"/>
                    <a:pt x="147" y="14"/>
                  </a:cubicBezTo>
                  <a:cubicBezTo>
                    <a:pt x="147" y="14"/>
                    <a:pt x="148" y="14"/>
                    <a:pt x="148" y="14"/>
                  </a:cubicBezTo>
                  <a:cubicBezTo>
                    <a:pt x="149" y="14"/>
                    <a:pt x="148" y="12"/>
                    <a:pt x="149" y="12"/>
                  </a:cubicBezTo>
                  <a:cubicBezTo>
                    <a:pt x="149" y="12"/>
                    <a:pt x="150" y="13"/>
                    <a:pt x="150" y="12"/>
                  </a:cubicBezTo>
                  <a:cubicBezTo>
                    <a:pt x="151" y="13"/>
                    <a:pt x="151" y="13"/>
                    <a:pt x="151" y="14"/>
                  </a:cubicBezTo>
                  <a:cubicBezTo>
                    <a:pt x="150" y="14"/>
                    <a:pt x="150" y="14"/>
                    <a:pt x="149" y="14"/>
                  </a:cubicBezTo>
                  <a:cubicBezTo>
                    <a:pt x="149" y="14"/>
                    <a:pt x="149" y="15"/>
                    <a:pt x="148" y="15"/>
                  </a:cubicBezTo>
                  <a:cubicBezTo>
                    <a:pt x="148" y="15"/>
                    <a:pt x="147" y="14"/>
                    <a:pt x="147" y="14"/>
                  </a:cubicBezTo>
                  <a:close/>
                  <a:moveTo>
                    <a:pt x="150" y="11"/>
                  </a:moveTo>
                  <a:cubicBezTo>
                    <a:pt x="149" y="11"/>
                    <a:pt x="149" y="11"/>
                    <a:pt x="148" y="11"/>
                  </a:cubicBezTo>
                  <a:cubicBezTo>
                    <a:pt x="148" y="11"/>
                    <a:pt x="148" y="10"/>
                    <a:pt x="148" y="10"/>
                  </a:cubicBezTo>
                  <a:cubicBezTo>
                    <a:pt x="148" y="12"/>
                    <a:pt x="150" y="10"/>
                    <a:pt x="150" y="11"/>
                  </a:cubicBezTo>
                  <a:close/>
                  <a:moveTo>
                    <a:pt x="148" y="12"/>
                  </a:moveTo>
                  <a:cubicBezTo>
                    <a:pt x="148" y="12"/>
                    <a:pt x="148" y="11"/>
                    <a:pt x="148" y="11"/>
                  </a:cubicBezTo>
                  <a:cubicBezTo>
                    <a:pt x="148" y="11"/>
                    <a:pt x="148" y="12"/>
                    <a:pt x="148" y="12"/>
                  </a:cubicBezTo>
                  <a:cubicBezTo>
                    <a:pt x="148" y="12"/>
                    <a:pt x="148" y="12"/>
                    <a:pt x="148" y="12"/>
                  </a:cubicBezTo>
                  <a:close/>
                  <a:moveTo>
                    <a:pt x="172" y="18"/>
                  </a:moveTo>
                  <a:cubicBezTo>
                    <a:pt x="172" y="18"/>
                    <a:pt x="171" y="17"/>
                    <a:pt x="171" y="17"/>
                  </a:cubicBezTo>
                  <a:cubicBezTo>
                    <a:pt x="171" y="17"/>
                    <a:pt x="170" y="16"/>
                    <a:pt x="170" y="16"/>
                  </a:cubicBezTo>
                  <a:cubicBezTo>
                    <a:pt x="170" y="16"/>
                    <a:pt x="171" y="15"/>
                    <a:pt x="171" y="15"/>
                  </a:cubicBezTo>
                  <a:cubicBezTo>
                    <a:pt x="171" y="14"/>
                    <a:pt x="172" y="15"/>
                    <a:pt x="172" y="14"/>
                  </a:cubicBezTo>
                  <a:cubicBezTo>
                    <a:pt x="172" y="14"/>
                    <a:pt x="172" y="13"/>
                    <a:pt x="173" y="13"/>
                  </a:cubicBezTo>
                  <a:cubicBezTo>
                    <a:pt x="173" y="13"/>
                    <a:pt x="173" y="14"/>
                    <a:pt x="173" y="14"/>
                  </a:cubicBezTo>
                  <a:cubicBezTo>
                    <a:pt x="173" y="14"/>
                    <a:pt x="173" y="15"/>
                    <a:pt x="173" y="15"/>
                  </a:cubicBezTo>
                  <a:cubicBezTo>
                    <a:pt x="173" y="15"/>
                    <a:pt x="172" y="15"/>
                    <a:pt x="172" y="15"/>
                  </a:cubicBezTo>
                  <a:cubicBezTo>
                    <a:pt x="172" y="16"/>
                    <a:pt x="171" y="15"/>
                    <a:pt x="172" y="16"/>
                  </a:cubicBezTo>
                  <a:cubicBezTo>
                    <a:pt x="172" y="16"/>
                    <a:pt x="171" y="16"/>
                    <a:pt x="171" y="16"/>
                  </a:cubicBezTo>
                  <a:cubicBezTo>
                    <a:pt x="171" y="17"/>
                    <a:pt x="171" y="17"/>
                    <a:pt x="172" y="17"/>
                  </a:cubicBezTo>
                  <a:cubicBezTo>
                    <a:pt x="172" y="17"/>
                    <a:pt x="172" y="17"/>
                    <a:pt x="172" y="17"/>
                  </a:cubicBezTo>
                  <a:cubicBezTo>
                    <a:pt x="172" y="17"/>
                    <a:pt x="173" y="18"/>
                    <a:pt x="172" y="18"/>
                  </a:cubicBezTo>
                  <a:close/>
                  <a:moveTo>
                    <a:pt x="187" y="13"/>
                  </a:moveTo>
                  <a:cubicBezTo>
                    <a:pt x="187" y="13"/>
                    <a:pt x="187" y="13"/>
                    <a:pt x="187" y="13"/>
                  </a:cubicBezTo>
                  <a:cubicBezTo>
                    <a:pt x="187" y="13"/>
                    <a:pt x="187" y="13"/>
                    <a:pt x="187" y="12"/>
                  </a:cubicBezTo>
                  <a:cubicBezTo>
                    <a:pt x="187" y="12"/>
                    <a:pt x="188" y="12"/>
                    <a:pt x="188" y="11"/>
                  </a:cubicBezTo>
                  <a:cubicBezTo>
                    <a:pt x="188" y="11"/>
                    <a:pt x="189" y="11"/>
                    <a:pt x="190" y="10"/>
                  </a:cubicBezTo>
                  <a:cubicBezTo>
                    <a:pt x="190" y="10"/>
                    <a:pt x="190" y="10"/>
                    <a:pt x="190" y="10"/>
                  </a:cubicBezTo>
                  <a:cubicBezTo>
                    <a:pt x="189" y="12"/>
                    <a:pt x="190" y="13"/>
                    <a:pt x="190" y="14"/>
                  </a:cubicBezTo>
                  <a:cubicBezTo>
                    <a:pt x="190" y="13"/>
                    <a:pt x="190" y="13"/>
                    <a:pt x="190" y="13"/>
                  </a:cubicBezTo>
                  <a:cubicBezTo>
                    <a:pt x="188" y="13"/>
                    <a:pt x="188" y="14"/>
                    <a:pt x="188" y="15"/>
                  </a:cubicBezTo>
                  <a:cubicBezTo>
                    <a:pt x="187" y="15"/>
                    <a:pt x="186" y="15"/>
                    <a:pt x="185" y="14"/>
                  </a:cubicBezTo>
                  <a:cubicBezTo>
                    <a:pt x="186" y="13"/>
                    <a:pt x="186" y="13"/>
                    <a:pt x="187" y="13"/>
                  </a:cubicBezTo>
                  <a:close/>
                  <a:moveTo>
                    <a:pt x="204" y="13"/>
                  </a:moveTo>
                  <a:cubicBezTo>
                    <a:pt x="204" y="13"/>
                    <a:pt x="203" y="13"/>
                    <a:pt x="203" y="14"/>
                  </a:cubicBezTo>
                  <a:cubicBezTo>
                    <a:pt x="202" y="13"/>
                    <a:pt x="201" y="13"/>
                    <a:pt x="201" y="13"/>
                  </a:cubicBezTo>
                  <a:cubicBezTo>
                    <a:pt x="201" y="13"/>
                    <a:pt x="201" y="12"/>
                    <a:pt x="201" y="12"/>
                  </a:cubicBezTo>
                  <a:cubicBezTo>
                    <a:pt x="201" y="12"/>
                    <a:pt x="201" y="12"/>
                    <a:pt x="201" y="12"/>
                  </a:cubicBezTo>
                  <a:cubicBezTo>
                    <a:pt x="202" y="12"/>
                    <a:pt x="202" y="12"/>
                    <a:pt x="202" y="12"/>
                  </a:cubicBezTo>
                  <a:cubicBezTo>
                    <a:pt x="203" y="12"/>
                    <a:pt x="203" y="12"/>
                    <a:pt x="203" y="11"/>
                  </a:cubicBezTo>
                  <a:cubicBezTo>
                    <a:pt x="203" y="12"/>
                    <a:pt x="204" y="12"/>
                    <a:pt x="204" y="11"/>
                  </a:cubicBezTo>
                  <a:cubicBezTo>
                    <a:pt x="204" y="11"/>
                    <a:pt x="204" y="11"/>
                    <a:pt x="204" y="11"/>
                  </a:cubicBezTo>
                  <a:cubicBezTo>
                    <a:pt x="205" y="12"/>
                    <a:pt x="205" y="12"/>
                    <a:pt x="205" y="12"/>
                  </a:cubicBezTo>
                  <a:cubicBezTo>
                    <a:pt x="205" y="13"/>
                    <a:pt x="205" y="13"/>
                    <a:pt x="204" y="13"/>
                  </a:cubicBezTo>
                  <a:close/>
                  <a:moveTo>
                    <a:pt x="198" y="14"/>
                  </a:moveTo>
                  <a:cubicBezTo>
                    <a:pt x="198" y="14"/>
                    <a:pt x="198" y="14"/>
                    <a:pt x="198" y="14"/>
                  </a:cubicBezTo>
                  <a:cubicBezTo>
                    <a:pt x="198" y="14"/>
                    <a:pt x="198" y="14"/>
                    <a:pt x="198" y="14"/>
                  </a:cubicBezTo>
                  <a:cubicBezTo>
                    <a:pt x="198" y="14"/>
                    <a:pt x="198" y="14"/>
                    <a:pt x="198" y="14"/>
                  </a:cubicBezTo>
                  <a:close/>
                  <a:moveTo>
                    <a:pt x="204" y="10"/>
                  </a:moveTo>
                  <a:cubicBezTo>
                    <a:pt x="203" y="10"/>
                    <a:pt x="203" y="10"/>
                    <a:pt x="203" y="10"/>
                  </a:cubicBezTo>
                  <a:cubicBezTo>
                    <a:pt x="203" y="9"/>
                    <a:pt x="204" y="10"/>
                    <a:pt x="204" y="10"/>
                  </a:cubicBezTo>
                  <a:cubicBezTo>
                    <a:pt x="204" y="10"/>
                    <a:pt x="204" y="10"/>
                    <a:pt x="204" y="10"/>
                  </a:cubicBezTo>
                  <a:close/>
                  <a:moveTo>
                    <a:pt x="193" y="12"/>
                  </a:moveTo>
                  <a:cubicBezTo>
                    <a:pt x="193" y="12"/>
                    <a:pt x="193" y="12"/>
                    <a:pt x="193" y="11"/>
                  </a:cubicBezTo>
                  <a:cubicBezTo>
                    <a:pt x="194" y="11"/>
                    <a:pt x="194" y="11"/>
                    <a:pt x="195" y="11"/>
                  </a:cubicBezTo>
                  <a:cubicBezTo>
                    <a:pt x="194" y="12"/>
                    <a:pt x="194" y="13"/>
                    <a:pt x="193" y="12"/>
                  </a:cubicBezTo>
                  <a:close/>
                  <a:moveTo>
                    <a:pt x="197" y="14"/>
                  </a:moveTo>
                  <a:cubicBezTo>
                    <a:pt x="197" y="14"/>
                    <a:pt x="197" y="14"/>
                    <a:pt x="197" y="14"/>
                  </a:cubicBezTo>
                  <a:cubicBezTo>
                    <a:pt x="197" y="14"/>
                    <a:pt x="197" y="14"/>
                    <a:pt x="197" y="14"/>
                  </a:cubicBezTo>
                  <a:close/>
                  <a:moveTo>
                    <a:pt x="207" y="15"/>
                  </a:moveTo>
                  <a:cubicBezTo>
                    <a:pt x="207" y="14"/>
                    <a:pt x="207" y="14"/>
                    <a:pt x="206" y="13"/>
                  </a:cubicBezTo>
                  <a:cubicBezTo>
                    <a:pt x="206" y="13"/>
                    <a:pt x="206" y="13"/>
                    <a:pt x="207" y="13"/>
                  </a:cubicBezTo>
                  <a:cubicBezTo>
                    <a:pt x="206" y="15"/>
                    <a:pt x="208" y="14"/>
                    <a:pt x="208" y="15"/>
                  </a:cubicBezTo>
                  <a:cubicBezTo>
                    <a:pt x="208" y="15"/>
                    <a:pt x="208" y="15"/>
                    <a:pt x="208" y="15"/>
                  </a:cubicBezTo>
                  <a:cubicBezTo>
                    <a:pt x="208" y="15"/>
                    <a:pt x="207" y="15"/>
                    <a:pt x="207" y="15"/>
                  </a:cubicBezTo>
                  <a:close/>
                  <a:moveTo>
                    <a:pt x="202" y="7"/>
                  </a:moveTo>
                  <a:cubicBezTo>
                    <a:pt x="202" y="5"/>
                    <a:pt x="204" y="7"/>
                    <a:pt x="203" y="8"/>
                  </a:cubicBezTo>
                  <a:cubicBezTo>
                    <a:pt x="204" y="8"/>
                    <a:pt x="204" y="8"/>
                    <a:pt x="204" y="8"/>
                  </a:cubicBezTo>
                  <a:cubicBezTo>
                    <a:pt x="205" y="8"/>
                    <a:pt x="205" y="8"/>
                    <a:pt x="205" y="8"/>
                  </a:cubicBezTo>
                  <a:cubicBezTo>
                    <a:pt x="205" y="9"/>
                    <a:pt x="205" y="9"/>
                    <a:pt x="205" y="9"/>
                  </a:cubicBezTo>
                  <a:cubicBezTo>
                    <a:pt x="205" y="9"/>
                    <a:pt x="205" y="9"/>
                    <a:pt x="204" y="9"/>
                  </a:cubicBezTo>
                  <a:cubicBezTo>
                    <a:pt x="204" y="9"/>
                    <a:pt x="203" y="8"/>
                    <a:pt x="203" y="8"/>
                  </a:cubicBezTo>
                  <a:cubicBezTo>
                    <a:pt x="203" y="8"/>
                    <a:pt x="203" y="8"/>
                    <a:pt x="203" y="8"/>
                  </a:cubicBezTo>
                  <a:cubicBezTo>
                    <a:pt x="202" y="8"/>
                    <a:pt x="202" y="8"/>
                    <a:pt x="202" y="8"/>
                  </a:cubicBezTo>
                  <a:cubicBezTo>
                    <a:pt x="202" y="7"/>
                    <a:pt x="203" y="7"/>
                    <a:pt x="202" y="7"/>
                  </a:cubicBezTo>
                  <a:close/>
                  <a:moveTo>
                    <a:pt x="191" y="8"/>
                  </a:moveTo>
                  <a:cubicBezTo>
                    <a:pt x="191" y="8"/>
                    <a:pt x="191" y="8"/>
                    <a:pt x="191" y="8"/>
                  </a:cubicBezTo>
                  <a:cubicBezTo>
                    <a:pt x="191" y="9"/>
                    <a:pt x="191" y="9"/>
                    <a:pt x="191" y="9"/>
                  </a:cubicBezTo>
                  <a:cubicBezTo>
                    <a:pt x="191" y="9"/>
                    <a:pt x="191" y="9"/>
                    <a:pt x="190" y="9"/>
                  </a:cubicBezTo>
                  <a:cubicBezTo>
                    <a:pt x="190" y="8"/>
                    <a:pt x="190" y="8"/>
                    <a:pt x="190" y="8"/>
                  </a:cubicBezTo>
                  <a:cubicBezTo>
                    <a:pt x="190" y="8"/>
                    <a:pt x="191" y="8"/>
                    <a:pt x="191" y="8"/>
                  </a:cubicBezTo>
                  <a:cubicBezTo>
                    <a:pt x="191" y="8"/>
                    <a:pt x="191" y="8"/>
                    <a:pt x="191" y="8"/>
                  </a:cubicBezTo>
                  <a:close/>
                  <a:moveTo>
                    <a:pt x="182" y="10"/>
                  </a:moveTo>
                  <a:cubicBezTo>
                    <a:pt x="181" y="10"/>
                    <a:pt x="181" y="10"/>
                    <a:pt x="181" y="10"/>
                  </a:cubicBezTo>
                  <a:cubicBezTo>
                    <a:pt x="181" y="10"/>
                    <a:pt x="181" y="10"/>
                    <a:pt x="182" y="10"/>
                  </a:cubicBezTo>
                  <a:close/>
                  <a:moveTo>
                    <a:pt x="179" y="6"/>
                  </a:moveTo>
                  <a:cubicBezTo>
                    <a:pt x="180" y="6"/>
                    <a:pt x="180" y="6"/>
                    <a:pt x="180" y="6"/>
                  </a:cubicBezTo>
                  <a:cubicBezTo>
                    <a:pt x="180" y="7"/>
                    <a:pt x="180" y="7"/>
                    <a:pt x="180" y="8"/>
                  </a:cubicBezTo>
                  <a:cubicBezTo>
                    <a:pt x="179" y="8"/>
                    <a:pt x="179" y="8"/>
                    <a:pt x="179" y="8"/>
                  </a:cubicBezTo>
                  <a:lnTo>
                    <a:pt x="179" y="6"/>
                  </a:lnTo>
                  <a:close/>
                  <a:moveTo>
                    <a:pt x="178" y="10"/>
                  </a:moveTo>
                  <a:cubicBezTo>
                    <a:pt x="177" y="10"/>
                    <a:pt x="177" y="11"/>
                    <a:pt x="177" y="11"/>
                  </a:cubicBezTo>
                  <a:cubicBezTo>
                    <a:pt x="177" y="11"/>
                    <a:pt x="176" y="11"/>
                    <a:pt x="176" y="10"/>
                  </a:cubicBezTo>
                  <a:cubicBezTo>
                    <a:pt x="176" y="10"/>
                    <a:pt x="176" y="11"/>
                    <a:pt x="176" y="10"/>
                  </a:cubicBezTo>
                  <a:cubicBezTo>
                    <a:pt x="176" y="9"/>
                    <a:pt x="175" y="10"/>
                    <a:pt x="174" y="10"/>
                  </a:cubicBezTo>
                  <a:cubicBezTo>
                    <a:pt x="174" y="10"/>
                    <a:pt x="174" y="9"/>
                    <a:pt x="174" y="9"/>
                  </a:cubicBezTo>
                  <a:cubicBezTo>
                    <a:pt x="177" y="9"/>
                    <a:pt x="177" y="9"/>
                    <a:pt x="177" y="9"/>
                  </a:cubicBezTo>
                  <a:cubicBezTo>
                    <a:pt x="177" y="9"/>
                    <a:pt x="177" y="10"/>
                    <a:pt x="178" y="10"/>
                  </a:cubicBezTo>
                  <a:close/>
                  <a:moveTo>
                    <a:pt x="169" y="5"/>
                  </a:moveTo>
                  <a:cubicBezTo>
                    <a:pt x="169" y="5"/>
                    <a:pt x="169" y="5"/>
                    <a:pt x="169" y="5"/>
                  </a:cubicBezTo>
                  <a:cubicBezTo>
                    <a:pt x="169" y="5"/>
                    <a:pt x="168" y="5"/>
                    <a:pt x="168" y="5"/>
                  </a:cubicBezTo>
                  <a:cubicBezTo>
                    <a:pt x="168" y="5"/>
                    <a:pt x="169" y="5"/>
                    <a:pt x="169" y="5"/>
                  </a:cubicBezTo>
                  <a:close/>
                  <a:moveTo>
                    <a:pt x="163" y="7"/>
                  </a:moveTo>
                  <a:cubicBezTo>
                    <a:pt x="162" y="7"/>
                    <a:pt x="162" y="7"/>
                    <a:pt x="162" y="7"/>
                  </a:cubicBezTo>
                  <a:cubicBezTo>
                    <a:pt x="162" y="7"/>
                    <a:pt x="162" y="7"/>
                    <a:pt x="162" y="7"/>
                  </a:cubicBezTo>
                  <a:cubicBezTo>
                    <a:pt x="162" y="7"/>
                    <a:pt x="161" y="6"/>
                    <a:pt x="161" y="6"/>
                  </a:cubicBezTo>
                  <a:cubicBezTo>
                    <a:pt x="161" y="7"/>
                    <a:pt x="160" y="7"/>
                    <a:pt x="160" y="6"/>
                  </a:cubicBezTo>
                  <a:cubicBezTo>
                    <a:pt x="160" y="6"/>
                    <a:pt x="161" y="6"/>
                    <a:pt x="161" y="6"/>
                  </a:cubicBezTo>
                  <a:cubicBezTo>
                    <a:pt x="161" y="6"/>
                    <a:pt x="162" y="6"/>
                    <a:pt x="162" y="6"/>
                  </a:cubicBezTo>
                  <a:cubicBezTo>
                    <a:pt x="162" y="6"/>
                    <a:pt x="162" y="6"/>
                    <a:pt x="162" y="6"/>
                  </a:cubicBezTo>
                  <a:cubicBezTo>
                    <a:pt x="163" y="6"/>
                    <a:pt x="163" y="6"/>
                    <a:pt x="163" y="7"/>
                  </a:cubicBezTo>
                  <a:close/>
                  <a:moveTo>
                    <a:pt x="156" y="10"/>
                  </a:moveTo>
                  <a:cubicBezTo>
                    <a:pt x="156" y="10"/>
                    <a:pt x="156" y="10"/>
                    <a:pt x="156" y="10"/>
                  </a:cubicBezTo>
                  <a:cubicBezTo>
                    <a:pt x="156" y="10"/>
                    <a:pt x="155" y="10"/>
                    <a:pt x="155" y="10"/>
                  </a:cubicBezTo>
                  <a:cubicBezTo>
                    <a:pt x="155" y="9"/>
                    <a:pt x="155" y="9"/>
                    <a:pt x="155" y="9"/>
                  </a:cubicBezTo>
                  <a:cubicBezTo>
                    <a:pt x="155" y="9"/>
                    <a:pt x="156" y="10"/>
                    <a:pt x="156" y="10"/>
                  </a:cubicBezTo>
                  <a:close/>
                  <a:moveTo>
                    <a:pt x="154" y="6"/>
                  </a:moveTo>
                  <a:cubicBezTo>
                    <a:pt x="154" y="7"/>
                    <a:pt x="156" y="8"/>
                    <a:pt x="154" y="8"/>
                  </a:cubicBezTo>
                  <a:cubicBezTo>
                    <a:pt x="154" y="8"/>
                    <a:pt x="154" y="7"/>
                    <a:pt x="154" y="7"/>
                  </a:cubicBezTo>
                  <a:cubicBezTo>
                    <a:pt x="154" y="7"/>
                    <a:pt x="154" y="7"/>
                    <a:pt x="154" y="7"/>
                  </a:cubicBezTo>
                  <a:cubicBezTo>
                    <a:pt x="154" y="7"/>
                    <a:pt x="154" y="7"/>
                    <a:pt x="153" y="7"/>
                  </a:cubicBezTo>
                  <a:cubicBezTo>
                    <a:pt x="153" y="7"/>
                    <a:pt x="153" y="6"/>
                    <a:pt x="152" y="6"/>
                  </a:cubicBezTo>
                  <a:cubicBezTo>
                    <a:pt x="153" y="6"/>
                    <a:pt x="154" y="6"/>
                    <a:pt x="154" y="6"/>
                  </a:cubicBezTo>
                  <a:close/>
                  <a:moveTo>
                    <a:pt x="152" y="9"/>
                  </a:moveTo>
                  <a:cubicBezTo>
                    <a:pt x="152" y="9"/>
                    <a:pt x="152" y="8"/>
                    <a:pt x="152" y="8"/>
                  </a:cubicBezTo>
                  <a:cubicBezTo>
                    <a:pt x="152" y="8"/>
                    <a:pt x="152" y="8"/>
                    <a:pt x="152" y="8"/>
                  </a:cubicBezTo>
                  <a:cubicBezTo>
                    <a:pt x="152" y="8"/>
                    <a:pt x="152" y="9"/>
                    <a:pt x="152" y="9"/>
                  </a:cubicBezTo>
                  <a:close/>
                  <a:moveTo>
                    <a:pt x="151" y="8"/>
                  </a:moveTo>
                  <a:cubicBezTo>
                    <a:pt x="151" y="8"/>
                    <a:pt x="151" y="9"/>
                    <a:pt x="151" y="9"/>
                  </a:cubicBezTo>
                  <a:cubicBezTo>
                    <a:pt x="150" y="9"/>
                    <a:pt x="150" y="8"/>
                    <a:pt x="150" y="8"/>
                  </a:cubicBezTo>
                  <a:cubicBezTo>
                    <a:pt x="151" y="7"/>
                    <a:pt x="151" y="8"/>
                    <a:pt x="151" y="8"/>
                  </a:cubicBezTo>
                  <a:close/>
                  <a:moveTo>
                    <a:pt x="146" y="8"/>
                  </a:moveTo>
                  <a:cubicBezTo>
                    <a:pt x="146" y="8"/>
                    <a:pt x="146" y="8"/>
                    <a:pt x="146" y="8"/>
                  </a:cubicBezTo>
                  <a:cubicBezTo>
                    <a:pt x="146" y="8"/>
                    <a:pt x="146" y="8"/>
                    <a:pt x="147" y="9"/>
                  </a:cubicBezTo>
                  <a:cubicBezTo>
                    <a:pt x="146" y="10"/>
                    <a:pt x="145" y="10"/>
                    <a:pt x="144" y="10"/>
                  </a:cubicBezTo>
                  <a:cubicBezTo>
                    <a:pt x="144" y="12"/>
                    <a:pt x="145" y="13"/>
                    <a:pt x="143" y="13"/>
                  </a:cubicBezTo>
                  <a:cubicBezTo>
                    <a:pt x="143" y="13"/>
                    <a:pt x="143" y="13"/>
                    <a:pt x="143" y="13"/>
                  </a:cubicBezTo>
                  <a:cubicBezTo>
                    <a:pt x="143" y="13"/>
                    <a:pt x="143" y="12"/>
                    <a:pt x="143" y="12"/>
                  </a:cubicBezTo>
                  <a:cubicBezTo>
                    <a:pt x="143" y="11"/>
                    <a:pt x="143" y="11"/>
                    <a:pt x="144" y="11"/>
                  </a:cubicBezTo>
                  <a:cubicBezTo>
                    <a:pt x="143" y="10"/>
                    <a:pt x="145" y="9"/>
                    <a:pt x="145" y="10"/>
                  </a:cubicBezTo>
                  <a:cubicBezTo>
                    <a:pt x="145" y="9"/>
                    <a:pt x="145" y="8"/>
                    <a:pt x="145" y="6"/>
                  </a:cubicBezTo>
                  <a:cubicBezTo>
                    <a:pt x="145" y="7"/>
                    <a:pt x="145" y="8"/>
                    <a:pt x="146" y="8"/>
                  </a:cubicBezTo>
                  <a:close/>
                  <a:moveTo>
                    <a:pt x="144" y="5"/>
                  </a:moveTo>
                  <a:cubicBezTo>
                    <a:pt x="145" y="5"/>
                    <a:pt x="145" y="6"/>
                    <a:pt x="145" y="6"/>
                  </a:cubicBezTo>
                  <a:cubicBezTo>
                    <a:pt x="144" y="6"/>
                    <a:pt x="144" y="6"/>
                    <a:pt x="144" y="5"/>
                  </a:cubicBezTo>
                  <a:cubicBezTo>
                    <a:pt x="144" y="5"/>
                    <a:pt x="144" y="5"/>
                    <a:pt x="144" y="5"/>
                  </a:cubicBezTo>
                  <a:close/>
                  <a:moveTo>
                    <a:pt x="141" y="9"/>
                  </a:moveTo>
                  <a:cubicBezTo>
                    <a:pt x="141" y="9"/>
                    <a:pt x="140" y="9"/>
                    <a:pt x="140" y="8"/>
                  </a:cubicBezTo>
                  <a:cubicBezTo>
                    <a:pt x="140" y="9"/>
                    <a:pt x="141" y="9"/>
                    <a:pt x="141" y="9"/>
                  </a:cubicBezTo>
                  <a:close/>
                  <a:moveTo>
                    <a:pt x="136" y="5"/>
                  </a:moveTo>
                  <a:cubicBezTo>
                    <a:pt x="136" y="5"/>
                    <a:pt x="136" y="6"/>
                    <a:pt x="136" y="6"/>
                  </a:cubicBezTo>
                  <a:cubicBezTo>
                    <a:pt x="136" y="6"/>
                    <a:pt x="136" y="6"/>
                    <a:pt x="136" y="6"/>
                  </a:cubicBezTo>
                  <a:cubicBezTo>
                    <a:pt x="136" y="7"/>
                    <a:pt x="136" y="6"/>
                    <a:pt x="135" y="6"/>
                  </a:cubicBezTo>
                  <a:cubicBezTo>
                    <a:pt x="134" y="7"/>
                    <a:pt x="134" y="7"/>
                    <a:pt x="133" y="7"/>
                  </a:cubicBezTo>
                  <a:cubicBezTo>
                    <a:pt x="133" y="6"/>
                    <a:pt x="134" y="5"/>
                    <a:pt x="136" y="5"/>
                  </a:cubicBezTo>
                  <a:close/>
                  <a:moveTo>
                    <a:pt x="123" y="7"/>
                  </a:moveTo>
                  <a:cubicBezTo>
                    <a:pt x="123" y="7"/>
                    <a:pt x="123" y="7"/>
                    <a:pt x="123" y="7"/>
                  </a:cubicBezTo>
                  <a:cubicBezTo>
                    <a:pt x="123" y="7"/>
                    <a:pt x="123" y="7"/>
                    <a:pt x="123" y="8"/>
                  </a:cubicBezTo>
                  <a:cubicBezTo>
                    <a:pt x="123" y="7"/>
                    <a:pt x="123" y="7"/>
                    <a:pt x="123" y="7"/>
                  </a:cubicBezTo>
                  <a:close/>
                  <a:moveTo>
                    <a:pt x="118" y="8"/>
                  </a:moveTo>
                  <a:cubicBezTo>
                    <a:pt x="119" y="8"/>
                    <a:pt x="118" y="9"/>
                    <a:pt x="118" y="9"/>
                  </a:cubicBezTo>
                  <a:cubicBezTo>
                    <a:pt x="119" y="9"/>
                    <a:pt x="120" y="9"/>
                    <a:pt x="121" y="9"/>
                  </a:cubicBezTo>
                  <a:cubicBezTo>
                    <a:pt x="121" y="9"/>
                    <a:pt x="120" y="9"/>
                    <a:pt x="120" y="9"/>
                  </a:cubicBezTo>
                  <a:cubicBezTo>
                    <a:pt x="120" y="9"/>
                    <a:pt x="120" y="10"/>
                    <a:pt x="120" y="10"/>
                  </a:cubicBezTo>
                  <a:cubicBezTo>
                    <a:pt x="120" y="10"/>
                    <a:pt x="119" y="10"/>
                    <a:pt x="119" y="10"/>
                  </a:cubicBezTo>
                  <a:cubicBezTo>
                    <a:pt x="118" y="10"/>
                    <a:pt x="118" y="9"/>
                    <a:pt x="117" y="9"/>
                  </a:cubicBezTo>
                  <a:cubicBezTo>
                    <a:pt x="116" y="9"/>
                    <a:pt x="116" y="10"/>
                    <a:pt x="114" y="10"/>
                  </a:cubicBezTo>
                  <a:cubicBezTo>
                    <a:pt x="114" y="9"/>
                    <a:pt x="114" y="9"/>
                    <a:pt x="114" y="9"/>
                  </a:cubicBezTo>
                  <a:cubicBezTo>
                    <a:pt x="115" y="9"/>
                    <a:pt x="115" y="8"/>
                    <a:pt x="116" y="8"/>
                  </a:cubicBezTo>
                  <a:cubicBezTo>
                    <a:pt x="116" y="8"/>
                    <a:pt x="116" y="8"/>
                    <a:pt x="117" y="8"/>
                  </a:cubicBezTo>
                  <a:cubicBezTo>
                    <a:pt x="117" y="8"/>
                    <a:pt x="118" y="7"/>
                    <a:pt x="118" y="8"/>
                  </a:cubicBezTo>
                  <a:close/>
                  <a:moveTo>
                    <a:pt x="112" y="6"/>
                  </a:moveTo>
                  <a:cubicBezTo>
                    <a:pt x="113" y="6"/>
                    <a:pt x="113" y="6"/>
                    <a:pt x="113" y="6"/>
                  </a:cubicBezTo>
                  <a:cubicBezTo>
                    <a:pt x="113" y="6"/>
                    <a:pt x="113" y="6"/>
                    <a:pt x="113" y="6"/>
                  </a:cubicBezTo>
                  <a:cubicBezTo>
                    <a:pt x="113" y="7"/>
                    <a:pt x="112" y="7"/>
                    <a:pt x="112" y="7"/>
                  </a:cubicBezTo>
                  <a:cubicBezTo>
                    <a:pt x="112" y="6"/>
                    <a:pt x="112" y="6"/>
                    <a:pt x="112" y="6"/>
                  </a:cubicBezTo>
                  <a:close/>
                  <a:moveTo>
                    <a:pt x="111" y="8"/>
                  </a:moveTo>
                  <a:cubicBezTo>
                    <a:pt x="110" y="8"/>
                    <a:pt x="110" y="9"/>
                    <a:pt x="110" y="9"/>
                  </a:cubicBezTo>
                  <a:cubicBezTo>
                    <a:pt x="110" y="9"/>
                    <a:pt x="110" y="9"/>
                    <a:pt x="110" y="9"/>
                  </a:cubicBezTo>
                  <a:cubicBezTo>
                    <a:pt x="110" y="8"/>
                    <a:pt x="110" y="8"/>
                    <a:pt x="111" y="8"/>
                  </a:cubicBezTo>
                  <a:close/>
                  <a:moveTo>
                    <a:pt x="109" y="5"/>
                  </a:moveTo>
                  <a:cubicBezTo>
                    <a:pt x="110" y="5"/>
                    <a:pt x="110" y="5"/>
                    <a:pt x="110" y="6"/>
                  </a:cubicBezTo>
                  <a:cubicBezTo>
                    <a:pt x="109" y="7"/>
                    <a:pt x="109" y="5"/>
                    <a:pt x="109" y="5"/>
                  </a:cubicBezTo>
                  <a:close/>
                  <a:moveTo>
                    <a:pt x="99" y="17"/>
                  </a:moveTo>
                  <a:cubicBezTo>
                    <a:pt x="99" y="17"/>
                    <a:pt x="99" y="17"/>
                    <a:pt x="99" y="16"/>
                  </a:cubicBezTo>
                  <a:cubicBezTo>
                    <a:pt x="99" y="16"/>
                    <a:pt x="100" y="17"/>
                    <a:pt x="100" y="17"/>
                  </a:cubicBezTo>
                  <a:cubicBezTo>
                    <a:pt x="100" y="17"/>
                    <a:pt x="100" y="17"/>
                    <a:pt x="99" y="17"/>
                  </a:cubicBezTo>
                  <a:close/>
                  <a:moveTo>
                    <a:pt x="95" y="9"/>
                  </a:moveTo>
                  <a:cubicBezTo>
                    <a:pt x="94" y="8"/>
                    <a:pt x="94" y="8"/>
                    <a:pt x="94" y="8"/>
                  </a:cubicBezTo>
                  <a:cubicBezTo>
                    <a:pt x="95" y="8"/>
                    <a:pt x="95" y="8"/>
                    <a:pt x="95" y="9"/>
                  </a:cubicBezTo>
                  <a:cubicBezTo>
                    <a:pt x="95" y="9"/>
                    <a:pt x="95" y="9"/>
                    <a:pt x="95" y="9"/>
                  </a:cubicBezTo>
                  <a:close/>
                  <a:moveTo>
                    <a:pt x="93" y="8"/>
                  </a:moveTo>
                  <a:cubicBezTo>
                    <a:pt x="93" y="8"/>
                    <a:pt x="93" y="8"/>
                    <a:pt x="93" y="8"/>
                  </a:cubicBezTo>
                  <a:cubicBezTo>
                    <a:pt x="93" y="8"/>
                    <a:pt x="93" y="8"/>
                    <a:pt x="93" y="8"/>
                  </a:cubicBezTo>
                  <a:cubicBezTo>
                    <a:pt x="93" y="8"/>
                    <a:pt x="93" y="8"/>
                    <a:pt x="93" y="8"/>
                  </a:cubicBezTo>
                  <a:close/>
                  <a:moveTo>
                    <a:pt x="101" y="14"/>
                  </a:moveTo>
                  <a:cubicBezTo>
                    <a:pt x="100" y="14"/>
                    <a:pt x="100" y="14"/>
                    <a:pt x="100" y="13"/>
                  </a:cubicBezTo>
                  <a:cubicBezTo>
                    <a:pt x="101" y="14"/>
                    <a:pt x="101" y="14"/>
                    <a:pt x="101" y="14"/>
                  </a:cubicBezTo>
                  <a:cubicBezTo>
                    <a:pt x="101" y="14"/>
                    <a:pt x="101" y="14"/>
                    <a:pt x="101" y="14"/>
                  </a:cubicBezTo>
                  <a:close/>
                  <a:moveTo>
                    <a:pt x="98" y="10"/>
                  </a:moveTo>
                  <a:cubicBezTo>
                    <a:pt x="97" y="10"/>
                    <a:pt x="97" y="10"/>
                    <a:pt x="97" y="10"/>
                  </a:cubicBezTo>
                  <a:cubicBezTo>
                    <a:pt x="98" y="10"/>
                    <a:pt x="98" y="10"/>
                    <a:pt x="98" y="10"/>
                  </a:cubicBezTo>
                  <a:cubicBezTo>
                    <a:pt x="98" y="10"/>
                    <a:pt x="98" y="10"/>
                    <a:pt x="98" y="10"/>
                  </a:cubicBezTo>
                  <a:cubicBezTo>
                    <a:pt x="98" y="10"/>
                    <a:pt x="98" y="10"/>
                    <a:pt x="98" y="10"/>
                  </a:cubicBezTo>
                  <a:close/>
                  <a:moveTo>
                    <a:pt x="98" y="9"/>
                  </a:moveTo>
                  <a:cubicBezTo>
                    <a:pt x="97" y="8"/>
                    <a:pt x="98" y="8"/>
                    <a:pt x="98" y="7"/>
                  </a:cubicBezTo>
                  <a:cubicBezTo>
                    <a:pt x="98" y="7"/>
                    <a:pt x="99" y="7"/>
                    <a:pt x="99" y="7"/>
                  </a:cubicBezTo>
                  <a:cubicBezTo>
                    <a:pt x="99" y="8"/>
                    <a:pt x="98" y="8"/>
                    <a:pt x="98" y="9"/>
                  </a:cubicBezTo>
                  <a:cubicBezTo>
                    <a:pt x="98" y="9"/>
                    <a:pt x="98" y="9"/>
                    <a:pt x="98" y="9"/>
                  </a:cubicBezTo>
                  <a:close/>
                  <a:moveTo>
                    <a:pt x="96" y="5"/>
                  </a:moveTo>
                  <a:cubicBezTo>
                    <a:pt x="96" y="6"/>
                    <a:pt x="96" y="6"/>
                    <a:pt x="95" y="6"/>
                  </a:cubicBezTo>
                  <a:cubicBezTo>
                    <a:pt x="95" y="6"/>
                    <a:pt x="95" y="4"/>
                    <a:pt x="96" y="5"/>
                  </a:cubicBezTo>
                  <a:close/>
                  <a:moveTo>
                    <a:pt x="93" y="6"/>
                  </a:moveTo>
                  <a:cubicBezTo>
                    <a:pt x="93" y="5"/>
                    <a:pt x="93" y="5"/>
                    <a:pt x="93" y="5"/>
                  </a:cubicBezTo>
                  <a:cubicBezTo>
                    <a:pt x="94" y="4"/>
                    <a:pt x="94" y="6"/>
                    <a:pt x="94" y="7"/>
                  </a:cubicBezTo>
                  <a:cubicBezTo>
                    <a:pt x="93" y="7"/>
                    <a:pt x="93" y="7"/>
                    <a:pt x="93" y="7"/>
                  </a:cubicBezTo>
                  <a:cubicBezTo>
                    <a:pt x="93" y="7"/>
                    <a:pt x="93" y="7"/>
                    <a:pt x="93" y="7"/>
                  </a:cubicBezTo>
                  <a:cubicBezTo>
                    <a:pt x="93" y="7"/>
                    <a:pt x="93" y="7"/>
                    <a:pt x="92" y="7"/>
                  </a:cubicBezTo>
                  <a:cubicBezTo>
                    <a:pt x="92" y="7"/>
                    <a:pt x="92" y="7"/>
                    <a:pt x="92" y="7"/>
                  </a:cubicBezTo>
                  <a:cubicBezTo>
                    <a:pt x="92" y="7"/>
                    <a:pt x="92" y="7"/>
                    <a:pt x="92" y="7"/>
                  </a:cubicBezTo>
                  <a:cubicBezTo>
                    <a:pt x="92" y="6"/>
                    <a:pt x="93" y="6"/>
                    <a:pt x="93" y="6"/>
                  </a:cubicBezTo>
                  <a:close/>
                  <a:moveTo>
                    <a:pt x="91" y="7"/>
                  </a:moveTo>
                  <a:cubicBezTo>
                    <a:pt x="91" y="7"/>
                    <a:pt x="91" y="8"/>
                    <a:pt x="91" y="8"/>
                  </a:cubicBezTo>
                  <a:cubicBezTo>
                    <a:pt x="92" y="8"/>
                    <a:pt x="92" y="8"/>
                    <a:pt x="92" y="8"/>
                  </a:cubicBezTo>
                  <a:cubicBezTo>
                    <a:pt x="92" y="8"/>
                    <a:pt x="92" y="9"/>
                    <a:pt x="93" y="9"/>
                  </a:cubicBezTo>
                  <a:cubicBezTo>
                    <a:pt x="93" y="9"/>
                    <a:pt x="92" y="8"/>
                    <a:pt x="92" y="9"/>
                  </a:cubicBezTo>
                  <a:cubicBezTo>
                    <a:pt x="91" y="8"/>
                    <a:pt x="91" y="8"/>
                    <a:pt x="91" y="7"/>
                  </a:cubicBezTo>
                  <a:close/>
                  <a:moveTo>
                    <a:pt x="90" y="17"/>
                  </a:moveTo>
                  <a:cubicBezTo>
                    <a:pt x="90" y="18"/>
                    <a:pt x="91" y="17"/>
                    <a:pt x="92" y="17"/>
                  </a:cubicBezTo>
                  <a:cubicBezTo>
                    <a:pt x="92" y="17"/>
                    <a:pt x="91" y="18"/>
                    <a:pt x="91" y="18"/>
                  </a:cubicBezTo>
                  <a:cubicBezTo>
                    <a:pt x="90" y="18"/>
                    <a:pt x="90" y="17"/>
                    <a:pt x="90" y="17"/>
                  </a:cubicBezTo>
                  <a:cubicBezTo>
                    <a:pt x="89" y="17"/>
                    <a:pt x="89" y="16"/>
                    <a:pt x="89" y="16"/>
                  </a:cubicBezTo>
                  <a:cubicBezTo>
                    <a:pt x="90" y="16"/>
                    <a:pt x="90" y="16"/>
                    <a:pt x="90" y="17"/>
                  </a:cubicBezTo>
                  <a:close/>
                  <a:moveTo>
                    <a:pt x="88" y="18"/>
                  </a:moveTo>
                  <a:cubicBezTo>
                    <a:pt x="88" y="18"/>
                    <a:pt x="88" y="16"/>
                    <a:pt x="89" y="16"/>
                  </a:cubicBezTo>
                  <a:cubicBezTo>
                    <a:pt x="89" y="16"/>
                    <a:pt x="89" y="16"/>
                    <a:pt x="89" y="16"/>
                  </a:cubicBezTo>
                  <a:cubicBezTo>
                    <a:pt x="88" y="18"/>
                    <a:pt x="90" y="17"/>
                    <a:pt x="90" y="18"/>
                  </a:cubicBezTo>
                  <a:cubicBezTo>
                    <a:pt x="89" y="18"/>
                    <a:pt x="88" y="18"/>
                    <a:pt x="88" y="18"/>
                  </a:cubicBezTo>
                  <a:close/>
                  <a:moveTo>
                    <a:pt x="88" y="14"/>
                  </a:moveTo>
                  <a:cubicBezTo>
                    <a:pt x="88" y="15"/>
                    <a:pt x="88" y="15"/>
                    <a:pt x="88" y="16"/>
                  </a:cubicBezTo>
                  <a:cubicBezTo>
                    <a:pt x="87" y="17"/>
                    <a:pt x="86" y="16"/>
                    <a:pt x="84" y="16"/>
                  </a:cubicBezTo>
                  <a:cubicBezTo>
                    <a:pt x="85" y="16"/>
                    <a:pt x="85" y="16"/>
                    <a:pt x="85" y="17"/>
                  </a:cubicBezTo>
                  <a:cubicBezTo>
                    <a:pt x="85" y="17"/>
                    <a:pt x="84" y="17"/>
                    <a:pt x="84" y="17"/>
                  </a:cubicBezTo>
                  <a:cubicBezTo>
                    <a:pt x="85" y="15"/>
                    <a:pt x="83" y="15"/>
                    <a:pt x="83" y="14"/>
                  </a:cubicBezTo>
                  <a:cubicBezTo>
                    <a:pt x="83" y="14"/>
                    <a:pt x="83" y="14"/>
                    <a:pt x="83" y="14"/>
                  </a:cubicBezTo>
                  <a:cubicBezTo>
                    <a:pt x="84" y="14"/>
                    <a:pt x="84" y="14"/>
                    <a:pt x="86" y="14"/>
                  </a:cubicBezTo>
                  <a:cubicBezTo>
                    <a:pt x="85" y="14"/>
                    <a:pt x="85" y="14"/>
                    <a:pt x="86" y="14"/>
                  </a:cubicBezTo>
                  <a:cubicBezTo>
                    <a:pt x="86" y="14"/>
                    <a:pt x="86" y="15"/>
                    <a:pt x="86" y="15"/>
                  </a:cubicBezTo>
                  <a:cubicBezTo>
                    <a:pt x="87" y="15"/>
                    <a:pt x="87" y="15"/>
                    <a:pt x="88" y="15"/>
                  </a:cubicBezTo>
                  <a:cubicBezTo>
                    <a:pt x="88" y="15"/>
                    <a:pt x="88" y="15"/>
                    <a:pt x="88" y="14"/>
                  </a:cubicBezTo>
                  <a:close/>
                  <a:moveTo>
                    <a:pt x="79" y="13"/>
                  </a:moveTo>
                  <a:cubicBezTo>
                    <a:pt x="79" y="14"/>
                    <a:pt x="79" y="14"/>
                    <a:pt x="78" y="14"/>
                  </a:cubicBezTo>
                  <a:cubicBezTo>
                    <a:pt x="78" y="14"/>
                    <a:pt x="78" y="14"/>
                    <a:pt x="78" y="13"/>
                  </a:cubicBezTo>
                  <a:cubicBezTo>
                    <a:pt x="78" y="13"/>
                    <a:pt x="79" y="13"/>
                    <a:pt x="79" y="13"/>
                  </a:cubicBezTo>
                  <a:cubicBezTo>
                    <a:pt x="79" y="13"/>
                    <a:pt x="79" y="13"/>
                    <a:pt x="79" y="13"/>
                  </a:cubicBezTo>
                  <a:close/>
                  <a:moveTo>
                    <a:pt x="80" y="10"/>
                  </a:moveTo>
                  <a:cubicBezTo>
                    <a:pt x="80" y="11"/>
                    <a:pt x="80" y="11"/>
                    <a:pt x="80" y="12"/>
                  </a:cubicBezTo>
                  <a:cubicBezTo>
                    <a:pt x="79" y="12"/>
                    <a:pt x="79" y="12"/>
                    <a:pt x="79" y="12"/>
                  </a:cubicBezTo>
                  <a:cubicBezTo>
                    <a:pt x="79" y="12"/>
                    <a:pt x="79" y="12"/>
                    <a:pt x="79" y="11"/>
                  </a:cubicBezTo>
                  <a:cubicBezTo>
                    <a:pt x="79" y="11"/>
                    <a:pt x="79" y="11"/>
                    <a:pt x="79" y="11"/>
                  </a:cubicBezTo>
                  <a:cubicBezTo>
                    <a:pt x="78" y="11"/>
                    <a:pt x="79" y="10"/>
                    <a:pt x="80" y="10"/>
                  </a:cubicBezTo>
                  <a:close/>
                  <a:moveTo>
                    <a:pt x="81" y="10"/>
                  </a:moveTo>
                  <a:cubicBezTo>
                    <a:pt x="81" y="10"/>
                    <a:pt x="81" y="10"/>
                    <a:pt x="81" y="10"/>
                  </a:cubicBezTo>
                  <a:cubicBezTo>
                    <a:pt x="81" y="10"/>
                    <a:pt x="82" y="10"/>
                    <a:pt x="82" y="10"/>
                  </a:cubicBezTo>
                  <a:cubicBezTo>
                    <a:pt x="82" y="11"/>
                    <a:pt x="82" y="11"/>
                    <a:pt x="82" y="11"/>
                  </a:cubicBezTo>
                  <a:cubicBezTo>
                    <a:pt x="81" y="11"/>
                    <a:pt x="81" y="11"/>
                    <a:pt x="81" y="12"/>
                  </a:cubicBezTo>
                  <a:cubicBezTo>
                    <a:pt x="80" y="12"/>
                    <a:pt x="80" y="11"/>
                    <a:pt x="80" y="11"/>
                  </a:cubicBezTo>
                  <a:cubicBezTo>
                    <a:pt x="80" y="11"/>
                    <a:pt x="81" y="11"/>
                    <a:pt x="81" y="10"/>
                  </a:cubicBezTo>
                  <a:cubicBezTo>
                    <a:pt x="81" y="10"/>
                    <a:pt x="81" y="10"/>
                    <a:pt x="81" y="10"/>
                  </a:cubicBezTo>
                  <a:close/>
                  <a:moveTo>
                    <a:pt x="83" y="10"/>
                  </a:moveTo>
                  <a:cubicBezTo>
                    <a:pt x="83" y="10"/>
                    <a:pt x="84" y="10"/>
                    <a:pt x="84" y="10"/>
                  </a:cubicBezTo>
                  <a:cubicBezTo>
                    <a:pt x="84" y="10"/>
                    <a:pt x="84" y="10"/>
                    <a:pt x="84" y="10"/>
                  </a:cubicBezTo>
                  <a:cubicBezTo>
                    <a:pt x="84" y="10"/>
                    <a:pt x="83" y="11"/>
                    <a:pt x="83" y="10"/>
                  </a:cubicBezTo>
                  <a:cubicBezTo>
                    <a:pt x="83" y="10"/>
                    <a:pt x="83" y="10"/>
                    <a:pt x="83" y="10"/>
                  </a:cubicBezTo>
                  <a:close/>
                  <a:moveTo>
                    <a:pt x="84" y="10"/>
                  </a:moveTo>
                  <a:cubicBezTo>
                    <a:pt x="84" y="8"/>
                    <a:pt x="85" y="9"/>
                    <a:pt x="85" y="9"/>
                  </a:cubicBezTo>
                  <a:cubicBezTo>
                    <a:pt x="85" y="9"/>
                    <a:pt x="86" y="10"/>
                    <a:pt x="86" y="10"/>
                  </a:cubicBezTo>
                  <a:cubicBezTo>
                    <a:pt x="85" y="11"/>
                    <a:pt x="84" y="10"/>
                    <a:pt x="84" y="10"/>
                  </a:cubicBezTo>
                  <a:close/>
                  <a:moveTo>
                    <a:pt x="85" y="6"/>
                  </a:moveTo>
                  <a:cubicBezTo>
                    <a:pt x="85" y="6"/>
                    <a:pt x="86" y="6"/>
                    <a:pt x="86" y="6"/>
                  </a:cubicBezTo>
                  <a:cubicBezTo>
                    <a:pt x="85" y="6"/>
                    <a:pt x="85" y="6"/>
                    <a:pt x="85" y="6"/>
                  </a:cubicBezTo>
                  <a:cubicBezTo>
                    <a:pt x="85" y="6"/>
                    <a:pt x="85" y="6"/>
                    <a:pt x="85" y="7"/>
                  </a:cubicBezTo>
                  <a:cubicBezTo>
                    <a:pt x="85" y="6"/>
                    <a:pt x="84" y="6"/>
                    <a:pt x="85" y="6"/>
                  </a:cubicBezTo>
                  <a:close/>
                  <a:moveTo>
                    <a:pt x="70" y="8"/>
                  </a:moveTo>
                  <a:cubicBezTo>
                    <a:pt x="70" y="8"/>
                    <a:pt x="70" y="8"/>
                    <a:pt x="70" y="8"/>
                  </a:cubicBezTo>
                  <a:cubicBezTo>
                    <a:pt x="71" y="8"/>
                    <a:pt x="73" y="7"/>
                    <a:pt x="72" y="9"/>
                  </a:cubicBezTo>
                  <a:cubicBezTo>
                    <a:pt x="74" y="9"/>
                    <a:pt x="74" y="8"/>
                    <a:pt x="74" y="7"/>
                  </a:cubicBezTo>
                  <a:cubicBezTo>
                    <a:pt x="75" y="7"/>
                    <a:pt x="75" y="8"/>
                    <a:pt x="76" y="8"/>
                  </a:cubicBezTo>
                  <a:cubicBezTo>
                    <a:pt x="76" y="6"/>
                    <a:pt x="78" y="7"/>
                    <a:pt x="78" y="6"/>
                  </a:cubicBezTo>
                  <a:cubicBezTo>
                    <a:pt x="78" y="8"/>
                    <a:pt x="80" y="7"/>
                    <a:pt x="79" y="9"/>
                  </a:cubicBezTo>
                  <a:cubicBezTo>
                    <a:pt x="78" y="9"/>
                    <a:pt x="77" y="10"/>
                    <a:pt x="76" y="10"/>
                  </a:cubicBezTo>
                  <a:cubicBezTo>
                    <a:pt x="76" y="10"/>
                    <a:pt x="76" y="10"/>
                    <a:pt x="77" y="10"/>
                  </a:cubicBezTo>
                  <a:cubicBezTo>
                    <a:pt x="76" y="10"/>
                    <a:pt x="75" y="9"/>
                    <a:pt x="75" y="9"/>
                  </a:cubicBezTo>
                  <a:cubicBezTo>
                    <a:pt x="73" y="10"/>
                    <a:pt x="75" y="10"/>
                    <a:pt x="75" y="11"/>
                  </a:cubicBezTo>
                  <a:cubicBezTo>
                    <a:pt x="75" y="11"/>
                    <a:pt x="75" y="11"/>
                    <a:pt x="74" y="11"/>
                  </a:cubicBezTo>
                  <a:cubicBezTo>
                    <a:pt x="74" y="11"/>
                    <a:pt x="74" y="11"/>
                    <a:pt x="74" y="10"/>
                  </a:cubicBezTo>
                  <a:cubicBezTo>
                    <a:pt x="73" y="10"/>
                    <a:pt x="73" y="9"/>
                    <a:pt x="71" y="10"/>
                  </a:cubicBezTo>
                  <a:cubicBezTo>
                    <a:pt x="71" y="10"/>
                    <a:pt x="71" y="10"/>
                    <a:pt x="71" y="11"/>
                  </a:cubicBezTo>
                  <a:cubicBezTo>
                    <a:pt x="71" y="11"/>
                    <a:pt x="71" y="11"/>
                    <a:pt x="70" y="10"/>
                  </a:cubicBezTo>
                  <a:cubicBezTo>
                    <a:pt x="71" y="9"/>
                    <a:pt x="69" y="9"/>
                    <a:pt x="69" y="8"/>
                  </a:cubicBezTo>
                  <a:cubicBezTo>
                    <a:pt x="70" y="8"/>
                    <a:pt x="70" y="8"/>
                    <a:pt x="70" y="8"/>
                  </a:cubicBezTo>
                  <a:close/>
                  <a:moveTo>
                    <a:pt x="67" y="9"/>
                  </a:moveTo>
                  <a:cubicBezTo>
                    <a:pt x="67" y="9"/>
                    <a:pt x="67" y="9"/>
                    <a:pt x="67" y="9"/>
                  </a:cubicBezTo>
                  <a:cubicBezTo>
                    <a:pt x="66" y="9"/>
                    <a:pt x="66" y="8"/>
                    <a:pt x="66" y="8"/>
                  </a:cubicBezTo>
                  <a:cubicBezTo>
                    <a:pt x="66" y="8"/>
                    <a:pt x="67" y="8"/>
                    <a:pt x="67" y="9"/>
                  </a:cubicBezTo>
                  <a:close/>
                  <a:moveTo>
                    <a:pt x="65" y="11"/>
                  </a:moveTo>
                  <a:cubicBezTo>
                    <a:pt x="65" y="10"/>
                    <a:pt x="64" y="11"/>
                    <a:pt x="64" y="10"/>
                  </a:cubicBezTo>
                  <a:cubicBezTo>
                    <a:pt x="65" y="9"/>
                    <a:pt x="66" y="11"/>
                    <a:pt x="65" y="11"/>
                  </a:cubicBezTo>
                  <a:close/>
                  <a:moveTo>
                    <a:pt x="60" y="15"/>
                  </a:moveTo>
                  <a:cubicBezTo>
                    <a:pt x="62" y="15"/>
                    <a:pt x="61" y="15"/>
                    <a:pt x="62" y="15"/>
                  </a:cubicBezTo>
                  <a:cubicBezTo>
                    <a:pt x="62" y="15"/>
                    <a:pt x="62" y="15"/>
                    <a:pt x="62" y="15"/>
                  </a:cubicBezTo>
                  <a:cubicBezTo>
                    <a:pt x="62" y="15"/>
                    <a:pt x="63" y="15"/>
                    <a:pt x="63" y="15"/>
                  </a:cubicBezTo>
                  <a:cubicBezTo>
                    <a:pt x="63" y="16"/>
                    <a:pt x="63" y="16"/>
                    <a:pt x="63" y="16"/>
                  </a:cubicBezTo>
                  <a:cubicBezTo>
                    <a:pt x="63" y="16"/>
                    <a:pt x="62" y="16"/>
                    <a:pt x="62" y="16"/>
                  </a:cubicBezTo>
                  <a:cubicBezTo>
                    <a:pt x="62" y="17"/>
                    <a:pt x="63" y="17"/>
                    <a:pt x="63" y="17"/>
                  </a:cubicBezTo>
                  <a:cubicBezTo>
                    <a:pt x="63" y="17"/>
                    <a:pt x="63" y="17"/>
                    <a:pt x="63" y="17"/>
                  </a:cubicBezTo>
                  <a:cubicBezTo>
                    <a:pt x="63" y="17"/>
                    <a:pt x="63" y="17"/>
                    <a:pt x="63" y="17"/>
                  </a:cubicBezTo>
                  <a:cubicBezTo>
                    <a:pt x="62" y="17"/>
                    <a:pt x="62" y="16"/>
                    <a:pt x="62" y="16"/>
                  </a:cubicBezTo>
                  <a:cubicBezTo>
                    <a:pt x="61" y="16"/>
                    <a:pt x="61" y="17"/>
                    <a:pt x="61" y="17"/>
                  </a:cubicBezTo>
                  <a:cubicBezTo>
                    <a:pt x="60" y="18"/>
                    <a:pt x="59" y="17"/>
                    <a:pt x="58" y="18"/>
                  </a:cubicBezTo>
                  <a:cubicBezTo>
                    <a:pt x="58" y="18"/>
                    <a:pt x="58" y="18"/>
                    <a:pt x="58" y="18"/>
                  </a:cubicBezTo>
                  <a:cubicBezTo>
                    <a:pt x="58" y="18"/>
                    <a:pt x="57" y="18"/>
                    <a:pt x="56" y="18"/>
                  </a:cubicBezTo>
                  <a:cubicBezTo>
                    <a:pt x="56" y="17"/>
                    <a:pt x="58" y="17"/>
                    <a:pt x="57" y="15"/>
                  </a:cubicBezTo>
                  <a:cubicBezTo>
                    <a:pt x="56" y="16"/>
                    <a:pt x="57" y="15"/>
                    <a:pt x="55" y="15"/>
                  </a:cubicBezTo>
                  <a:cubicBezTo>
                    <a:pt x="55" y="16"/>
                    <a:pt x="55" y="16"/>
                    <a:pt x="55" y="16"/>
                  </a:cubicBezTo>
                  <a:cubicBezTo>
                    <a:pt x="55" y="15"/>
                    <a:pt x="55" y="15"/>
                    <a:pt x="55" y="14"/>
                  </a:cubicBezTo>
                  <a:cubicBezTo>
                    <a:pt x="55" y="14"/>
                    <a:pt x="55" y="14"/>
                    <a:pt x="55" y="14"/>
                  </a:cubicBezTo>
                  <a:cubicBezTo>
                    <a:pt x="55" y="14"/>
                    <a:pt x="56" y="14"/>
                    <a:pt x="56" y="14"/>
                  </a:cubicBezTo>
                  <a:cubicBezTo>
                    <a:pt x="56" y="14"/>
                    <a:pt x="56" y="14"/>
                    <a:pt x="57" y="13"/>
                  </a:cubicBezTo>
                  <a:cubicBezTo>
                    <a:pt x="57" y="13"/>
                    <a:pt x="57" y="13"/>
                    <a:pt x="57" y="13"/>
                  </a:cubicBezTo>
                  <a:cubicBezTo>
                    <a:pt x="57" y="13"/>
                    <a:pt x="57" y="13"/>
                    <a:pt x="57" y="13"/>
                  </a:cubicBezTo>
                  <a:cubicBezTo>
                    <a:pt x="58" y="13"/>
                    <a:pt x="58" y="12"/>
                    <a:pt x="59" y="12"/>
                  </a:cubicBezTo>
                  <a:cubicBezTo>
                    <a:pt x="59" y="13"/>
                    <a:pt x="59" y="14"/>
                    <a:pt x="60" y="15"/>
                  </a:cubicBezTo>
                  <a:close/>
                  <a:moveTo>
                    <a:pt x="48" y="9"/>
                  </a:moveTo>
                  <a:cubicBezTo>
                    <a:pt x="48" y="10"/>
                    <a:pt x="48" y="10"/>
                    <a:pt x="47" y="10"/>
                  </a:cubicBezTo>
                  <a:cubicBezTo>
                    <a:pt x="47" y="10"/>
                    <a:pt x="48" y="9"/>
                    <a:pt x="48" y="9"/>
                  </a:cubicBezTo>
                  <a:cubicBezTo>
                    <a:pt x="48" y="9"/>
                    <a:pt x="48" y="8"/>
                    <a:pt x="48" y="9"/>
                  </a:cubicBezTo>
                  <a:close/>
                  <a:moveTo>
                    <a:pt x="42" y="13"/>
                  </a:moveTo>
                  <a:cubicBezTo>
                    <a:pt x="42" y="11"/>
                    <a:pt x="42" y="11"/>
                    <a:pt x="42" y="11"/>
                  </a:cubicBezTo>
                  <a:cubicBezTo>
                    <a:pt x="42" y="11"/>
                    <a:pt x="42" y="12"/>
                    <a:pt x="42" y="13"/>
                  </a:cubicBezTo>
                  <a:cubicBezTo>
                    <a:pt x="42" y="13"/>
                    <a:pt x="42" y="13"/>
                    <a:pt x="42" y="13"/>
                  </a:cubicBezTo>
                  <a:cubicBezTo>
                    <a:pt x="42" y="13"/>
                    <a:pt x="42" y="13"/>
                    <a:pt x="42" y="13"/>
                  </a:cubicBezTo>
                  <a:close/>
                  <a:moveTo>
                    <a:pt x="42" y="11"/>
                  </a:moveTo>
                  <a:cubicBezTo>
                    <a:pt x="41" y="11"/>
                    <a:pt x="40" y="10"/>
                    <a:pt x="40" y="10"/>
                  </a:cubicBezTo>
                  <a:cubicBezTo>
                    <a:pt x="40" y="10"/>
                    <a:pt x="40" y="10"/>
                    <a:pt x="40" y="10"/>
                  </a:cubicBezTo>
                  <a:cubicBezTo>
                    <a:pt x="41" y="10"/>
                    <a:pt x="41" y="10"/>
                    <a:pt x="42" y="11"/>
                  </a:cubicBezTo>
                  <a:close/>
                  <a:moveTo>
                    <a:pt x="39" y="10"/>
                  </a:moveTo>
                  <a:cubicBezTo>
                    <a:pt x="38" y="10"/>
                    <a:pt x="38" y="10"/>
                    <a:pt x="38" y="10"/>
                  </a:cubicBezTo>
                  <a:cubicBezTo>
                    <a:pt x="38" y="9"/>
                    <a:pt x="38" y="9"/>
                    <a:pt x="39" y="10"/>
                  </a:cubicBezTo>
                  <a:close/>
                  <a:moveTo>
                    <a:pt x="38" y="12"/>
                  </a:moveTo>
                  <a:cubicBezTo>
                    <a:pt x="38" y="12"/>
                    <a:pt x="38" y="12"/>
                    <a:pt x="38" y="12"/>
                  </a:cubicBezTo>
                  <a:cubicBezTo>
                    <a:pt x="38" y="12"/>
                    <a:pt x="38" y="12"/>
                    <a:pt x="38" y="12"/>
                  </a:cubicBezTo>
                  <a:cubicBezTo>
                    <a:pt x="39" y="12"/>
                    <a:pt x="39" y="12"/>
                    <a:pt x="39" y="12"/>
                  </a:cubicBezTo>
                  <a:cubicBezTo>
                    <a:pt x="39" y="12"/>
                    <a:pt x="39" y="12"/>
                    <a:pt x="39" y="12"/>
                  </a:cubicBezTo>
                  <a:cubicBezTo>
                    <a:pt x="39" y="12"/>
                    <a:pt x="39" y="12"/>
                    <a:pt x="38" y="12"/>
                  </a:cubicBezTo>
                  <a:close/>
                  <a:moveTo>
                    <a:pt x="44" y="12"/>
                  </a:moveTo>
                  <a:cubicBezTo>
                    <a:pt x="44" y="12"/>
                    <a:pt x="44" y="12"/>
                    <a:pt x="44" y="12"/>
                  </a:cubicBezTo>
                  <a:cubicBezTo>
                    <a:pt x="44" y="12"/>
                    <a:pt x="44" y="12"/>
                    <a:pt x="44" y="12"/>
                  </a:cubicBezTo>
                  <a:cubicBezTo>
                    <a:pt x="44" y="12"/>
                    <a:pt x="44" y="12"/>
                    <a:pt x="45" y="12"/>
                  </a:cubicBezTo>
                  <a:cubicBezTo>
                    <a:pt x="44" y="12"/>
                    <a:pt x="44" y="13"/>
                    <a:pt x="44" y="12"/>
                  </a:cubicBezTo>
                  <a:close/>
                  <a:moveTo>
                    <a:pt x="50" y="18"/>
                  </a:moveTo>
                  <a:cubicBezTo>
                    <a:pt x="50" y="18"/>
                    <a:pt x="50" y="18"/>
                    <a:pt x="50" y="18"/>
                  </a:cubicBezTo>
                  <a:cubicBezTo>
                    <a:pt x="50" y="18"/>
                    <a:pt x="50" y="18"/>
                    <a:pt x="50" y="18"/>
                  </a:cubicBezTo>
                  <a:cubicBezTo>
                    <a:pt x="49" y="18"/>
                    <a:pt x="48" y="19"/>
                    <a:pt x="47" y="18"/>
                  </a:cubicBezTo>
                  <a:cubicBezTo>
                    <a:pt x="47" y="17"/>
                    <a:pt x="49" y="17"/>
                    <a:pt x="49" y="16"/>
                  </a:cubicBezTo>
                  <a:cubicBezTo>
                    <a:pt x="49" y="16"/>
                    <a:pt x="48" y="16"/>
                    <a:pt x="47" y="16"/>
                  </a:cubicBezTo>
                  <a:cubicBezTo>
                    <a:pt x="48" y="15"/>
                    <a:pt x="48" y="15"/>
                    <a:pt x="49" y="15"/>
                  </a:cubicBezTo>
                  <a:cubicBezTo>
                    <a:pt x="49" y="15"/>
                    <a:pt x="49" y="15"/>
                    <a:pt x="49" y="15"/>
                  </a:cubicBezTo>
                  <a:cubicBezTo>
                    <a:pt x="49" y="15"/>
                    <a:pt x="49" y="15"/>
                    <a:pt x="49" y="15"/>
                  </a:cubicBezTo>
                  <a:cubicBezTo>
                    <a:pt x="50" y="15"/>
                    <a:pt x="51" y="16"/>
                    <a:pt x="51" y="16"/>
                  </a:cubicBezTo>
                  <a:cubicBezTo>
                    <a:pt x="52" y="17"/>
                    <a:pt x="50" y="16"/>
                    <a:pt x="50" y="18"/>
                  </a:cubicBezTo>
                  <a:close/>
                  <a:moveTo>
                    <a:pt x="52" y="23"/>
                  </a:moveTo>
                  <a:cubicBezTo>
                    <a:pt x="52" y="22"/>
                    <a:pt x="53" y="22"/>
                    <a:pt x="53" y="21"/>
                  </a:cubicBezTo>
                  <a:cubicBezTo>
                    <a:pt x="53" y="21"/>
                    <a:pt x="53" y="21"/>
                    <a:pt x="53" y="21"/>
                  </a:cubicBezTo>
                  <a:cubicBezTo>
                    <a:pt x="53" y="21"/>
                    <a:pt x="53" y="21"/>
                    <a:pt x="53" y="21"/>
                  </a:cubicBezTo>
                  <a:cubicBezTo>
                    <a:pt x="53" y="21"/>
                    <a:pt x="53" y="21"/>
                    <a:pt x="53" y="21"/>
                  </a:cubicBezTo>
                  <a:cubicBezTo>
                    <a:pt x="53" y="21"/>
                    <a:pt x="54" y="21"/>
                    <a:pt x="54" y="21"/>
                  </a:cubicBezTo>
                  <a:cubicBezTo>
                    <a:pt x="54" y="22"/>
                    <a:pt x="53" y="23"/>
                    <a:pt x="52" y="23"/>
                  </a:cubicBezTo>
                  <a:close/>
                  <a:moveTo>
                    <a:pt x="56" y="21"/>
                  </a:moveTo>
                  <a:cubicBezTo>
                    <a:pt x="56" y="21"/>
                    <a:pt x="56" y="20"/>
                    <a:pt x="56" y="20"/>
                  </a:cubicBezTo>
                  <a:cubicBezTo>
                    <a:pt x="56" y="20"/>
                    <a:pt x="57" y="21"/>
                    <a:pt x="57" y="19"/>
                  </a:cubicBezTo>
                  <a:cubicBezTo>
                    <a:pt x="57" y="19"/>
                    <a:pt x="57" y="19"/>
                    <a:pt x="57" y="20"/>
                  </a:cubicBezTo>
                  <a:cubicBezTo>
                    <a:pt x="57" y="20"/>
                    <a:pt x="57" y="22"/>
                    <a:pt x="56" y="21"/>
                  </a:cubicBezTo>
                  <a:close/>
                  <a:moveTo>
                    <a:pt x="58" y="19"/>
                  </a:moveTo>
                  <a:cubicBezTo>
                    <a:pt x="58" y="19"/>
                    <a:pt x="58" y="20"/>
                    <a:pt x="58" y="20"/>
                  </a:cubicBezTo>
                  <a:cubicBezTo>
                    <a:pt x="58" y="20"/>
                    <a:pt x="58" y="20"/>
                    <a:pt x="58" y="20"/>
                  </a:cubicBezTo>
                  <a:cubicBezTo>
                    <a:pt x="58" y="19"/>
                    <a:pt x="58" y="19"/>
                    <a:pt x="59" y="19"/>
                  </a:cubicBezTo>
                  <a:cubicBezTo>
                    <a:pt x="59" y="19"/>
                    <a:pt x="60" y="19"/>
                    <a:pt x="60" y="18"/>
                  </a:cubicBezTo>
                  <a:cubicBezTo>
                    <a:pt x="62" y="19"/>
                    <a:pt x="59" y="21"/>
                    <a:pt x="58" y="19"/>
                  </a:cubicBezTo>
                  <a:close/>
                  <a:moveTo>
                    <a:pt x="60" y="21"/>
                  </a:moveTo>
                  <a:cubicBezTo>
                    <a:pt x="60" y="20"/>
                    <a:pt x="61" y="19"/>
                    <a:pt x="62" y="20"/>
                  </a:cubicBezTo>
                  <a:cubicBezTo>
                    <a:pt x="61" y="21"/>
                    <a:pt x="61" y="21"/>
                    <a:pt x="60" y="21"/>
                  </a:cubicBezTo>
                  <a:close/>
                  <a:moveTo>
                    <a:pt x="63" y="19"/>
                  </a:moveTo>
                  <a:cubicBezTo>
                    <a:pt x="63" y="19"/>
                    <a:pt x="63" y="19"/>
                    <a:pt x="64" y="19"/>
                  </a:cubicBezTo>
                  <a:cubicBezTo>
                    <a:pt x="64" y="18"/>
                    <a:pt x="63" y="18"/>
                    <a:pt x="63" y="18"/>
                  </a:cubicBezTo>
                  <a:cubicBezTo>
                    <a:pt x="64" y="18"/>
                    <a:pt x="64" y="17"/>
                    <a:pt x="64" y="17"/>
                  </a:cubicBezTo>
                  <a:cubicBezTo>
                    <a:pt x="64" y="17"/>
                    <a:pt x="64" y="17"/>
                    <a:pt x="65" y="17"/>
                  </a:cubicBezTo>
                  <a:cubicBezTo>
                    <a:pt x="65" y="17"/>
                    <a:pt x="65" y="18"/>
                    <a:pt x="65" y="18"/>
                  </a:cubicBezTo>
                  <a:cubicBezTo>
                    <a:pt x="65" y="18"/>
                    <a:pt x="64" y="18"/>
                    <a:pt x="65" y="18"/>
                  </a:cubicBezTo>
                  <a:cubicBezTo>
                    <a:pt x="64" y="19"/>
                    <a:pt x="64" y="19"/>
                    <a:pt x="63" y="19"/>
                  </a:cubicBezTo>
                  <a:close/>
                  <a:moveTo>
                    <a:pt x="70" y="19"/>
                  </a:moveTo>
                  <a:cubicBezTo>
                    <a:pt x="70" y="19"/>
                    <a:pt x="70" y="19"/>
                    <a:pt x="70" y="19"/>
                  </a:cubicBezTo>
                  <a:cubicBezTo>
                    <a:pt x="70" y="18"/>
                    <a:pt x="70" y="18"/>
                    <a:pt x="71" y="18"/>
                  </a:cubicBezTo>
                  <a:cubicBezTo>
                    <a:pt x="71" y="18"/>
                    <a:pt x="70" y="17"/>
                    <a:pt x="70" y="17"/>
                  </a:cubicBezTo>
                  <a:cubicBezTo>
                    <a:pt x="70" y="16"/>
                    <a:pt x="69" y="15"/>
                    <a:pt x="67" y="15"/>
                  </a:cubicBezTo>
                  <a:cubicBezTo>
                    <a:pt x="66" y="15"/>
                    <a:pt x="67" y="16"/>
                    <a:pt x="67" y="16"/>
                  </a:cubicBezTo>
                  <a:cubicBezTo>
                    <a:pt x="67" y="16"/>
                    <a:pt x="66" y="16"/>
                    <a:pt x="66" y="17"/>
                  </a:cubicBezTo>
                  <a:cubicBezTo>
                    <a:pt x="65" y="16"/>
                    <a:pt x="66" y="15"/>
                    <a:pt x="64" y="16"/>
                  </a:cubicBezTo>
                  <a:cubicBezTo>
                    <a:pt x="64" y="16"/>
                    <a:pt x="64" y="15"/>
                    <a:pt x="64" y="15"/>
                  </a:cubicBezTo>
                  <a:cubicBezTo>
                    <a:pt x="65" y="15"/>
                    <a:pt x="66" y="14"/>
                    <a:pt x="67" y="14"/>
                  </a:cubicBezTo>
                  <a:cubicBezTo>
                    <a:pt x="67" y="14"/>
                    <a:pt x="68" y="15"/>
                    <a:pt x="69" y="14"/>
                  </a:cubicBezTo>
                  <a:cubicBezTo>
                    <a:pt x="70" y="14"/>
                    <a:pt x="70" y="13"/>
                    <a:pt x="71" y="12"/>
                  </a:cubicBezTo>
                  <a:cubicBezTo>
                    <a:pt x="71" y="12"/>
                    <a:pt x="71" y="12"/>
                    <a:pt x="71" y="12"/>
                  </a:cubicBezTo>
                  <a:cubicBezTo>
                    <a:pt x="71" y="14"/>
                    <a:pt x="71" y="15"/>
                    <a:pt x="71" y="18"/>
                  </a:cubicBezTo>
                  <a:cubicBezTo>
                    <a:pt x="72" y="18"/>
                    <a:pt x="72" y="17"/>
                    <a:pt x="72" y="17"/>
                  </a:cubicBezTo>
                  <a:cubicBezTo>
                    <a:pt x="73" y="16"/>
                    <a:pt x="73" y="16"/>
                    <a:pt x="73" y="16"/>
                  </a:cubicBezTo>
                  <a:cubicBezTo>
                    <a:pt x="74" y="16"/>
                    <a:pt x="74" y="16"/>
                    <a:pt x="74" y="16"/>
                  </a:cubicBezTo>
                  <a:cubicBezTo>
                    <a:pt x="74" y="17"/>
                    <a:pt x="75" y="17"/>
                    <a:pt x="75" y="18"/>
                  </a:cubicBezTo>
                  <a:cubicBezTo>
                    <a:pt x="74" y="18"/>
                    <a:pt x="74" y="18"/>
                    <a:pt x="74" y="18"/>
                  </a:cubicBezTo>
                  <a:cubicBezTo>
                    <a:pt x="74" y="17"/>
                    <a:pt x="74" y="17"/>
                    <a:pt x="74" y="17"/>
                  </a:cubicBezTo>
                  <a:cubicBezTo>
                    <a:pt x="74" y="17"/>
                    <a:pt x="73" y="17"/>
                    <a:pt x="73" y="18"/>
                  </a:cubicBezTo>
                  <a:cubicBezTo>
                    <a:pt x="72" y="18"/>
                    <a:pt x="71" y="18"/>
                    <a:pt x="71" y="19"/>
                  </a:cubicBezTo>
                  <a:cubicBezTo>
                    <a:pt x="71" y="19"/>
                    <a:pt x="71" y="19"/>
                    <a:pt x="71" y="19"/>
                  </a:cubicBezTo>
                  <a:cubicBezTo>
                    <a:pt x="71" y="19"/>
                    <a:pt x="70" y="19"/>
                    <a:pt x="70" y="19"/>
                  </a:cubicBezTo>
                  <a:close/>
                  <a:moveTo>
                    <a:pt x="75" y="22"/>
                  </a:moveTo>
                  <a:cubicBezTo>
                    <a:pt x="75" y="21"/>
                    <a:pt x="76" y="21"/>
                    <a:pt x="77" y="20"/>
                  </a:cubicBezTo>
                  <a:cubicBezTo>
                    <a:pt x="78" y="21"/>
                    <a:pt x="76" y="22"/>
                    <a:pt x="75" y="22"/>
                  </a:cubicBezTo>
                  <a:close/>
                  <a:moveTo>
                    <a:pt x="78" y="17"/>
                  </a:moveTo>
                  <a:cubicBezTo>
                    <a:pt x="77" y="17"/>
                    <a:pt x="78" y="18"/>
                    <a:pt x="77" y="18"/>
                  </a:cubicBezTo>
                  <a:cubicBezTo>
                    <a:pt x="77" y="18"/>
                    <a:pt x="77" y="16"/>
                    <a:pt x="78" y="17"/>
                  </a:cubicBezTo>
                  <a:cubicBezTo>
                    <a:pt x="78" y="16"/>
                    <a:pt x="77" y="14"/>
                    <a:pt x="79" y="15"/>
                  </a:cubicBezTo>
                  <a:cubicBezTo>
                    <a:pt x="79" y="15"/>
                    <a:pt x="79" y="15"/>
                    <a:pt x="79" y="15"/>
                  </a:cubicBezTo>
                  <a:cubicBezTo>
                    <a:pt x="79" y="15"/>
                    <a:pt x="79" y="15"/>
                    <a:pt x="79" y="16"/>
                  </a:cubicBezTo>
                  <a:cubicBezTo>
                    <a:pt x="80" y="16"/>
                    <a:pt x="80" y="16"/>
                    <a:pt x="81" y="16"/>
                  </a:cubicBezTo>
                  <a:cubicBezTo>
                    <a:pt x="80" y="17"/>
                    <a:pt x="80" y="17"/>
                    <a:pt x="78" y="17"/>
                  </a:cubicBezTo>
                  <a:close/>
                  <a:moveTo>
                    <a:pt x="82" y="19"/>
                  </a:moveTo>
                  <a:cubicBezTo>
                    <a:pt x="81" y="19"/>
                    <a:pt x="81" y="18"/>
                    <a:pt x="81" y="17"/>
                  </a:cubicBezTo>
                  <a:cubicBezTo>
                    <a:pt x="82" y="17"/>
                    <a:pt x="82" y="18"/>
                    <a:pt x="82" y="19"/>
                  </a:cubicBezTo>
                  <a:close/>
                  <a:moveTo>
                    <a:pt x="84" y="22"/>
                  </a:moveTo>
                  <a:cubicBezTo>
                    <a:pt x="85" y="22"/>
                    <a:pt x="85" y="22"/>
                    <a:pt x="85" y="22"/>
                  </a:cubicBezTo>
                  <a:cubicBezTo>
                    <a:pt x="85" y="24"/>
                    <a:pt x="81" y="22"/>
                    <a:pt x="84" y="22"/>
                  </a:cubicBezTo>
                  <a:close/>
                  <a:moveTo>
                    <a:pt x="89" y="20"/>
                  </a:moveTo>
                  <a:cubicBezTo>
                    <a:pt x="89" y="20"/>
                    <a:pt x="89" y="20"/>
                    <a:pt x="89" y="20"/>
                  </a:cubicBezTo>
                  <a:cubicBezTo>
                    <a:pt x="89" y="19"/>
                    <a:pt x="89" y="19"/>
                    <a:pt x="89" y="19"/>
                  </a:cubicBezTo>
                  <a:cubicBezTo>
                    <a:pt x="89" y="19"/>
                    <a:pt x="89" y="19"/>
                    <a:pt x="89" y="19"/>
                  </a:cubicBezTo>
                  <a:cubicBezTo>
                    <a:pt x="89" y="20"/>
                    <a:pt x="89" y="20"/>
                    <a:pt x="89" y="20"/>
                  </a:cubicBezTo>
                  <a:close/>
                  <a:moveTo>
                    <a:pt x="92" y="20"/>
                  </a:moveTo>
                  <a:cubicBezTo>
                    <a:pt x="92" y="20"/>
                    <a:pt x="91" y="19"/>
                    <a:pt x="91" y="19"/>
                  </a:cubicBezTo>
                  <a:cubicBezTo>
                    <a:pt x="91" y="19"/>
                    <a:pt x="92" y="19"/>
                    <a:pt x="92" y="19"/>
                  </a:cubicBezTo>
                  <a:cubicBezTo>
                    <a:pt x="92" y="18"/>
                    <a:pt x="93" y="17"/>
                    <a:pt x="93" y="17"/>
                  </a:cubicBezTo>
                  <a:cubicBezTo>
                    <a:pt x="93" y="17"/>
                    <a:pt x="93" y="16"/>
                    <a:pt x="93" y="16"/>
                  </a:cubicBezTo>
                  <a:cubicBezTo>
                    <a:pt x="93" y="17"/>
                    <a:pt x="93" y="17"/>
                    <a:pt x="94" y="17"/>
                  </a:cubicBezTo>
                  <a:cubicBezTo>
                    <a:pt x="93" y="18"/>
                    <a:pt x="93" y="19"/>
                    <a:pt x="92" y="20"/>
                  </a:cubicBezTo>
                  <a:close/>
                  <a:moveTo>
                    <a:pt x="93" y="16"/>
                  </a:moveTo>
                  <a:cubicBezTo>
                    <a:pt x="94" y="16"/>
                    <a:pt x="94" y="16"/>
                    <a:pt x="94" y="16"/>
                  </a:cubicBezTo>
                  <a:cubicBezTo>
                    <a:pt x="94" y="16"/>
                    <a:pt x="94" y="16"/>
                    <a:pt x="94" y="15"/>
                  </a:cubicBezTo>
                  <a:cubicBezTo>
                    <a:pt x="94" y="15"/>
                    <a:pt x="94" y="15"/>
                    <a:pt x="94" y="15"/>
                  </a:cubicBezTo>
                  <a:cubicBezTo>
                    <a:pt x="94" y="15"/>
                    <a:pt x="94" y="16"/>
                    <a:pt x="94" y="16"/>
                  </a:cubicBezTo>
                  <a:cubicBezTo>
                    <a:pt x="94" y="16"/>
                    <a:pt x="96" y="15"/>
                    <a:pt x="96" y="15"/>
                  </a:cubicBezTo>
                  <a:cubicBezTo>
                    <a:pt x="97" y="15"/>
                    <a:pt x="97" y="14"/>
                    <a:pt x="98" y="14"/>
                  </a:cubicBezTo>
                  <a:cubicBezTo>
                    <a:pt x="98" y="14"/>
                    <a:pt x="98" y="14"/>
                    <a:pt x="98" y="14"/>
                  </a:cubicBezTo>
                  <a:cubicBezTo>
                    <a:pt x="99" y="14"/>
                    <a:pt x="99" y="15"/>
                    <a:pt x="99" y="15"/>
                  </a:cubicBezTo>
                  <a:cubicBezTo>
                    <a:pt x="99" y="15"/>
                    <a:pt x="99" y="15"/>
                    <a:pt x="99" y="15"/>
                  </a:cubicBezTo>
                  <a:cubicBezTo>
                    <a:pt x="97" y="15"/>
                    <a:pt x="97" y="16"/>
                    <a:pt x="97" y="15"/>
                  </a:cubicBezTo>
                  <a:cubicBezTo>
                    <a:pt x="97" y="17"/>
                    <a:pt x="96" y="17"/>
                    <a:pt x="96" y="18"/>
                  </a:cubicBezTo>
                  <a:cubicBezTo>
                    <a:pt x="95" y="18"/>
                    <a:pt x="95" y="18"/>
                    <a:pt x="95" y="18"/>
                  </a:cubicBezTo>
                  <a:cubicBezTo>
                    <a:pt x="95" y="18"/>
                    <a:pt x="95" y="17"/>
                    <a:pt x="95" y="17"/>
                  </a:cubicBezTo>
                  <a:cubicBezTo>
                    <a:pt x="95" y="17"/>
                    <a:pt x="94" y="18"/>
                    <a:pt x="93" y="16"/>
                  </a:cubicBezTo>
                  <a:close/>
                  <a:moveTo>
                    <a:pt x="102" y="18"/>
                  </a:moveTo>
                  <a:cubicBezTo>
                    <a:pt x="101" y="18"/>
                    <a:pt x="101" y="18"/>
                    <a:pt x="101" y="18"/>
                  </a:cubicBezTo>
                  <a:cubicBezTo>
                    <a:pt x="100" y="17"/>
                    <a:pt x="101" y="16"/>
                    <a:pt x="101" y="16"/>
                  </a:cubicBezTo>
                  <a:cubicBezTo>
                    <a:pt x="102" y="16"/>
                    <a:pt x="102" y="16"/>
                    <a:pt x="102" y="17"/>
                  </a:cubicBezTo>
                  <a:cubicBezTo>
                    <a:pt x="102" y="17"/>
                    <a:pt x="103" y="17"/>
                    <a:pt x="103" y="17"/>
                  </a:cubicBezTo>
                  <a:cubicBezTo>
                    <a:pt x="102" y="17"/>
                    <a:pt x="102" y="18"/>
                    <a:pt x="102" y="18"/>
                  </a:cubicBezTo>
                  <a:close/>
                  <a:moveTo>
                    <a:pt x="104" y="13"/>
                  </a:moveTo>
                  <a:cubicBezTo>
                    <a:pt x="104" y="12"/>
                    <a:pt x="103" y="12"/>
                    <a:pt x="103" y="11"/>
                  </a:cubicBezTo>
                  <a:cubicBezTo>
                    <a:pt x="103" y="12"/>
                    <a:pt x="102" y="12"/>
                    <a:pt x="102" y="11"/>
                  </a:cubicBezTo>
                  <a:cubicBezTo>
                    <a:pt x="102" y="12"/>
                    <a:pt x="102" y="12"/>
                    <a:pt x="102" y="12"/>
                  </a:cubicBezTo>
                  <a:cubicBezTo>
                    <a:pt x="101" y="11"/>
                    <a:pt x="101" y="10"/>
                    <a:pt x="101" y="10"/>
                  </a:cubicBezTo>
                  <a:cubicBezTo>
                    <a:pt x="100" y="9"/>
                    <a:pt x="99" y="9"/>
                    <a:pt x="99" y="10"/>
                  </a:cubicBezTo>
                  <a:cubicBezTo>
                    <a:pt x="99" y="9"/>
                    <a:pt x="99" y="9"/>
                    <a:pt x="99" y="9"/>
                  </a:cubicBezTo>
                  <a:cubicBezTo>
                    <a:pt x="99" y="9"/>
                    <a:pt x="100" y="8"/>
                    <a:pt x="100" y="8"/>
                  </a:cubicBezTo>
                  <a:cubicBezTo>
                    <a:pt x="101" y="8"/>
                    <a:pt x="101" y="9"/>
                    <a:pt x="102" y="9"/>
                  </a:cubicBezTo>
                  <a:cubicBezTo>
                    <a:pt x="102" y="7"/>
                    <a:pt x="103" y="8"/>
                    <a:pt x="104" y="7"/>
                  </a:cubicBezTo>
                  <a:cubicBezTo>
                    <a:pt x="104" y="8"/>
                    <a:pt x="105" y="8"/>
                    <a:pt x="105" y="8"/>
                  </a:cubicBezTo>
                  <a:cubicBezTo>
                    <a:pt x="106" y="8"/>
                    <a:pt x="106" y="8"/>
                    <a:pt x="107" y="8"/>
                  </a:cubicBezTo>
                  <a:cubicBezTo>
                    <a:pt x="107" y="8"/>
                    <a:pt x="107" y="8"/>
                    <a:pt x="107" y="8"/>
                  </a:cubicBezTo>
                  <a:cubicBezTo>
                    <a:pt x="108" y="8"/>
                    <a:pt x="108" y="8"/>
                    <a:pt x="108" y="9"/>
                  </a:cubicBezTo>
                  <a:cubicBezTo>
                    <a:pt x="108" y="9"/>
                    <a:pt x="109" y="8"/>
                    <a:pt x="109" y="9"/>
                  </a:cubicBezTo>
                  <a:cubicBezTo>
                    <a:pt x="109" y="9"/>
                    <a:pt x="109" y="9"/>
                    <a:pt x="109" y="10"/>
                  </a:cubicBezTo>
                  <a:cubicBezTo>
                    <a:pt x="109" y="10"/>
                    <a:pt x="109" y="10"/>
                    <a:pt x="110" y="10"/>
                  </a:cubicBezTo>
                  <a:cubicBezTo>
                    <a:pt x="110" y="10"/>
                    <a:pt x="109" y="10"/>
                    <a:pt x="110" y="11"/>
                  </a:cubicBezTo>
                  <a:cubicBezTo>
                    <a:pt x="109" y="12"/>
                    <a:pt x="109" y="10"/>
                    <a:pt x="109" y="10"/>
                  </a:cubicBezTo>
                  <a:cubicBezTo>
                    <a:pt x="108" y="10"/>
                    <a:pt x="108" y="11"/>
                    <a:pt x="107" y="11"/>
                  </a:cubicBezTo>
                  <a:cubicBezTo>
                    <a:pt x="107" y="11"/>
                    <a:pt x="106" y="10"/>
                    <a:pt x="106" y="9"/>
                  </a:cubicBezTo>
                  <a:cubicBezTo>
                    <a:pt x="106" y="9"/>
                    <a:pt x="107" y="9"/>
                    <a:pt x="106" y="9"/>
                  </a:cubicBezTo>
                  <a:cubicBezTo>
                    <a:pt x="106" y="9"/>
                    <a:pt x="105" y="10"/>
                    <a:pt x="104" y="10"/>
                  </a:cubicBezTo>
                  <a:cubicBezTo>
                    <a:pt x="104" y="10"/>
                    <a:pt x="104" y="10"/>
                    <a:pt x="104" y="10"/>
                  </a:cubicBezTo>
                  <a:cubicBezTo>
                    <a:pt x="104" y="9"/>
                    <a:pt x="104" y="10"/>
                    <a:pt x="103" y="10"/>
                  </a:cubicBezTo>
                  <a:cubicBezTo>
                    <a:pt x="103" y="10"/>
                    <a:pt x="103" y="10"/>
                    <a:pt x="103" y="10"/>
                  </a:cubicBezTo>
                  <a:cubicBezTo>
                    <a:pt x="103" y="10"/>
                    <a:pt x="103" y="10"/>
                    <a:pt x="103" y="10"/>
                  </a:cubicBezTo>
                  <a:cubicBezTo>
                    <a:pt x="103" y="10"/>
                    <a:pt x="103" y="10"/>
                    <a:pt x="102" y="10"/>
                  </a:cubicBezTo>
                  <a:cubicBezTo>
                    <a:pt x="103" y="10"/>
                    <a:pt x="103" y="10"/>
                    <a:pt x="103" y="10"/>
                  </a:cubicBezTo>
                  <a:cubicBezTo>
                    <a:pt x="103" y="11"/>
                    <a:pt x="103" y="11"/>
                    <a:pt x="103" y="11"/>
                  </a:cubicBezTo>
                  <a:cubicBezTo>
                    <a:pt x="103" y="11"/>
                    <a:pt x="103" y="11"/>
                    <a:pt x="103" y="11"/>
                  </a:cubicBezTo>
                  <a:cubicBezTo>
                    <a:pt x="103" y="11"/>
                    <a:pt x="104" y="11"/>
                    <a:pt x="104" y="11"/>
                  </a:cubicBezTo>
                  <a:cubicBezTo>
                    <a:pt x="104" y="11"/>
                    <a:pt x="104" y="11"/>
                    <a:pt x="104" y="11"/>
                  </a:cubicBezTo>
                  <a:cubicBezTo>
                    <a:pt x="104" y="11"/>
                    <a:pt x="105" y="11"/>
                    <a:pt x="105" y="10"/>
                  </a:cubicBezTo>
                  <a:cubicBezTo>
                    <a:pt x="105" y="12"/>
                    <a:pt x="105" y="12"/>
                    <a:pt x="105" y="12"/>
                  </a:cubicBezTo>
                  <a:cubicBezTo>
                    <a:pt x="104" y="12"/>
                    <a:pt x="104" y="13"/>
                    <a:pt x="104" y="13"/>
                  </a:cubicBezTo>
                  <a:close/>
                  <a:moveTo>
                    <a:pt x="115" y="22"/>
                  </a:moveTo>
                  <a:cubicBezTo>
                    <a:pt x="115" y="22"/>
                    <a:pt x="115" y="22"/>
                    <a:pt x="115" y="22"/>
                  </a:cubicBezTo>
                  <a:cubicBezTo>
                    <a:pt x="116" y="22"/>
                    <a:pt x="116" y="22"/>
                    <a:pt x="117" y="22"/>
                  </a:cubicBezTo>
                  <a:cubicBezTo>
                    <a:pt x="117" y="22"/>
                    <a:pt x="117" y="22"/>
                    <a:pt x="117" y="22"/>
                  </a:cubicBezTo>
                  <a:cubicBezTo>
                    <a:pt x="116" y="22"/>
                    <a:pt x="116" y="22"/>
                    <a:pt x="115" y="22"/>
                  </a:cubicBezTo>
                  <a:close/>
                  <a:moveTo>
                    <a:pt x="119" y="20"/>
                  </a:moveTo>
                  <a:cubicBezTo>
                    <a:pt x="119" y="20"/>
                    <a:pt x="119" y="20"/>
                    <a:pt x="119" y="20"/>
                  </a:cubicBezTo>
                  <a:cubicBezTo>
                    <a:pt x="119" y="20"/>
                    <a:pt x="119" y="19"/>
                    <a:pt x="119" y="19"/>
                  </a:cubicBezTo>
                  <a:cubicBezTo>
                    <a:pt x="120" y="19"/>
                    <a:pt x="120" y="19"/>
                    <a:pt x="120" y="19"/>
                  </a:cubicBezTo>
                  <a:cubicBezTo>
                    <a:pt x="120" y="20"/>
                    <a:pt x="119" y="20"/>
                    <a:pt x="119" y="20"/>
                  </a:cubicBezTo>
                  <a:close/>
                  <a:moveTo>
                    <a:pt x="120" y="21"/>
                  </a:moveTo>
                  <a:cubicBezTo>
                    <a:pt x="120" y="21"/>
                    <a:pt x="120" y="20"/>
                    <a:pt x="120" y="20"/>
                  </a:cubicBezTo>
                  <a:cubicBezTo>
                    <a:pt x="120" y="21"/>
                    <a:pt x="121" y="21"/>
                    <a:pt x="121" y="21"/>
                  </a:cubicBezTo>
                  <a:cubicBezTo>
                    <a:pt x="120" y="21"/>
                    <a:pt x="120" y="21"/>
                    <a:pt x="120" y="21"/>
                  </a:cubicBezTo>
                  <a:close/>
                  <a:moveTo>
                    <a:pt x="121" y="21"/>
                  </a:moveTo>
                  <a:cubicBezTo>
                    <a:pt x="121" y="21"/>
                    <a:pt x="121" y="21"/>
                    <a:pt x="121" y="21"/>
                  </a:cubicBezTo>
                  <a:cubicBezTo>
                    <a:pt x="122" y="21"/>
                    <a:pt x="122" y="21"/>
                    <a:pt x="122" y="21"/>
                  </a:cubicBezTo>
                  <a:cubicBezTo>
                    <a:pt x="122" y="21"/>
                    <a:pt x="123" y="21"/>
                    <a:pt x="123" y="22"/>
                  </a:cubicBezTo>
                  <a:cubicBezTo>
                    <a:pt x="123" y="22"/>
                    <a:pt x="123" y="22"/>
                    <a:pt x="123" y="22"/>
                  </a:cubicBezTo>
                  <a:cubicBezTo>
                    <a:pt x="122" y="23"/>
                    <a:pt x="122" y="21"/>
                    <a:pt x="121" y="21"/>
                  </a:cubicBezTo>
                  <a:cubicBezTo>
                    <a:pt x="121" y="21"/>
                    <a:pt x="121" y="21"/>
                    <a:pt x="121" y="21"/>
                  </a:cubicBezTo>
                  <a:close/>
                  <a:moveTo>
                    <a:pt x="129" y="19"/>
                  </a:moveTo>
                  <a:cubicBezTo>
                    <a:pt x="129" y="19"/>
                    <a:pt x="129" y="18"/>
                    <a:pt x="128" y="18"/>
                  </a:cubicBezTo>
                  <a:cubicBezTo>
                    <a:pt x="128" y="17"/>
                    <a:pt x="130" y="17"/>
                    <a:pt x="130" y="17"/>
                  </a:cubicBezTo>
                  <a:cubicBezTo>
                    <a:pt x="130" y="17"/>
                    <a:pt x="130" y="17"/>
                    <a:pt x="130" y="17"/>
                  </a:cubicBezTo>
                  <a:cubicBezTo>
                    <a:pt x="131" y="17"/>
                    <a:pt x="132" y="18"/>
                    <a:pt x="132" y="18"/>
                  </a:cubicBezTo>
                  <a:cubicBezTo>
                    <a:pt x="132" y="18"/>
                    <a:pt x="132" y="19"/>
                    <a:pt x="132" y="19"/>
                  </a:cubicBezTo>
                  <a:cubicBezTo>
                    <a:pt x="132" y="19"/>
                    <a:pt x="131" y="19"/>
                    <a:pt x="131" y="20"/>
                  </a:cubicBezTo>
                  <a:cubicBezTo>
                    <a:pt x="130" y="20"/>
                    <a:pt x="130" y="19"/>
                    <a:pt x="129" y="19"/>
                  </a:cubicBezTo>
                  <a:close/>
                  <a:moveTo>
                    <a:pt x="134" y="21"/>
                  </a:moveTo>
                  <a:cubicBezTo>
                    <a:pt x="134" y="20"/>
                    <a:pt x="134" y="20"/>
                    <a:pt x="134" y="20"/>
                  </a:cubicBezTo>
                  <a:cubicBezTo>
                    <a:pt x="134" y="20"/>
                    <a:pt x="134" y="20"/>
                    <a:pt x="134" y="21"/>
                  </a:cubicBezTo>
                  <a:cubicBezTo>
                    <a:pt x="134" y="20"/>
                    <a:pt x="134" y="21"/>
                    <a:pt x="134" y="21"/>
                  </a:cubicBezTo>
                  <a:close/>
                  <a:moveTo>
                    <a:pt x="151" y="24"/>
                  </a:moveTo>
                  <a:cubicBezTo>
                    <a:pt x="151" y="24"/>
                    <a:pt x="151" y="24"/>
                    <a:pt x="151" y="24"/>
                  </a:cubicBezTo>
                  <a:cubicBezTo>
                    <a:pt x="151" y="24"/>
                    <a:pt x="151" y="24"/>
                    <a:pt x="151" y="24"/>
                  </a:cubicBezTo>
                  <a:cubicBezTo>
                    <a:pt x="151" y="24"/>
                    <a:pt x="151" y="24"/>
                    <a:pt x="151" y="24"/>
                  </a:cubicBezTo>
                  <a:close/>
                  <a:moveTo>
                    <a:pt x="151" y="19"/>
                  </a:moveTo>
                  <a:cubicBezTo>
                    <a:pt x="152" y="19"/>
                    <a:pt x="152" y="19"/>
                    <a:pt x="152" y="19"/>
                  </a:cubicBezTo>
                  <a:cubicBezTo>
                    <a:pt x="152" y="19"/>
                    <a:pt x="152" y="19"/>
                    <a:pt x="152" y="20"/>
                  </a:cubicBezTo>
                  <a:cubicBezTo>
                    <a:pt x="152" y="20"/>
                    <a:pt x="152" y="20"/>
                    <a:pt x="152" y="20"/>
                  </a:cubicBezTo>
                  <a:cubicBezTo>
                    <a:pt x="152" y="20"/>
                    <a:pt x="152" y="20"/>
                    <a:pt x="152" y="20"/>
                  </a:cubicBezTo>
                  <a:cubicBezTo>
                    <a:pt x="152" y="20"/>
                    <a:pt x="152" y="20"/>
                    <a:pt x="152" y="20"/>
                  </a:cubicBezTo>
                  <a:cubicBezTo>
                    <a:pt x="153" y="20"/>
                    <a:pt x="153" y="20"/>
                    <a:pt x="153" y="20"/>
                  </a:cubicBezTo>
                  <a:cubicBezTo>
                    <a:pt x="153" y="21"/>
                    <a:pt x="153" y="23"/>
                    <a:pt x="152" y="23"/>
                  </a:cubicBezTo>
                  <a:cubicBezTo>
                    <a:pt x="152" y="24"/>
                    <a:pt x="152" y="23"/>
                    <a:pt x="153" y="23"/>
                  </a:cubicBezTo>
                  <a:cubicBezTo>
                    <a:pt x="153" y="23"/>
                    <a:pt x="153" y="23"/>
                    <a:pt x="153" y="23"/>
                  </a:cubicBezTo>
                  <a:cubicBezTo>
                    <a:pt x="153" y="23"/>
                    <a:pt x="153" y="24"/>
                    <a:pt x="153" y="24"/>
                  </a:cubicBezTo>
                  <a:cubicBezTo>
                    <a:pt x="151" y="24"/>
                    <a:pt x="152" y="21"/>
                    <a:pt x="151" y="19"/>
                  </a:cubicBezTo>
                  <a:close/>
                  <a:moveTo>
                    <a:pt x="156" y="20"/>
                  </a:moveTo>
                  <a:cubicBezTo>
                    <a:pt x="156" y="20"/>
                    <a:pt x="156" y="20"/>
                    <a:pt x="157" y="20"/>
                  </a:cubicBezTo>
                  <a:cubicBezTo>
                    <a:pt x="157" y="20"/>
                    <a:pt x="157" y="21"/>
                    <a:pt x="158" y="21"/>
                  </a:cubicBezTo>
                  <a:cubicBezTo>
                    <a:pt x="157" y="21"/>
                    <a:pt x="155" y="21"/>
                    <a:pt x="156" y="20"/>
                  </a:cubicBezTo>
                  <a:close/>
                  <a:moveTo>
                    <a:pt x="159" y="21"/>
                  </a:moveTo>
                  <a:cubicBezTo>
                    <a:pt x="159" y="22"/>
                    <a:pt x="159" y="22"/>
                    <a:pt x="159" y="22"/>
                  </a:cubicBezTo>
                  <a:cubicBezTo>
                    <a:pt x="159" y="22"/>
                    <a:pt x="159" y="22"/>
                    <a:pt x="159" y="21"/>
                  </a:cubicBezTo>
                  <a:close/>
                  <a:moveTo>
                    <a:pt x="164" y="22"/>
                  </a:moveTo>
                  <a:cubicBezTo>
                    <a:pt x="164" y="23"/>
                    <a:pt x="165" y="23"/>
                    <a:pt x="165" y="24"/>
                  </a:cubicBezTo>
                  <a:cubicBezTo>
                    <a:pt x="164" y="24"/>
                    <a:pt x="164" y="25"/>
                    <a:pt x="163" y="25"/>
                  </a:cubicBezTo>
                  <a:cubicBezTo>
                    <a:pt x="163" y="22"/>
                    <a:pt x="163" y="22"/>
                    <a:pt x="163" y="22"/>
                  </a:cubicBezTo>
                  <a:cubicBezTo>
                    <a:pt x="163" y="21"/>
                    <a:pt x="164" y="21"/>
                    <a:pt x="164" y="20"/>
                  </a:cubicBezTo>
                  <a:cubicBezTo>
                    <a:pt x="165" y="20"/>
                    <a:pt x="164" y="21"/>
                    <a:pt x="164" y="21"/>
                  </a:cubicBezTo>
                  <a:cubicBezTo>
                    <a:pt x="165" y="21"/>
                    <a:pt x="165" y="21"/>
                    <a:pt x="165" y="21"/>
                  </a:cubicBezTo>
                  <a:cubicBezTo>
                    <a:pt x="165" y="22"/>
                    <a:pt x="165" y="22"/>
                    <a:pt x="164" y="22"/>
                  </a:cubicBezTo>
                  <a:close/>
                  <a:moveTo>
                    <a:pt x="171" y="24"/>
                  </a:moveTo>
                  <a:cubicBezTo>
                    <a:pt x="171" y="24"/>
                    <a:pt x="172" y="25"/>
                    <a:pt x="171" y="25"/>
                  </a:cubicBezTo>
                  <a:cubicBezTo>
                    <a:pt x="171" y="25"/>
                    <a:pt x="171" y="25"/>
                    <a:pt x="171" y="25"/>
                  </a:cubicBezTo>
                  <a:cubicBezTo>
                    <a:pt x="171" y="25"/>
                    <a:pt x="171" y="24"/>
                    <a:pt x="171" y="24"/>
                  </a:cubicBezTo>
                  <a:cubicBezTo>
                    <a:pt x="171" y="24"/>
                    <a:pt x="171" y="24"/>
                    <a:pt x="171" y="24"/>
                  </a:cubicBezTo>
                  <a:cubicBezTo>
                    <a:pt x="172" y="24"/>
                    <a:pt x="171" y="22"/>
                    <a:pt x="172" y="23"/>
                  </a:cubicBezTo>
                  <a:cubicBezTo>
                    <a:pt x="172" y="23"/>
                    <a:pt x="172" y="24"/>
                    <a:pt x="171" y="24"/>
                  </a:cubicBezTo>
                  <a:close/>
                  <a:moveTo>
                    <a:pt x="173" y="23"/>
                  </a:moveTo>
                  <a:cubicBezTo>
                    <a:pt x="173" y="21"/>
                    <a:pt x="171" y="20"/>
                    <a:pt x="172" y="19"/>
                  </a:cubicBezTo>
                  <a:cubicBezTo>
                    <a:pt x="173" y="19"/>
                    <a:pt x="173" y="20"/>
                    <a:pt x="173" y="21"/>
                  </a:cubicBezTo>
                  <a:cubicBezTo>
                    <a:pt x="173" y="21"/>
                    <a:pt x="174" y="21"/>
                    <a:pt x="174" y="22"/>
                  </a:cubicBezTo>
                  <a:cubicBezTo>
                    <a:pt x="173" y="22"/>
                    <a:pt x="174" y="24"/>
                    <a:pt x="173" y="23"/>
                  </a:cubicBezTo>
                  <a:close/>
                  <a:moveTo>
                    <a:pt x="182" y="22"/>
                  </a:moveTo>
                  <a:cubicBezTo>
                    <a:pt x="182" y="22"/>
                    <a:pt x="182" y="22"/>
                    <a:pt x="182" y="22"/>
                  </a:cubicBezTo>
                  <a:cubicBezTo>
                    <a:pt x="182" y="22"/>
                    <a:pt x="182" y="22"/>
                    <a:pt x="182" y="22"/>
                  </a:cubicBezTo>
                  <a:cubicBezTo>
                    <a:pt x="182" y="22"/>
                    <a:pt x="182" y="22"/>
                    <a:pt x="182" y="22"/>
                  </a:cubicBezTo>
                  <a:close/>
                  <a:moveTo>
                    <a:pt x="184" y="19"/>
                  </a:moveTo>
                  <a:cubicBezTo>
                    <a:pt x="184" y="19"/>
                    <a:pt x="184" y="18"/>
                    <a:pt x="184" y="18"/>
                  </a:cubicBezTo>
                  <a:cubicBezTo>
                    <a:pt x="185" y="18"/>
                    <a:pt x="186" y="17"/>
                    <a:pt x="186" y="16"/>
                  </a:cubicBezTo>
                  <a:cubicBezTo>
                    <a:pt x="186" y="17"/>
                    <a:pt x="187" y="17"/>
                    <a:pt x="187" y="17"/>
                  </a:cubicBezTo>
                  <a:cubicBezTo>
                    <a:pt x="186" y="18"/>
                    <a:pt x="185" y="19"/>
                    <a:pt x="184" y="19"/>
                  </a:cubicBezTo>
                  <a:close/>
                  <a:moveTo>
                    <a:pt x="191" y="24"/>
                  </a:moveTo>
                  <a:cubicBezTo>
                    <a:pt x="191" y="24"/>
                    <a:pt x="191" y="24"/>
                    <a:pt x="191" y="24"/>
                  </a:cubicBezTo>
                  <a:cubicBezTo>
                    <a:pt x="191" y="24"/>
                    <a:pt x="191" y="24"/>
                    <a:pt x="191" y="24"/>
                  </a:cubicBezTo>
                  <a:cubicBezTo>
                    <a:pt x="191" y="24"/>
                    <a:pt x="191" y="24"/>
                    <a:pt x="191" y="24"/>
                  </a:cubicBezTo>
                  <a:close/>
                  <a:moveTo>
                    <a:pt x="191" y="23"/>
                  </a:moveTo>
                  <a:cubicBezTo>
                    <a:pt x="191" y="22"/>
                    <a:pt x="191" y="22"/>
                    <a:pt x="190" y="22"/>
                  </a:cubicBezTo>
                  <a:cubicBezTo>
                    <a:pt x="191" y="22"/>
                    <a:pt x="191" y="22"/>
                    <a:pt x="191" y="22"/>
                  </a:cubicBezTo>
                  <a:cubicBezTo>
                    <a:pt x="191" y="23"/>
                    <a:pt x="191" y="23"/>
                    <a:pt x="191" y="23"/>
                  </a:cubicBezTo>
                  <a:close/>
                  <a:moveTo>
                    <a:pt x="194" y="22"/>
                  </a:moveTo>
                  <a:cubicBezTo>
                    <a:pt x="194" y="22"/>
                    <a:pt x="194" y="22"/>
                    <a:pt x="194" y="22"/>
                  </a:cubicBezTo>
                  <a:cubicBezTo>
                    <a:pt x="194" y="22"/>
                    <a:pt x="194" y="22"/>
                    <a:pt x="194" y="22"/>
                  </a:cubicBezTo>
                  <a:close/>
                  <a:moveTo>
                    <a:pt x="202" y="21"/>
                  </a:moveTo>
                  <a:cubicBezTo>
                    <a:pt x="202" y="20"/>
                    <a:pt x="202" y="19"/>
                    <a:pt x="202" y="19"/>
                  </a:cubicBezTo>
                  <a:cubicBezTo>
                    <a:pt x="201" y="19"/>
                    <a:pt x="201" y="19"/>
                    <a:pt x="201" y="19"/>
                  </a:cubicBezTo>
                  <a:cubicBezTo>
                    <a:pt x="201" y="19"/>
                    <a:pt x="202" y="19"/>
                    <a:pt x="202" y="18"/>
                  </a:cubicBezTo>
                  <a:cubicBezTo>
                    <a:pt x="202" y="19"/>
                    <a:pt x="202" y="20"/>
                    <a:pt x="203" y="21"/>
                  </a:cubicBezTo>
                  <a:cubicBezTo>
                    <a:pt x="202" y="21"/>
                    <a:pt x="202" y="21"/>
                    <a:pt x="202" y="21"/>
                  </a:cubicBezTo>
                  <a:close/>
                  <a:moveTo>
                    <a:pt x="203" y="22"/>
                  </a:moveTo>
                  <a:cubicBezTo>
                    <a:pt x="204" y="22"/>
                    <a:pt x="204" y="22"/>
                    <a:pt x="204" y="22"/>
                  </a:cubicBezTo>
                  <a:cubicBezTo>
                    <a:pt x="204" y="22"/>
                    <a:pt x="204" y="22"/>
                    <a:pt x="204" y="22"/>
                  </a:cubicBezTo>
                  <a:cubicBezTo>
                    <a:pt x="204" y="22"/>
                    <a:pt x="204" y="22"/>
                    <a:pt x="203" y="22"/>
                  </a:cubicBezTo>
                  <a:cubicBezTo>
                    <a:pt x="203" y="22"/>
                    <a:pt x="203" y="22"/>
                    <a:pt x="203" y="22"/>
                  </a:cubicBezTo>
                  <a:close/>
                  <a:moveTo>
                    <a:pt x="215" y="25"/>
                  </a:moveTo>
                  <a:cubicBezTo>
                    <a:pt x="215" y="25"/>
                    <a:pt x="215" y="25"/>
                    <a:pt x="215" y="25"/>
                  </a:cubicBezTo>
                  <a:cubicBezTo>
                    <a:pt x="215" y="25"/>
                    <a:pt x="216" y="25"/>
                    <a:pt x="216" y="25"/>
                  </a:cubicBezTo>
                  <a:cubicBezTo>
                    <a:pt x="215" y="25"/>
                    <a:pt x="215" y="25"/>
                    <a:pt x="215" y="25"/>
                  </a:cubicBezTo>
                  <a:close/>
                  <a:moveTo>
                    <a:pt x="234" y="17"/>
                  </a:moveTo>
                  <a:cubicBezTo>
                    <a:pt x="233" y="17"/>
                    <a:pt x="232" y="17"/>
                    <a:pt x="232" y="17"/>
                  </a:cubicBezTo>
                  <a:cubicBezTo>
                    <a:pt x="232" y="17"/>
                    <a:pt x="232" y="17"/>
                    <a:pt x="232" y="17"/>
                  </a:cubicBezTo>
                  <a:cubicBezTo>
                    <a:pt x="234" y="17"/>
                    <a:pt x="233" y="15"/>
                    <a:pt x="234" y="15"/>
                  </a:cubicBezTo>
                  <a:cubicBezTo>
                    <a:pt x="234" y="15"/>
                    <a:pt x="235" y="15"/>
                    <a:pt x="235" y="16"/>
                  </a:cubicBezTo>
                  <a:cubicBezTo>
                    <a:pt x="235" y="16"/>
                    <a:pt x="235" y="16"/>
                    <a:pt x="235" y="16"/>
                  </a:cubicBezTo>
                  <a:cubicBezTo>
                    <a:pt x="235" y="16"/>
                    <a:pt x="235" y="15"/>
                    <a:pt x="235" y="15"/>
                  </a:cubicBezTo>
                  <a:cubicBezTo>
                    <a:pt x="234" y="15"/>
                    <a:pt x="234" y="17"/>
                    <a:pt x="234" y="17"/>
                  </a:cubicBezTo>
                  <a:close/>
                  <a:moveTo>
                    <a:pt x="242" y="24"/>
                  </a:moveTo>
                  <a:cubicBezTo>
                    <a:pt x="242" y="23"/>
                    <a:pt x="242" y="23"/>
                    <a:pt x="243" y="23"/>
                  </a:cubicBezTo>
                  <a:cubicBezTo>
                    <a:pt x="243" y="23"/>
                    <a:pt x="243" y="23"/>
                    <a:pt x="244" y="23"/>
                  </a:cubicBezTo>
                  <a:cubicBezTo>
                    <a:pt x="243" y="24"/>
                    <a:pt x="243" y="24"/>
                    <a:pt x="242" y="24"/>
                  </a:cubicBezTo>
                  <a:close/>
                  <a:moveTo>
                    <a:pt x="252" y="21"/>
                  </a:moveTo>
                  <a:cubicBezTo>
                    <a:pt x="252" y="20"/>
                    <a:pt x="252" y="20"/>
                    <a:pt x="252" y="20"/>
                  </a:cubicBezTo>
                  <a:cubicBezTo>
                    <a:pt x="252" y="20"/>
                    <a:pt x="252" y="21"/>
                    <a:pt x="253" y="21"/>
                  </a:cubicBezTo>
                  <a:cubicBezTo>
                    <a:pt x="252" y="21"/>
                    <a:pt x="252" y="21"/>
                    <a:pt x="252" y="21"/>
                  </a:cubicBezTo>
                  <a:close/>
                  <a:moveTo>
                    <a:pt x="253" y="22"/>
                  </a:moveTo>
                  <a:cubicBezTo>
                    <a:pt x="253" y="22"/>
                    <a:pt x="253" y="22"/>
                    <a:pt x="253" y="22"/>
                  </a:cubicBezTo>
                  <a:cubicBezTo>
                    <a:pt x="253" y="22"/>
                    <a:pt x="253" y="22"/>
                    <a:pt x="253" y="22"/>
                  </a:cubicBezTo>
                  <a:cubicBezTo>
                    <a:pt x="253" y="22"/>
                    <a:pt x="252" y="22"/>
                    <a:pt x="253" y="22"/>
                  </a:cubicBezTo>
                  <a:close/>
                  <a:moveTo>
                    <a:pt x="260" y="21"/>
                  </a:moveTo>
                  <a:cubicBezTo>
                    <a:pt x="258" y="21"/>
                    <a:pt x="256" y="20"/>
                    <a:pt x="256" y="18"/>
                  </a:cubicBezTo>
                  <a:cubicBezTo>
                    <a:pt x="257" y="18"/>
                    <a:pt x="257" y="19"/>
                    <a:pt x="258" y="20"/>
                  </a:cubicBezTo>
                  <a:cubicBezTo>
                    <a:pt x="258" y="20"/>
                    <a:pt x="258" y="20"/>
                    <a:pt x="258" y="20"/>
                  </a:cubicBezTo>
                  <a:cubicBezTo>
                    <a:pt x="258" y="20"/>
                    <a:pt x="258" y="20"/>
                    <a:pt x="259" y="20"/>
                  </a:cubicBezTo>
                  <a:cubicBezTo>
                    <a:pt x="259" y="20"/>
                    <a:pt x="259" y="20"/>
                    <a:pt x="259" y="20"/>
                  </a:cubicBezTo>
                  <a:cubicBezTo>
                    <a:pt x="259" y="20"/>
                    <a:pt x="259" y="20"/>
                    <a:pt x="259" y="20"/>
                  </a:cubicBezTo>
                  <a:cubicBezTo>
                    <a:pt x="259" y="20"/>
                    <a:pt x="260" y="20"/>
                    <a:pt x="260" y="20"/>
                  </a:cubicBezTo>
                  <a:cubicBezTo>
                    <a:pt x="260" y="20"/>
                    <a:pt x="261" y="20"/>
                    <a:pt x="262" y="20"/>
                  </a:cubicBezTo>
                  <a:cubicBezTo>
                    <a:pt x="262" y="20"/>
                    <a:pt x="262" y="21"/>
                    <a:pt x="262" y="21"/>
                  </a:cubicBezTo>
                  <a:cubicBezTo>
                    <a:pt x="264" y="21"/>
                    <a:pt x="264" y="21"/>
                    <a:pt x="265" y="21"/>
                  </a:cubicBezTo>
                  <a:cubicBezTo>
                    <a:pt x="265" y="22"/>
                    <a:pt x="265" y="22"/>
                    <a:pt x="265" y="22"/>
                  </a:cubicBezTo>
                  <a:cubicBezTo>
                    <a:pt x="263" y="22"/>
                    <a:pt x="259" y="22"/>
                    <a:pt x="262" y="24"/>
                  </a:cubicBezTo>
                  <a:cubicBezTo>
                    <a:pt x="260" y="24"/>
                    <a:pt x="261" y="22"/>
                    <a:pt x="260" y="21"/>
                  </a:cubicBezTo>
                  <a:close/>
                  <a:moveTo>
                    <a:pt x="263" y="23"/>
                  </a:moveTo>
                  <a:cubicBezTo>
                    <a:pt x="262" y="23"/>
                    <a:pt x="262" y="23"/>
                    <a:pt x="262" y="23"/>
                  </a:cubicBezTo>
                  <a:cubicBezTo>
                    <a:pt x="261" y="22"/>
                    <a:pt x="264" y="22"/>
                    <a:pt x="264" y="23"/>
                  </a:cubicBezTo>
                  <a:cubicBezTo>
                    <a:pt x="263" y="23"/>
                    <a:pt x="263" y="23"/>
                    <a:pt x="263" y="23"/>
                  </a:cubicBezTo>
                  <a:close/>
                  <a:moveTo>
                    <a:pt x="272" y="20"/>
                  </a:moveTo>
                  <a:cubicBezTo>
                    <a:pt x="272" y="20"/>
                    <a:pt x="271" y="20"/>
                    <a:pt x="271" y="21"/>
                  </a:cubicBezTo>
                  <a:cubicBezTo>
                    <a:pt x="272" y="22"/>
                    <a:pt x="270" y="23"/>
                    <a:pt x="270" y="25"/>
                  </a:cubicBezTo>
                  <a:cubicBezTo>
                    <a:pt x="269" y="26"/>
                    <a:pt x="270" y="23"/>
                    <a:pt x="269" y="23"/>
                  </a:cubicBezTo>
                  <a:cubicBezTo>
                    <a:pt x="268" y="24"/>
                    <a:pt x="268" y="24"/>
                    <a:pt x="267" y="24"/>
                  </a:cubicBezTo>
                  <a:cubicBezTo>
                    <a:pt x="268" y="23"/>
                    <a:pt x="269" y="23"/>
                    <a:pt x="269" y="22"/>
                  </a:cubicBezTo>
                  <a:cubicBezTo>
                    <a:pt x="268" y="22"/>
                    <a:pt x="268" y="23"/>
                    <a:pt x="267" y="23"/>
                  </a:cubicBezTo>
                  <a:cubicBezTo>
                    <a:pt x="267" y="23"/>
                    <a:pt x="267" y="23"/>
                    <a:pt x="267" y="23"/>
                  </a:cubicBezTo>
                  <a:cubicBezTo>
                    <a:pt x="266" y="23"/>
                    <a:pt x="266" y="23"/>
                    <a:pt x="266" y="23"/>
                  </a:cubicBezTo>
                  <a:cubicBezTo>
                    <a:pt x="266" y="23"/>
                    <a:pt x="266" y="23"/>
                    <a:pt x="266" y="24"/>
                  </a:cubicBezTo>
                  <a:cubicBezTo>
                    <a:pt x="266" y="24"/>
                    <a:pt x="266" y="24"/>
                    <a:pt x="266" y="24"/>
                  </a:cubicBezTo>
                  <a:cubicBezTo>
                    <a:pt x="266" y="24"/>
                    <a:pt x="266" y="24"/>
                    <a:pt x="266" y="24"/>
                  </a:cubicBezTo>
                  <a:cubicBezTo>
                    <a:pt x="266" y="25"/>
                    <a:pt x="265" y="25"/>
                    <a:pt x="264" y="24"/>
                  </a:cubicBezTo>
                  <a:cubicBezTo>
                    <a:pt x="264" y="23"/>
                    <a:pt x="266" y="23"/>
                    <a:pt x="266" y="22"/>
                  </a:cubicBezTo>
                  <a:cubicBezTo>
                    <a:pt x="266" y="22"/>
                    <a:pt x="267" y="22"/>
                    <a:pt x="267" y="22"/>
                  </a:cubicBezTo>
                  <a:cubicBezTo>
                    <a:pt x="267" y="22"/>
                    <a:pt x="268" y="21"/>
                    <a:pt x="268" y="21"/>
                  </a:cubicBezTo>
                  <a:cubicBezTo>
                    <a:pt x="268" y="20"/>
                    <a:pt x="270" y="20"/>
                    <a:pt x="270" y="19"/>
                  </a:cubicBezTo>
                  <a:cubicBezTo>
                    <a:pt x="270" y="19"/>
                    <a:pt x="270" y="18"/>
                    <a:pt x="270" y="18"/>
                  </a:cubicBezTo>
                  <a:cubicBezTo>
                    <a:pt x="271" y="18"/>
                    <a:pt x="272" y="20"/>
                    <a:pt x="272" y="18"/>
                  </a:cubicBezTo>
                  <a:cubicBezTo>
                    <a:pt x="272" y="18"/>
                    <a:pt x="271" y="18"/>
                    <a:pt x="271" y="18"/>
                  </a:cubicBezTo>
                  <a:cubicBezTo>
                    <a:pt x="272" y="17"/>
                    <a:pt x="271" y="17"/>
                    <a:pt x="271" y="17"/>
                  </a:cubicBezTo>
                  <a:cubicBezTo>
                    <a:pt x="271" y="17"/>
                    <a:pt x="271" y="17"/>
                    <a:pt x="271" y="17"/>
                  </a:cubicBezTo>
                  <a:cubicBezTo>
                    <a:pt x="272" y="17"/>
                    <a:pt x="272" y="18"/>
                    <a:pt x="273" y="18"/>
                  </a:cubicBezTo>
                  <a:cubicBezTo>
                    <a:pt x="273" y="18"/>
                    <a:pt x="273" y="18"/>
                    <a:pt x="273" y="18"/>
                  </a:cubicBezTo>
                  <a:cubicBezTo>
                    <a:pt x="273" y="18"/>
                    <a:pt x="273" y="19"/>
                    <a:pt x="272" y="20"/>
                  </a:cubicBezTo>
                  <a:close/>
                  <a:moveTo>
                    <a:pt x="277" y="25"/>
                  </a:moveTo>
                  <a:cubicBezTo>
                    <a:pt x="276" y="25"/>
                    <a:pt x="276" y="25"/>
                    <a:pt x="275" y="26"/>
                  </a:cubicBezTo>
                  <a:cubicBezTo>
                    <a:pt x="276" y="25"/>
                    <a:pt x="276" y="24"/>
                    <a:pt x="276" y="24"/>
                  </a:cubicBezTo>
                  <a:cubicBezTo>
                    <a:pt x="277" y="24"/>
                    <a:pt x="277" y="24"/>
                    <a:pt x="277" y="25"/>
                  </a:cubicBezTo>
                  <a:close/>
                  <a:moveTo>
                    <a:pt x="291" y="21"/>
                  </a:moveTo>
                  <a:cubicBezTo>
                    <a:pt x="291" y="21"/>
                    <a:pt x="290" y="21"/>
                    <a:pt x="290" y="21"/>
                  </a:cubicBezTo>
                  <a:cubicBezTo>
                    <a:pt x="290" y="21"/>
                    <a:pt x="290" y="21"/>
                    <a:pt x="290" y="21"/>
                  </a:cubicBezTo>
                  <a:cubicBezTo>
                    <a:pt x="291" y="21"/>
                    <a:pt x="291" y="22"/>
                    <a:pt x="291" y="21"/>
                  </a:cubicBezTo>
                  <a:cubicBezTo>
                    <a:pt x="291" y="21"/>
                    <a:pt x="290" y="20"/>
                    <a:pt x="290" y="19"/>
                  </a:cubicBezTo>
                  <a:cubicBezTo>
                    <a:pt x="290" y="19"/>
                    <a:pt x="291" y="19"/>
                    <a:pt x="291" y="19"/>
                  </a:cubicBezTo>
                  <a:cubicBezTo>
                    <a:pt x="291" y="19"/>
                    <a:pt x="291" y="20"/>
                    <a:pt x="292" y="20"/>
                  </a:cubicBezTo>
                  <a:cubicBezTo>
                    <a:pt x="292" y="21"/>
                    <a:pt x="292" y="21"/>
                    <a:pt x="292" y="22"/>
                  </a:cubicBezTo>
                  <a:cubicBezTo>
                    <a:pt x="291" y="22"/>
                    <a:pt x="290" y="22"/>
                    <a:pt x="290" y="23"/>
                  </a:cubicBezTo>
                  <a:cubicBezTo>
                    <a:pt x="291" y="23"/>
                    <a:pt x="291" y="23"/>
                    <a:pt x="291" y="24"/>
                  </a:cubicBezTo>
                  <a:cubicBezTo>
                    <a:pt x="290" y="24"/>
                    <a:pt x="290" y="24"/>
                    <a:pt x="290" y="24"/>
                  </a:cubicBezTo>
                  <a:cubicBezTo>
                    <a:pt x="290" y="24"/>
                    <a:pt x="290" y="23"/>
                    <a:pt x="289" y="22"/>
                  </a:cubicBezTo>
                  <a:cubicBezTo>
                    <a:pt x="290" y="23"/>
                    <a:pt x="291" y="22"/>
                    <a:pt x="291" y="21"/>
                  </a:cubicBezTo>
                  <a:close/>
                  <a:moveTo>
                    <a:pt x="290" y="26"/>
                  </a:moveTo>
                  <a:cubicBezTo>
                    <a:pt x="290" y="25"/>
                    <a:pt x="290" y="25"/>
                    <a:pt x="290" y="25"/>
                  </a:cubicBezTo>
                  <a:cubicBezTo>
                    <a:pt x="290" y="25"/>
                    <a:pt x="290" y="25"/>
                    <a:pt x="290" y="24"/>
                  </a:cubicBezTo>
                  <a:cubicBezTo>
                    <a:pt x="291" y="24"/>
                    <a:pt x="291" y="24"/>
                    <a:pt x="292" y="24"/>
                  </a:cubicBezTo>
                  <a:cubicBezTo>
                    <a:pt x="291" y="25"/>
                    <a:pt x="291" y="26"/>
                    <a:pt x="290" y="26"/>
                  </a:cubicBezTo>
                  <a:close/>
                  <a:moveTo>
                    <a:pt x="301" y="22"/>
                  </a:moveTo>
                  <a:cubicBezTo>
                    <a:pt x="299" y="23"/>
                    <a:pt x="300" y="22"/>
                    <a:pt x="298" y="22"/>
                  </a:cubicBezTo>
                  <a:cubicBezTo>
                    <a:pt x="298" y="22"/>
                    <a:pt x="298" y="22"/>
                    <a:pt x="299" y="23"/>
                  </a:cubicBezTo>
                  <a:cubicBezTo>
                    <a:pt x="297" y="23"/>
                    <a:pt x="297" y="23"/>
                    <a:pt x="298" y="21"/>
                  </a:cubicBezTo>
                  <a:cubicBezTo>
                    <a:pt x="297" y="21"/>
                    <a:pt x="297" y="21"/>
                    <a:pt x="296" y="21"/>
                  </a:cubicBezTo>
                  <a:cubicBezTo>
                    <a:pt x="296" y="21"/>
                    <a:pt x="296" y="22"/>
                    <a:pt x="297" y="22"/>
                  </a:cubicBezTo>
                  <a:cubicBezTo>
                    <a:pt x="297" y="22"/>
                    <a:pt x="297" y="22"/>
                    <a:pt x="297" y="22"/>
                  </a:cubicBezTo>
                  <a:cubicBezTo>
                    <a:pt x="296" y="22"/>
                    <a:pt x="296" y="21"/>
                    <a:pt x="296" y="21"/>
                  </a:cubicBezTo>
                  <a:cubicBezTo>
                    <a:pt x="295" y="21"/>
                    <a:pt x="294" y="21"/>
                    <a:pt x="294" y="21"/>
                  </a:cubicBezTo>
                  <a:cubicBezTo>
                    <a:pt x="294" y="21"/>
                    <a:pt x="295" y="21"/>
                    <a:pt x="295" y="20"/>
                  </a:cubicBezTo>
                  <a:cubicBezTo>
                    <a:pt x="295" y="20"/>
                    <a:pt x="295" y="20"/>
                    <a:pt x="295" y="19"/>
                  </a:cubicBezTo>
                  <a:cubicBezTo>
                    <a:pt x="295" y="19"/>
                    <a:pt x="296" y="20"/>
                    <a:pt x="296" y="20"/>
                  </a:cubicBezTo>
                  <a:cubicBezTo>
                    <a:pt x="297" y="21"/>
                    <a:pt x="300" y="20"/>
                    <a:pt x="301" y="19"/>
                  </a:cubicBezTo>
                  <a:cubicBezTo>
                    <a:pt x="301" y="20"/>
                    <a:pt x="300" y="20"/>
                    <a:pt x="300" y="21"/>
                  </a:cubicBezTo>
                  <a:cubicBezTo>
                    <a:pt x="302" y="21"/>
                    <a:pt x="302" y="20"/>
                    <a:pt x="302" y="18"/>
                  </a:cubicBezTo>
                  <a:cubicBezTo>
                    <a:pt x="302" y="18"/>
                    <a:pt x="303" y="18"/>
                    <a:pt x="303" y="18"/>
                  </a:cubicBezTo>
                  <a:cubicBezTo>
                    <a:pt x="303" y="19"/>
                    <a:pt x="303" y="20"/>
                    <a:pt x="303" y="21"/>
                  </a:cubicBezTo>
                  <a:cubicBezTo>
                    <a:pt x="303" y="20"/>
                    <a:pt x="303" y="20"/>
                    <a:pt x="303" y="20"/>
                  </a:cubicBezTo>
                  <a:cubicBezTo>
                    <a:pt x="302" y="20"/>
                    <a:pt x="302" y="21"/>
                    <a:pt x="302" y="21"/>
                  </a:cubicBezTo>
                  <a:cubicBezTo>
                    <a:pt x="302" y="21"/>
                    <a:pt x="301" y="21"/>
                    <a:pt x="301" y="22"/>
                  </a:cubicBezTo>
                  <a:close/>
                  <a:moveTo>
                    <a:pt x="304" y="25"/>
                  </a:moveTo>
                  <a:cubicBezTo>
                    <a:pt x="305" y="25"/>
                    <a:pt x="305" y="25"/>
                    <a:pt x="305" y="25"/>
                  </a:cubicBezTo>
                  <a:cubicBezTo>
                    <a:pt x="305" y="25"/>
                    <a:pt x="305" y="25"/>
                    <a:pt x="305" y="25"/>
                  </a:cubicBezTo>
                  <a:cubicBezTo>
                    <a:pt x="305" y="25"/>
                    <a:pt x="305" y="25"/>
                    <a:pt x="304" y="25"/>
                  </a:cubicBezTo>
                  <a:close/>
                  <a:moveTo>
                    <a:pt x="306" y="23"/>
                  </a:moveTo>
                  <a:cubicBezTo>
                    <a:pt x="306" y="23"/>
                    <a:pt x="306" y="23"/>
                    <a:pt x="306" y="23"/>
                  </a:cubicBezTo>
                  <a:cubicBezTo>
                    <a:pt x="306" y="23"/>
                    <a:pt x="306" y="23"/>
                    <a:pt x="305" y="23"/>
                  </a:cubicBezTo>
                  <a:cubicBezTo>
                    <a:pt x="304" y="22"/>
                    <a:pt x="306" y="22"/>
                    <a:pt x="306" y="22"/>
                  </a:cubicBezTo>
                  <a:cubicBezTo>
                    <a:pt x="306" y="22"/>
                    <a:pt x="306" y="21"/>
                    <a:pt x="305" y="21"/>
                  </a:cubicBezTo>
                  <a:cubicBezTo>
                    <a:pt x="305" y="21"/>
                    <a:pt x="304" y="20"/>
                    <a:pt x="305" y="20"/>
                  </a:cubicBezTo>
                  <a:cubicBezTo>
                    <a:pt x="306" y="20"/>
                    <a:pt x="305" y="22"/>
                    <a:pt x="307" y="21"/>
                  </a:cubicBezTo>
                  <a:cubicBezTo>
                    <a:pt x="307" y="20"/>
                    <a:pt x="307" y="20"/>
                    <a:pt x="307" y="19"/>
                  </a:cubicBezTo>
                  <a:cubicBezTo>
                    <a:pt x="307" y="19"/>
                    <a:pt x="307" y="20"/>
                    <a:pt x="308" y="20"/>
                  </a:cubicBezTo>
                  <a:cubicBezTo>
                    <a:pt x="308" y="21"/>
                    <a:pt x="308" y="23"/>
                    <a:pt x="306" y="23"/>
                  </a:cubicBezTo>
                  <a:close/>
                  <a:moveTo>
                    <a:pt x="320" y="22"/>
                  </a:moveTo>
                  <a:cubicBezTo>
                    <a:pt x="320" y="23"/>
                    <a:pt x="319" y="23"/>
                    <a:pt x="318" y="23"/>
                  </a:cubicBezTo>
                  <a:cubicBezTo>
                    <a:pt x="319" y="22"/>
                    <a:pt x="319" y="22"/>
                    <a:pt x="319" y="22"/>
                  </a:cubicBezTo>
                  <a:cubicBezTo>
                    <a:pt x="319" y="22"/>
                    <a:pt x="319" y="22"/>
                    <a:pt x="320" y="22"/>
                  </a:cubicBezTo>
                  <a:cubicBezTo>
                    <a:pt x="320" y="22"/>
                    <a:pt x="320" y="22"/>
                    <a:pt x="320" y="22"/>
                  </a:cubicBezTo>
                  <a:close/>
                  <a:moveTo>
                    <a:pt x="331" y="15"/>
                  </a:moveTo>
                  <a:cubicBezTo>
                    <a:pt x="331" y="15"/>
                    <a:pt x="331" y="14"/>
                    <a:pt x="331" y="13"/>
                  </a:cubicBezTo>
                  <a:cubicBezTo>
                    <a:pt x="332" y="14"/>
                    <a:pt x="333" y="14"/>
                    <a:pt x="334" y="14"/>
                  </a:cubicBezTo>
                  <a:cubicBezTo>
                    <a:pt x="334" y="16"/>
                    <a:pt x="333" y="15"/>
                    <a:pt x="331" y="15"/>
                  </a:cubicBezTo>
                  <a:close/>
                  <a:moveTo>
                    <a:pt x="337" y="11"/>
                  </a:moveTo>
                  <a:cubicBezTo>
                    <a:pt x="337" y="11"/>
                    <a:pt x="337" y="11"/>
                    <a:pt x="337" y="11"/>
                  </a:cubicBezTo>
                  <a:cubicBezTo>
                    <a:pt x="337" y="11"/>
                    <a:pt x="337" y="11"/>
                    <a:pt x="337" y="11"/>
                  </a:cubicBezTo>
                  <a:cubicBezTo>
                    <a:pt x="337" y="11"/>
                    <a:pt x="337" y="11"/>
                    <a:pt x="337" y="11"/>
                  </a:cubicBezTo>
                  <a:close/>
                  <a:moveTo>
                    <a:pt x="359" y="19"/>
                  </a:moveTo>
                  <a:cubicBezTo>
                    <a:pt x="359" y="19"/>
                    <a:pt x="359" y="19"/>
                    <a:pt x="358" y="19"/>
                  </a:cubicBezTo>
                  <a:cubicBezTo>
                    <a:pt x="358" y="18"/>
                    <a:pt x="358" y="18"/>
                    <a:pt x="358" y="18"/>
                  </a:cubicBezTo>
                  <a:cubicBezTo>
                    <a:pt x="358" y="18"/>
                    <a:pt x="357" y="18"/>
                    <a:pt x="357" y="18"/>
                  </a:cubicBezTo>
                  <a:cubicBezTo>
                    <a:pt x="359" y="18"/>
                    <a:pt x="358" y="16"/>
                    <a:pt x="359" y="16"/>
                  </a:cubicBezTo>
                  <a:cubicBezTo>
                    <a:pt x="359" y="16"/>
                    <a:pt x="360" y="17"/>
                    <a:pt x="360" y="17"/>
                  </a:cubicBezTo>
                  <a:cubicBezTo>
                    <a:pt x="360" y="17"/>
                    <a:pt x="359" y="17"/>
                    <a:pt x="359" y="19"/>
                  </a:cubicBezTo>
                  <a:close/>
                  <a:moveTo>
                    <a:pt x="352" y="13"/>
                  </a:moveTo>
                  <a:cubicBezTo>
                    <a:pt x="352" y="13"/>
                    <a:pt x="352" y="13"/>
                    <a:pt x="352" y="13"/>
                  </a:cubicBezTo>
                  <a:cubicBezTo>
                    <a:pt x="352" y="13"/>
                    <a:pt x="352" y="13"/>
                    <a:pt x="351" y="14"/>
                  </a:cubicBezTo>
                  <a:cubicBezTo>
                    <a:pt x="352" y="13"/>
                    <a:pt x="352" y="13"/>
                    <a:pt x="352" y="13"/>
                  </a:cubicBezTo>
                  <a:close/>
                  <a:moveTo>
                    <a:pt x="346" y="15"/>
                  </a:moveTo>
                  <a:cubicBezTo>
                    <a:pt x="345" y="16"/>
                    <a:pt x="345" y="15"/>
                    <a:pt x="345" y="14"/>
                  </a:cubicBezTo>
                  <a:cubicBezTo>
                    <a:pt x="344" y="14"/>
                    <a:pt x="344" y="14"/>
                    <a:pt x="344" y="13"/>
                  </a:cubicBezTo>
                  <a:cubicBezTo>
                    <a:pt x="345" y="13"/>
                    <a:pt x="346" y="14"/>
                    <a:pt x="346" y="15"/>
                  </a:cubicBezTo>
                  <a:close/>
                  <a:moveTo>
                    <a:pt x="342" y="14"/>
                  </a:moveTo>
                  <a:cubicBezTo>
                    <a:pt x="342" y="15"/>
                    <a:pt x="342" y="15"/>
                    <a:pt x="343" y="15"/>
                  </a:cubicBezTo>
                  <a:cubicBezTo>
                    <a:pt x="343" y="15"/>
                    <a:pt x="343" y="16"/>
                    <a:pt x="343" y="16"/>
                  </a:cubicBezTo>
                  <a:cubicBezTo>
                    <a:pt x="343" y="16"/>
                    <a:pt x="342" y="16"/>
                    <a:pt x="342" y="16"/>
                  </a:cubicBezTo>
                  <a:cubicBezTo>
                    <a:pt x="342" y="15"/>
                    <a:pt x="340" y="15"/>
                    <a:pt x="342" y="14"/>
                  </a:cubicBezTo>
                  <a:close/>
                  <a:moveTo>
                    <a:pt x="348" y="16"/>
                  </a:moveTo>
                  <a:cubicBezTo>
                    <a:pt x="348" y="16"/>
                    <a:pt x="347" y="16"/>
                    <a:pt x="347" y="16"/>
                  </a:cubicBezTo>
                  <a:cubicBezTo>
                    <a:pt x="346" y="16"/>
                    <a:pt x="346" y="17"/>
                    <a:pt x="346" y="17"/>
                  </a:cubicBezTo>
                  <a:cubicBezTo>
                    <a:pt x="346" y="17"/>
                    <a:pt x="345" y="17"/>
                    <a:pt x="345" y="17"/>
                  </a:cubicBezTo>
                  <a:cubicBezTo>
                    <a:pt x="345" y="17"/>
                    <a:pt x="345" y="16"/>
                    <a:pt x="345" y="16"/>
                  </a:cubicBezTo>
                  <a:cubicBezTo>
                    <a:pt x="346" y="16"/>
                    <a:pt x="346" y="15"/>
                    <a:pt x="347" y="15"/>
                  </a:cubicBezTo>
                  <a:cubicBezTo>
                    <a:pt x="346" y="14"/>
                    <a:pt x="346" y="13"/>
                    <a:pt x="345" y="12"/>
                  </a:cubicBezTo>
                  <a:cubicBezTo>
                    <a:pt x="346" y="12"/>
                    <a:pt x="347" y="13"/>
                    <a:pt x="347" y="13"/>
                  </a:cubicBezTo>
                  <a:cubicBezTo>
                    <a:pt x="347" y="13"/>
                    <a:pt x="349" y="14"/>
                    <a:pt x="349" y="14"/>
                  </a:cubicBezTo>
                  <a:cubicBezTo>
                    <a:pt x="349" y="14"/>
                    <a:pt x="349" y="13"/>
                    <a:pt x="349" y="13"/>
                  </a:cubicBezTo>
                  <a:cubicBezTo>
                    <a:pt x="350" y="12"/>
                    <a:pt x="350" y="14"/>
                    <a:pt x="351" y="14"/>
                  </a:cubicBezTo>
                  <a:cubicBezTo>
                    <a:pt x="351" y="14"/>
                    <a:pt x="351" y="14"/>
                    <a:pt x="351" y="14"/>
                  </a:cubicBezTo>
                  <a:cubicBezTo>
                    <a:pt x="351" y="14"/>
                    <a:pt x="351" y="14"/>
                    <a:pt x="351" y="14"/>
                  </a:cubicBezTo>
                  <a:cubicBezTo>
                    <a:pt x="351" y="14"/>
                    <a:pt x="351" y="14"/>
                    <a:pt x="351" y="15"/>
                  </a:cubicBezTo>
                  <a:cubicBezTo>
                    <a:pt x="351" y="14"/>
                    <a:pt x="350" y="14"/>
                    <a:pt x="350" y="14"/>
                  </a:cubicBezTo>
                  <a:cubicBezTo>
                    <a:pt x="349" y="13"/>
                    <a:pt x="350" y="15"/>
                    <a:pt x="348" y="15"/>
                  </a:cubicBezTo>
                  <a:cubicBezTo>
                    <a:pt x="348" y="15"/>
                    <a:pt x="348" y="15"/>
                    <a:pt x="348" y="15"/>
                  </a:cubicBezTo>
                  <a:cubicBezTo>
                    <a:pt x="348" y="15"/>
                    <a:pt x="348" y="15"/>
                    <a:pt x="348" y="15"/>
                  </a:cubicBezTo>
                  <a:cubicBezTo>
                    <a:pt x="348" y="15"/>
                    <a:pt x="348" y="16"/>
                    <a:pt x="348" y="16"/>
                  </a:cubicBezTo>
                  <a:close/>
                  <a:moveTo>
                    <a:pt x="355" y="16"/>
                  </a:moveTo>
                  <a:cubicBezTo>
                    <a:pt x="355" y="16"/>
                    <a:pt x="355" y="15"/>
                    <a:pt x="355" y="15"/>
                  </a:cubicBezTo>
                  <a:cubicBezTo>
                    <a:pt x="355" y="15"/>
                    <a:pt x="355" y="16"/>
                    <a:pt x="356" y="16"/>
                  </a:cubicBezTo>
                  <a:cubicBezTo>
                    <a:pt x="355" y="16"/>
                    <a:pt x="355" y="16"/>
                    <a:pt x="355" y="16"/>
                  </a:cubicBezTo>
                  <a:close/>
                  <a:moveTo>
                    <a:pt x="357" y="21"/>
                  </a:moveTo>
                  <a:cubicBezTo>
                    <a:pt x="357" y="20"/>
                    <a:pt x="357" y="20"/>
                    <a:pt x="357" y="20"/>
                  </a:cubicBezTo>
                  <a:cubicBezTo>
                    <a:pt x="358" y="20"/>
                    <a:pt x="358" y="20"/>
                    <a:pt x="358" y="20"/>
                  </a:cubicBezTo>
                  <a:cubicBezTo>
                    <a:pt x="358" y="20"/>
                    <a:pt x="357" y="20"/>
                    <a:pt x="357" y="21"/>
                  </a:cubicBezTo>
                  <a:close/>
                  <a:moveTo>
                    <a:pt x="359" y="24"/>
                  </a:moveTo>
                  <a:cubicBezTo>
                    <a:pt x="359" y="24"/>
                    <a:pt x="359" y="24"/>
                    <a:pt x="359" y="24"/>
                  </a:cubicBezTo>
                  <a:cubicBezTo>
                    <a:pt x="362" y="24"/>
                    <a:pt x="358" y="26"/>
                    <a:pt x="359" y="24"/>
                  </a:cubicBezTo>
                  <a:close/>
                  <a:moveTo>
                    <a:pt x="360" y="17"/>
                  </a:moveTo>
                  <a:cubicBezTo>
                    <a:pt x="360" y="16"/>
                    <a:pt x="360" y="16"/>
                    <a:pt x="360" y="16"/>
                  </a:cubicBezTo>
                  <a:cubicBezTo>
                    <a:pt x="360" y="16"/>
                    <a:pt x="360" y="16"/>
                    <a:pt x="360" y="16"/>
                  </a:cubicBezTo>
                  <a:cubicBezTo>
                    <a:pt x="360" y="16"/>
                    <a:pt x="360" y="17"/>
                    <a:pt x="360" y="17"/>
                  </a:cubicBezTo>
                  <a:close/>
                  <a:moveTo>
                    <a:pt x="403" y="13"/>
                  </a:moveTo>
                  <a:cubicBezTo>
                    <a:pt x="404" y="13"/>
                    <a:pt x="405" y="13"/>
                    <a:pt x="405" y="14"/>
                  </a:cubicBezTo>
                  <a:cubicBezTo>
                    <a:pt x="404" y="14"/>
                    <a:pt x="404" y="14"/>
                    <a:pt x="403" y="13"/>
                  </a:cubicBezTo>
                  <a:close/>
                  <a:moveTo>
                    <a:pt x="409" y="16"/>
                  </a:moveTo>
                  <a:cubicBezTo>
                    <a:pt x="409" y="16"/>
                    <a:pt x="409" y="16"/>
                    <a:pt x="408" y="16"/>
                  </a:cubicBezTo>
                  <a:cubicBezTo>
                    <a:pt x="409" y="16"/>
                    <a:pt x="409" y="15"/>
                    <a:pt x="409" y="15"/>
                  </a:cubicBezTo>
                  <a:cubicBezTo>
                    <a:pt x="409" y="15"/>
                    <a:pt x="409" y="15"/>
                    <a:pt x="409" y="15"/>
                  </a:cubicBezTo>
                  <a:cubicBezTo>
                    <a:pt x="409" y="16"/>
                    <a:pt x="410" y="16"/>
                    <a:pt x="410" y="16"/>
                  </a:cubicBezTo>
                  <a:cubicBezTo>
                    <a:pt x="410" y="16"/>
                    <a:pt x="410" y="16"/>
                    <a:pt x="410" y="16"/>
                  </a:cubicBezTo>
                  <a:cubicBezTo>
                    <a:pt x="411" y="16"/>
                    <a:pt x="411" y="16"/>
                    <a:pt x="411" y="17"/>
                  </a:cubicBezTo>
                  <a:cubicBezTo>
                    <a:pt x="410" y="18"/>
                    <a:pt x="410" y="16"/>
                    <a:pt x="409" y="16"/>
                  </a:cubicBezTo>
                  <a:close/>
                  <a:moveTo>
                    <a:pt x="408" y="11"/>
                  </a:moveTo>
                  <a:cubicBezTo>
                    <a:pt x="408" y="12"/>
                    <a:pt x="408" y="12"/>
                    <a:pt x="408" y="12"/>
                  </a:cubicBezTo>
                  <a:cubicBezTo>
                    <a:pt x="408" y="12"/>
                    <a:pt x="408" y="12"/>
                    <a:pt x="408" y="12"/>
                  </a:cubicBezTo>
                  <a:cubicBezTo>
                    <a:pt x="408" y="12"/>
                    <a:pt x="409" y="12"/>
                    <a:pt x="409" y="12"/>
                  </a:cubicBezTo>
                  <a:cubicBezTo>
                    <a:pt x="409" y="12"/>
                    <a:pt x="410" y="13"/>
                    <a:pt x="410" y="13"/>
                  </a:cubicBezTo>
                  <a:cubicBezTo>
                    <a:pt x="409" y="13"/>
                    <a:pt x="409" y="13"/>
                    <a:pt x="409" y="13"/>
                  </a:cubicBezTo>
                  <a:cubicBezTo>
                    <a:pt x="409" y="13"/>
                    <a:pt x="408" y="13"/>
                    <a:pt x="408" y="13"/>
                  </a:cubicBezTo>
                  <a:cubicBezTo>
                    <a:pt x="407" y="13"/>
                    <a:pt x="407" y="14"/>
                    <a:pt x="407" y="14"/>
                  </a:cubicBezTo>
                  <a:cubicBezTo>
                    <a:pt x="406" y="14"/>
                    <a:pt x="406" y="13"/>
                    <a:pt x="406" y="12"/>
                  </a:cubicBezTo>
                  <a:cubicBezTo>
                    <a:pt x="406" y="12"/>
                    <a:pt x="406" y="10"/>
                    <a:pt x="407" y="10"/>
                  </a:cubicBezTo>
                  <a:cubicBezTo>
                    <a:pt x="407" y="11"/>
                    <a:pt x="407" y="11"/>
                    <a:pt x="407" y="11"/>
                  </a:cubicBezTo>
                  <a:cubicBezTo>
                    <a:pt x="407" y="11"/>
                    <a:pt x="407" y="11"/>
                    <a:pt x="408" y="11"/>
                  </a:cubicBezTo>
                  <a:close/>
                  <a:moveTo>
                    <a:pt x="407" y="10"/>
                  </a:moveTo>
                  <a:cubicBezTo>
                    <a:pt x="407" y="10"/>
                    <a:pt x="407" y="10"/>
                    <a:pt x="407" y="10"/>
                  </a:cubicBezTo>
                  <a:cubicBezTo>
                    <a:pt x="407" y="10"/>
                    <a:pt x="407" y="10"/>
                    <a:pt x="407" y="10"/>
                  </a:cubicBezTo>
                  <a:cubicBezTo>
                    <a:pt x="407" y="10"/>
                    <a:pt x="407" y="10"/>
                    <a:pt x="407" y="10"/>
                  </a:cubicBezTo>
                  <a:close/>
                  <a:moveTo>
                    <a:pt x="402" y="8"/>
                  </a:moveTo>
                  <a:cubicBezTo>
                    <a:pt x="402" y="8"/>
                    <a:pt x="402" y="8"/>
                    <a:pt x="402" y="9"/>
                  </a:cubicBezTo>
                  <a:cubicBezTo>
                    <a:pt x="403" y="8"/>
                    <a:pt x="403" y="8"/>
                    <a:pt x="403" y="8"/>
                  </a:cubicBezTo>
                  <a:cubicBezTo>
                    <a:pt x="403" y="9"/>
                    <a:pt x="403" y="9"/>
                    <a:pt x="404" y="9"/>
                  </a:cubicBezTo>
                  <a:cubicBezTo>
                    <a:pt x="404" y="9"/>
                    <a:pt x="404" y="8"/>
                    <a:pt x="404" y="8"/>
                  </a:cubicBezTo>
                  <a:cubicBezTo>
                    <a:pt x="404" y="8"/>
                    <a:pt x="405" y="9"/>
                    <a:pt x="405" y="9"/>
                  </a:cubicBezTo>
                  <a:cubicBezTo>
                    <a:pt x="405" y="9"/>
                    <a:pt x="405" y="9"/>
                    <a:pt x="405" y="9"/>
                  </a:cubicBezTo>
                  <a:cubicBezTo>
                    <a:pt x="404" y="10"/>
                    <a:pt x="405" y="10"/>
                    <a:pt x="405" y="11"/>
                  </a:cubicBezTo>
                  <a:cubicBezTo>
                    <a:pt x="405" y="11"/>
                    <a:pt x="405" y="12"/>
                    <a:pt x="405" y="12"/>
                  </a:cubicBezTo>
                  <a:cubicBezTo>
                    <a:pt x="405" y="12"/>
                    <a:pt x="404" y="11"/>
                    <a:pt x="404" y="11"/>
                  </a:cubicBezTo>
                  <a:cubicBezTo>
                    <a:pt x="404" y="11"/>
                    <a:pt x="404" y="10"/>
                    <a:pt x="404" y="10"/>
                  </a:cubicBezTo>
                  <a:cubicBezTo>
                    <a:pt x="404" y="10"/>
                    <a:pt x="403" y="10"/>
                    <a:pt x="402" y="10"/>
                  </a:cubicBezTo>
                  <a:cubicBezTo>
                    <a:pt x="402" y="10"/>
                    <a:pt x="402" y="10"/>
                    <a:pt x="402" y="10"/>
                  </a:cubicBezTo>
                  <a:cubicBezTo>
                    <a:pt x="403" y="10"/>
                    <a:pt x="402" y="11"/>
                    <a:pt x="401" y="11"/>
                  </a:cubicBezTo>
                  <a:cubicBezTo>
                    <a:pt x="401" y="10"/>
                    <a:pt x="401" y="8"/>
                    <a:pt x="402" y="8"/>
                  </a:cubicBezTo>
                  <a:close/>
                  <a:moveTo>
                    <a:pt x="401" y="14"/>
                  </a:moveTo>
                  <a:cubicBezTo>
                    <a:pt x="401" y="15"/>
                    <a:pt x="401" y="15"/>
                    <a:pt x="401" y="15"/>
                  </a:cubicBezTo>
                  <a:cubicBezTo>
                    <a:pt x="400" y="14"/>
                    <a:pt x="400" y="13"/>
                    <a:pt x="401" y="12"/>
                  </a:cubicBezTo>
                  <a:cubicBezTo>
                    <a:pt x="401" y="12"/>
                    <a:pt x="401" y="12"/>
                    <a:pt x="401" y="12"/>
                  </a:cubicBezTo>
                  <a:cubicBezTo>
                    <a:pt x="401" y="13"/>
                    <a:pt x="401" y="14"/>
                    <a:pt x="401" y="14"/>
                  </a:cubicBezTo>
                  <a:close/>
                  <a:moveTo>
                    <a:pt x="399" y="10"/>
                  </a:moveTo>
                  <a:cubicBezTo>
                    <a:pt x="398" y="11"/>
                    <a:pt x="399" y="14"/>
                    <a:pt x="400" y="14"/>
                  </a:cubicBezTo>
                  <a:cubicBezTo>
                    <a:pt x="398" y="15"/>
                    <a:pt x="399" y="13"/>
                    <a:pt x="398" y="13"/>
                  </a:cubicBezTo>
                  <a:cubicBezTo>
                    <a:pt x="397" y="12"/>
                    <a:pt x="399" y="11"/>
                    <a:pt x="397" y="11"/>
                  </a:cubicBezTo>
                  <a:cubicBezTo>
                    <a:pt x="397" y="11"/>
                    <a:pt x="397" y="11"/>
                    <a:pt x="397" y="11"/>
                  </a:cubicBezTo>
                  <a:cubicBezTo>
                    <a:pt x="398" y="10"/>
                    <a:pt x="398" y="10"/>
                    <a:pt x="399" y="10"/>
                  </a:cubicBezTo>
                  <a:cubicBezTo>
                    <a:pt x="399" y="10"/>
                    <a:pt x="399" y="10"/>
                    <a:pt x="399" y="10"/>
                  </a:cubicBezTo>
                  <a:cubicBezTo>
                    <a:pt x="399" y="10"/>
                    <a:pt x="399" y="10"/>
                    <a:pt x="399" y="10"/>
                  </a:cubicBezTo>
                  <a:close/>
                  <a:moveTo>
                    <a:pt x="390" y="9"/>
                  </a:moveTo>
                  <a:cubicBezTo>
                    <a:pt x="390" y="9"/>
                    <a:pt x="390" y="9"/>
                    <a:pt x="390" y="9"/>
                  </a:cubicBezTo>
                  <a:cubicBezTo>
                    <a:pt x="390" y="9"/>
                    <a:pt x="390" y="10"/>
                    <a:pt x="390" y="10"/>
                  </a:cubicBezTo>
                  <a:cubicBezTo>
                    <a:pt x="390" y="10"/>
                    <a:pt x="390" y="10"/>
                    <a:pt x="389" y="10"/>
                  </a:cubicBezTo>
                  <a:cubicBezTo>
                    <a:pt x="389" y="10"/>
                    <a:pt x="390" y="10"/>
                    <a:pt x="390" y="9"/>
                  </a:cubicBezTo>
                  <a:close/>
                  <a:moveTo>
                    <a:pt x="380" y="13"/>
                  </a:moveTo>
                  <a:cubicBezTo>
                    <a:pt x="379" y="14"/>
                    <a:pt x="378" y="13"/>
                    <a:pt x="378" y="14"/>
                  </a:cubicBezTo>
                  <a:cubicBezTo>
                    <a:pt x="378" y="13"/>
                    <a:pt x="377" y="13"/>
                    <a:pt x="377" y="12"/>
                  </a:cubicBezTo>
                  <a:cubicBezTo>
                    <a:pt x="378" y="13"/>
                    <a:pt x="379" y="13"/>
                    <a:pt x="380" y="13"/>
                  </a:cubicBezTo>
                  <a:close/>
                  <a:moveTo>
                    <a:pt x="379" y="8"/>
                  </a:moveTo>
                  <a:cubicBezTo>
                    <a:pt x="379" y="9"/>
                    <a:pt x="378" y="8"/>
                    <a:pt x="378" y="9"/>
                  </a:cubicBezTo>
                  <a:cubicBezTo>
                    <a:pt x="377" y="9"/>
                    <a:pt x="378" y="7"/>
                    <a:pt x="379" y="8"/>
                  </a:cubicBezTo>
                  <a:close/>
                  <a:moveTo>
                    <a:pt x="374" y="10"/>
                  </a:moveTo>
                  <a:cubicBezTo>
                    <a:pt x="374" y="11"/>
                    <a:pt x="372" y="11"/>
                    <a:pt x="373" y="12"/>
                  </a:cubicBezTo>
                  <a:cubicBezTo>
                    <a:pt x="373" y="12"/>
                    <a:pt x="372" y="12"/>
                    <a:pt x="372" y="12"/>
                  </a:cubicBezTo>
                  <a:cubicBezTo>
                    <a:pt x="372" y="12"/>
                    <a:pt x="372" y="11"/>
                    <a:pt x="372" y="9"/>
                  </a:cubicBezTo>
                  <a:cubicBezTo>
                    <a:pt x="372" y="10"/>
                    <a:pt x="373" y="10"/>
                    <a:pt x="374" y="10"/>
                  </a:cubicBezTo>
                  <a:close/>
                  <a:moveTo>
                    <a:pt x="370" y="17"/>
                  </a:moveTo>
                  <a:cubicBezTo>
                    <a:pt x="370" y="17"/>
                    <a:pt x="370" y="16"/>
                    <a:pt x="370" y="16"/>
                  </a:cubicBezTo>
                  <a:cubicBezTo>
                    <a:pt x="370" y="17"/>
                    <a:pt x="370" y="17"/>
                    <a:pt x="370" y="17"/>
                  </a:cubicBezTo>
                  <a:close/>
                  <a:moveTo>
                    <a:pt x="364" y="10"/>
                  </a:moveTo>
                  <a:cubicBezTo>
                    <a:pt x="364" y="10"/>
                    <a:pt x="364" y="9"/>
                    <a:pt x="365" y="9"/>
                  </a:cubicBezTo>
                  <a:cubicBezTo>
                    <a:pt x="365" y="10"/>
                    <a:pt x="364" y="10"/>
                    <a:pt x="364" y="10"/>
                  </a:cubicBezTo>
                  <a:close/>
                  <a:moveTo>
                    <a:pt x="368" y="13"/>
                  </a:moveTo>
                  <a:cubicBezTo>
                    <a:pt x="368" y="12"/>
                    <a:pt x="369" y="12"/>
                    <a:pt x="369" y="11"/>
                  </a:cubicBezTo>
                  <a:cubicBezTo>
                    <a:pt x="369" y="11"/>
                    <a:pt x="370" y="12"/>
                    <a:pt x="370" y="12"/>
                  </a:cubicBezTo>
                  <a:cubicBezTo>
                    <a:pt x="370" y="13"/>
                    <a:pt x="369" y="13"/>
                    <a:pt x="369" y="13"/>
                  </a:cubicBezTo>
                  <a:cubicBezTo>
                    <a:pt x="370" y="14"/>
                    <a:pt x="370" y="14"/>
                    <a:pt x="370" y="14"/>
                  </a:cubicBezTo>
                  <a:cubicBezTo>
                    <a:pt x="369" y="14"/>
                    <a:pt x="369" y="13"/>
                    <a:pt x="368" y="13"/>
                  </a:cubicBezTo>
                  <a:close/>
                  <a:moveTo>
                    <a:pt x="372" y="8"/>
                  </a:moveTo>
                  <a:cubicBezTo>
                    <a:pt x="372" y="8"/>
                    <a:pt x="372" y="8"/>
                    <a:pt x="372" y="8"/>
                  </a:cubicBezTo>
                  <a:cubicBezTo>
                    <a:pt x="372" y="8"/>
                    <a:pt x="372" y="8"/>
                    <a:pt x="372" y="8"/>
                  </a:cubicBezTo>
                  <a:cubicBezTo>
                    <a:pt x="372" y="8"/>
                    <a:pt x="372" y="8"/>
                    <a:pt x="372" y="8"/>
                  </a:cubicBezTo>
                  <a:close/>
                  <a:moveTo>
                    <a:pt x="369" y="9"/>
                  </a:moveTo>
                  <a:cubicBezTo>
                    <a:pt x="369" y="9"/>
                    <a:pt x="369" y="9"/>
                    <a:pt x="369" y="10"/>
                  </a:cubicBezTo>
                  <a:cubicBezTo>
                    <a:pt x="368" y="10"/>
                    <a:pt x="368" y="10"/>
                    <a:pt x="367" y="10"/>
                  </a:cubicBezTo>
                  <a:cubicBezTo>
                    <a:pt x="367" y="9"/>
                    <a:pt x="367" y="9"/>
                    <a:pt x="367" y="9"/>
                  </a:cubicBezTo>
                  <a:cubicBezTo>
                    <a:pt x="368" y="9"/>
                    <a:pt x="369" y="9"/>
                    <a:pt x="369" y="9"/>
                  </a:cubicBezTo>
                  <a:close/>
                  <a:moveTo>
                    <a:pt x="357" y="6"/>
                  </a:moveTo>
                  <a:cubicBezTo>
                    <a:pt x="358" y="6"/>
                    <a:pt x="359" y="6"/>
                    <a:pt x="359" y="5"/>
                  </a:cubicBezTo>
                  <a:cubicBezTo>
                    <a:pt x="359" y="6"/>
                    <a:pt x="359" y="6"/>
                    <a:pt x="360" y="7"/>
                  </a:cubicBezTo>
                  <a:cubicBezTo>
                    <a:pt x="359" y="7"/>
                    <a:pt x="359" y="8"/>
                    <a:pt x="359" y="8"/>
                  </a:cubicBezTo>
                  <a:cubicBezTo>
                    <a:pt x="359" y="8"/>
                    <a:pt x="358" y="8"/>
                    <a:pt x="358" y="8"/>
                  </a:cubicBezTo>
                  <a:cubicBezTo>
                    <a:pt x="358" y="8"/>
                    <a:pt x="358" y="8"/>
                    <a:pt x="358" y="8"/>
                  </a:cubicBezTo>
                  <a:cubicBezTo>
                    <a:pt x="358" y="8"/>
                    <a:pt x="358" y="8"/>
                    <a:pt x="358" y="8"/>
                  </a:cubicBezTo>
                  <a:cubicBezTo>
                    <a:pt x="358" y="8"/>
                    <a:pt x="358" y="7"/>
                    <a:pt x="358" y="7"/>
                  </a:cubicBezTo>
                  <a:cubicBezTo>
                    <a:pt x="358" y="7"/>
                    <a:pt x="359" y="7"/>
                    <a:pt x="359" y="6"/>
                  </a:cubicBezTo>
                  <a:cubicBezTo>
                    <a:pt x="358" y="6"/>
                    <a:pt x="358" y="6"/>
                    <a:pt x="357" y="6"/>
                  </a:cubicBezTo>
                  <a:cubicBezTo>
                    <a:pt x="357" y="6"/>
                    <a:pt x="357" y="6"/>
                    <a:pt x="357" y="6"/>
                  </a:cubicBezTo>
                  <a:close/>
                  <a:moveTo>
                    <a:pt x="364" y="14"/>
                  </a:moveTo>
                  <a:cubicBezTo>
                    <a:pt x="364" y="12"/>
                    <a:pt x="365" y="13"/>
                    <a:pt x="365" y="12"/>
                  </a:cubicBezTo>
                  <a:cubicBezTo>
                    <a:pt x="365" y="12"/>
                    <a:pt x="364" y="12"/>
                    <a:pt x="364" y="11"/>
                  </a:cubicBezTo>
                  <a:cubicBezTo>
                    <a:pt x="365" y="11"/>
                    <a:pt x="366" y="12"/>
                    <a:pt x="367" y="12"/>
                  </a:cubicBezTo>
                  <a:cubicBezTo>
                    <a:pt x="367" y="13"/>
                    <a:pt x="365" y="12"/>
                    <a:pt x="366" y="13"/>
                  </a:cubicBezTo>
                  <a:cubicBezTo>
                    <a:pt x="366" y="14"/>
                    <a:pt x="365" y="13"/>
                    <a:pt x="364" y="13"/>
                  </a:cubicBezTo>
                  <a:cubicBezTo>
                    <a:pt x="364" y="14"/>
                    <a:pt x="364" y="15"/>
                    <a:pt x="363" y="15"/>
                  </a:cubicBezTo>
                  <a:cubicBezTo>
                    <a:pt x="363" y="15"/>
                    <a:pt x="364" y="15"/>
                    <a:pt x="365" y="15"/>
                  </a:cubicBezTo>
                  <a:cubicBezTo>
                    <a:pt x="364" y="15"/>
                    <a:pt x="364" y="15"/>
                    <a:pt x="363" y="16"/>
                  </a:cubicBezTo>
                  <a:cubicBezTo>
                    <a:pt x="363" y="15"/>
                    <a:pt x="363" y="15"/>
                    <a:pt x="363" y="15"/>
                  </a:cubicBezTo>
                  <a:cubicBezTo>
                    <a:pt x="363" y="15"/>
                    <a:pt x="363" y="14"/>
                    <a:pt x="363" y="14"/>
                  </a:cubicBezTo>
                  <a:cubicBezTo>
                    <a:pt x="363" y="14"/>
                    <a:pt x="363" y="14"/>
                    <a:pt x="363" y="14"/>
                  </a:cubicBezTo>
                  <a:cubicBezTo>
                    <a:pt x="363" y="14"/>
                    <a:pt x="364" y="14"/>
                    <a:pt x="364" y="14"/>
                  </a:cubicBezTo>
                  <a:close/>
                  <a:moveTo>
                    <a:pt x="365" y="15"/>
                  </a:moveTo>
                  <a:cubicBezTo>
                    <a:pt x="365" y="15"/>
                    <a:pt x="365" y="15"/>
                    <a:pt x="365" y="15"/>
                  </a:cubicBezTo>
                  <a:cubicBezTo>
                    <a:pt x="365" y="15"/>
                    <a:pt x="365" y="15"/>
                    <a:pt x="365" y="15"/>
                  </a:cubicBezTo>
                  <a:cubicBezTo>
                    <a:pt x="365" y="15"/>
                    <a:pt x="365" y="15"/>
                    <a:pt x="365" y="15"/>
                  </a:cubicBezTo>
                  <a:cubicBezTo>
                    <a:pt x="365" y="15"/>
                    <a:pt x="365" y="15"/>
                    <a:pt x="365" y="15"/>
                  </a:cubicBezTo>
                  <a:close/>
                  <a:moveTo>
                    <a:pt x="361" y="21"/>
                  </a:moveTo>
                  <a:cubicBezTo>
                    <a:pt x="361" y="20"/>
                    <a:pt x="361" y="19"/>
                    <a:pt x="362" y="19"/>
                  </a:cubicBezTo>
                  <a:cubicBezTo>
                    <a:pt x="362" y="20"/>
                    <a:pt x="362" y="21"/>
                    <a:pt x="361" y="21"/>
                  </a:cubicBezTo>
                  <a:close/>
                  <a:moveTo>
                    <a:pt x="365" y="19"/>
                  </a:moveTo>
                  <a:cubicBezTo>
                    <a:pt x="365" y="19"/>
                    <a:pt x="365" y="19"/>
                    <a:pt x="365" y="19"/>
                  </a:cubicBezTo>
                  <a:cubicBezTo>
                    <a:pt x="365" y="18"/>
                    <a:pt x="364" y="17"/>
                    <a:pt x="363" y="17"/>
                  </a:cubicBezTo>
                  <a:cubicBezTo>
                    <a:pt x="363" y="18"/>
                    <a:pt x="363" y="18"/>
                    <a:pt x="364" y="19"/>
                  </a:cubicBezTo>
                  <a:cubicBezTo>
                    <a:pt x="363" y="19"/>
                    <a:pt x="362" y="18"/>
                    <a:pt x="362" y="17"/>
                  </a:cubicBezTo>
                  <a:cubicBezTo>
                    <a:pt x="362" y="16"/>
                    <a:pt x="362" y="16"/>
                    <a:pt x="363" y="16"/>
                  </a:cubicBezTo>
                  <a:cubicBezTo>
                    <a:pt x="363" y="16"/>
                    <a:pt x="363" y="17"/>
                    <a:pt x="363" y="17"/>
                  </a:cubicBezTo>
                  <a:cubicBezTo>
                    <a:pt x="363" y="16"/>
                    <a:pt x="363" y="16"/>
                    <a:pt x="364" y="16"/>
                  </a:cubicBezTo>
                  <a:cubicBezTo>
                    <a:pt x="364" y="17"/>
                    <a:pt x="364" y="17"/>
                    <a:pt x="365" y="17"/>
                  </a:cubicBezTo>
                  <a:cubicBezTo>
                    <a:pt x="365" y="18"/>
                    <a:pt x="365" y="18"/>
                    <a:pt x="365" y="19"/>
                  </a:cubicBezTo>
                  <a:cubicBezTo>
                    <a:pt x="366" y="18"/>
                    <a:pt x="366" y="20"/>
                    <a:pt x="367" y="20"/>
                  </a:cubicBezTo>
                  <a:cubicBezTo>
                    <a:pt x="365" y="20"/>
                    <a:pt x="366" y="19"/>
                    <a:pt x="365" y="19"/>
                  </a:cubicBezTo>
                  <a:close/>
                  <a:moveTo>
                    <a:pt x="367" y="22"/>
                  </a:moveTo>
                  <a:cubicBezTo>
                    <a:pt x="367" y="23"/>
                    <a:pt x="368" y="23"/>
                    <a:pt x="368" y="24"/>
                  </a:cubicBezTo>
                  <a:cubicBezTo>
                    <a:pt x="367" y="24"/>
                    <a:pt x="365" y="23"/>
                    <a:pt x="367" y="22"/>
                  </a:cubicBezTo>
                  <a:close/>
                  <a:moveTo>
                    <a:pt x="370" y="20"/>
                  </a:moveTo>
                  <a:cubicBezTo>
                    <a:pt x="370" y="20"/>
                    <a:pt x="370" y="19"/>
                    <a:pt x="369" y="19"/>
                  </a:cubicBezTo>
                  <a:cubicBezTo>
                    <a:pt x="369" y="19"/>
                    <a:pt x="369" y="20"/>
                    <a:pt x="369" y="20"/>
                  </a:cubicBezTo>
                  <a:cubicBezTo>
                    <a:pt x="368" y="19"/>
                    <a:pt x="369" y="19"/>
                    <a:pt x="369" y="19"/>
                  </a:cubicBezTo>
                  <a:cubicBezTo>
                    <a:pt x="369" y="19"/>
                    <a:pt x="370" y="19"/>
                    <a:pt x="371" y="19"/>
                  </a:cubicBezTo>
                  <a:cubicBezTo>
                    <a:pt x="371" y="19"/>
                    <a:pt x="370" y="20"/>
                    <a:pt x="370" y="20"/>
                  </a:cubicBezTo>
                  <a:cubicBezTo>
                    <a:pt x="370" y="20"/>
                    <a:pt x="370" y="20"/>
                    <a:pt x="370" y="20"/>
                  </a:cubicBezTo>
                  <a:close/>
                  <a:moveTo>
                    <a:pt x="372" y="21"/>
                  </a:moveTo>
                  <a:cubicBezTo>
                    <a:pt x="372" y="21"/>
                    <a:pt x="372" y="20"/>
                    <a:pt x="371" y="20"/>
                  </a:cubicBezTo>
                  <a:cubicBezTo>
                    <a:pt x="372" y="19"/>
                    <a:pt x="372" y="19"/>
                    <a:pt x="372" y="17"/>
                  </a:cubicBezTo>
                  <a:cubicBezTo>
                    <a:pt x="372" y="17"/>
                    <a:pt x="371" y="16"/>
                    <a:pt x="370" y="16"/>
                  </a:cubicBezTo>
                  <a:cubicBezTo>
                    <a:pt x="370" y="16"/>
                    <a:pt x="370" y="16"/>
                    <a:pt x="370" y="16"/>
                  </a:cubicBezTo>
                  <a:cubicBezTo>
                    <a:pt x="371" y="16"/>
                    <a:pt x="371" y="16"/>
                    <a:pt x="371" y="16"/>
                  </a:cubicBezTo>
                  <a:cubicBezTo>
                    <a:pt x="371" y="16"/>
                    <a:pt x="371" y="16"/>
                    <a:pt x="371" y="16"/>
                  </a:cubicBezTo>
                  <a:cubicBezTo>
                    <a:pt x="371" y="16"/>
                    <a:pt x="371" y="16"/>
                    <a:pt x="372" y="16"/>
                  </a:cubicBezTo>
                  <a:cubicBezTo>
                    <a:pt x="372" y="15"/>
                    <a:pt x="372" y="15"/>
                    <a:pt x="372" y="14"/>
                  </a:cubicBezTo>
                  <a:cubicBezTo>
                    <a:pt x="372" y="14"/>
                    <a:pt x="372" y="14"/>
                    <a:pt x="372" y="14"/>
                  </a:cubicBezTo>
                  <a:cubicBezTo>
                    <a:pt x="373" y="15"/>
                    <a:pt x="373" y="15"/>
                    <a:pt x="373" y="15"/>
                  </a:cubicBezTo>
                  <a:cubicBezTo>
                    <a:pt x="373" y="15"/>
                    <a:pt x="372" y="16"/>
                    <a:pt x="372" y="16"/>
                  </a:cubicBezTo>
                  <a:cubicBezTo>
                    <a:pt x="373" y="16"/>
                    <a:pt x="373" y="17"/>
                    <a:pt x="374" y="17"/>
                  </a:cubicBezTo>
                  <a:cubicBezTo>
                    <a:pt x="373" y="17"/>
                    <a:pt x="373" y="17"/>
                    <a:pt x="373" y="18"/>
                  </a:cubicBezTo>
                  <a:cubicBezTo>
                    <a:pt x="373" y="18"/>
                    <a:pt x="373" y="18"/>
                    <a:pt x="373" y="18"/>
                  </a:cubicBezTo>
                  <a:cubicBezTo>
                    <a:pt x="373" y="19"/>
                    <a:pt x="373" y="19"/>
                    <a:pt x="373" y="20"/>
                  </a:cubicBezTo>
                  <a:cubicBezTo>
                    <a:pt x="373" y="20"/>
                    <a:pt x="373" y="20"/>
                    <a:pt x="373" y="20"/>
                  </a:cubicBezTo>
                  <a:cubicBezTo>
                    <a:pt x="373" y="21"/>
                    <a:pt x="372" y="21"/>
                    <a:pt x="372" y="21"/>
                  </a:cubicBezTo>
                  <a:close/>
                  <a:moveTo>
                    <a:pt x="377" y="19"/>
                  </a:moveTo>
                  <a:cubicBezTo>
                    <a:pt x="377" y="18"/>
                    <a:pt x="376" y="18"/>
                    <a:pt x="376" y="18"/>
                  </a:cubicBezTo>
                  <a:cubicBezTo>
                    <a:pt x="376" y="18"/>
                    <a:pt x="377" y="17"/>
                    <a:pt x="376" y="17"/>
                  </a:cubicBezTo>
                  <a:cubicBezTo>
                    <a:pt x="376" y="17"/>
                    <a:pt x="376" y="17"/>
                    <a:pt x="376" y="17"/>
                  </a:cubicBezTo>
                  <a:cubicBezTo>
                    <a:pt x="376" y="17"/>
                    <a:pt x="376" y="17"/>
                    <a:pt x="377" y="17"/>
                  </a:cubicBezTo>
                  <a:cubicBezTo>
                    <a:pt x="376" y="17"/>
                    <a:pt x="376" y="16"/>
                    <a:pt x="375" y="16"/>
                  </a:cubicBezTo>
                  <a:cubicBezTo>
                    <a:pt x="377" y="16"/>
                    <a:pt x="377" y="16"/>
                    <a:pt x="379" y="15"/>
                  </a:cubicBezTo>
                  <a:cubicBezTo>
                    <a:pt x="378" y="16"/>
                    <a:pt x="379" y="16"/>
                    <a:pt x="379" y="18"/>
                  </a:cubicBezTo>
                  <a:cubicBezTo>
                    <a:pt x="378" y="17"/>
                    <a:pt x="380" y="16"/>
                    <a:pt x="377" y="16"/>
                  </a:cubicBezTo>
                  <a:cubicBezTo>
                    <a:pt x="377" y="16"/>
                    <a:pt x="377" y="17"/>
                    <a:pt x="378" y="18"/>
                  </a:cubicBezTo>
                  <a:cubicBezTo>
                    <a:pt x="378" y="18"/>
                    <a:pt x="377" y="18"/>
                    <a:pt x="377" y="19"/>
                  </a:cubicBezTo>
                  <a:close/>
                  <a:moveTo>
                    <a:pt x="380" y="19"/>
                  </a:moveTo>
                  <a:cubicBezTo>
                    <a:pt x="380" y="19"/>
                    <a:pt x="380" y="20"/>
                    <a:pt x="380" y="20"/>
                  </a:cubicBezTo>
                  <a:cubicBezTo>
                    <a:pt x="380" y="21"/>
                    <a:pt x="380" y="21"/>
                    <a:pt x="380" y="21"/>
                  </a:cubicBezTo>
                  <a:cubicBezTo>
                    <a:pt x="379" y="21"/>
                    <a:pt x="378" y="21"/>
                    <a:pt x="379" y="19"/>
                  </a:cubicBezTo>
                  <a:cubicBezTo>
                    <a:pt x="379" y="18"/>
                    <a:pt x="381" y="19"/>
                    <a:pt x="380" y="17"/>
                  </a:cubicBezTo>
                  <a:cubicBezTo>
                    <a:pt x="382" y="17"/>
                    <a:pt x="382" y="17"/>
                    <a:pt x="382" y="17"/>
                  </a:cubicBezTo>
                  <a:cubicBezTo>
                    <a:pt x="382" y="17"/>
                    <a:pt x="380" y="17"/>
                    <a:pt x="381" y="18"/>
                  </a:cubicBezTo>
                  <a:cubicBezTo>
                    <a:pt x="381" y="18"/>
                    <a:pt x="381" y="18"/>
                    <a:pt x="381" y="18"/>
                  </a:cubicBezTo>
                  <a:cubicBezTo>
                    <a:pt x="381" y="18"/>
                    <a:pt x="381" y="19"/>
                    <a:pt x="380" y="19"/>
                  </a:cubicBezTo>
                  <a:close/>
                  <a:moveTo>
                    <a:pt x="381" y="22"/>
                  </a:moveTo>
                  <a:cubicBezTo>
                    <a:pt x="382" y="21"/>
                    <a:pt x="383" y="22"/>
                    <a:pt x="383" y="23"/>
                  </a:cubicBezTo>
                  <a:cubicBezTo>
                    <a:pt x="382" y="23"/>
                    <a:pt x="382" y="23"/>
                    <a:pt x="381" y="22"/>
                  </a:cubicBezTo>
                  <a:close/>
                  <a:moveTo>
                    <a:pt x="388" y="23"/>
                  </a:moveTo>
                  <a:cubicBezTo>
                    <a:pt x="386" y="24"/>
                    <a:pt x="387" y="22"/>
                    <a:pt x="386" y="21"/>
                  </a:cubicBezTo>
                  <a:cubicBezTo>
                    <a:pt x="385" y="22"/>
                    <a:pt x="385" y="21"/>
                    <a:pt x="385" y="21"/>
                  </a:cubicBezTo>
                  <a:cubicBezTo>
                    <a:pt x="384" y="23"/>
                    <a:pt x="382" y="20"/>
                    <a:pt x="383" y="20"/>
                  </a:cubicBezTo>
                  <a:cubicBezTo>
                    <a:pt x="383" y="21"/>
                    <a:pt x="385" y="21"/>
                    <a:pt x="385" y="20"/>
                  </a:cubicBezTo>
                  <a:cubicBezTo>
                    <a:pt x="384" y="19"/>
                    <a:pt x="383" y="20"/>
                    <a:pt x="382" y="19"/>
                  </a:cubicBezTo>
                  <a:cubicBezTo>
                    <a:pt x="382" y="19"/>
                    <a:pt x="382" y="18"/>
                    <a:pt x="382" y="18"/>
                  </a:cubicBezTo>
                  <a:cubicBezTo>
                    <a:pt x="382" y="18"/>
                    <a:pt x="382" y="18"/>
                    <a:pt x="383" y="18"/>
                  </a:cubicBezTo>
                  <a:cubicBezTo>
                    <a:pt x="383" y="17"/>
                    <a:pt x="383" y="17"/>
                    <a:pt x="383" y="17"/>
                  </a:cubicBezTo>
                  <a:cubicBezTo>
                    <a:pt x="383" y="17"/>
                    <a:pt x="383" y="17"/>
                    <a:pt x="383" y="17"/>
                  </a:cubicBezTo>
                  <a:cubicBezTo>
                    <a:pt x="384" y="16"/>
                    <a:pt x="384" y="15"/>
                    <a:pt x="385" y="13"/>
                  </a:cubicBezTo>
                  <a:cubicBezTo>
                    <a:pt x="386" y="13"/>
                    <a:pt x="386" y="13"/>
                    <a:pt x="386" y="13"/>
                  </a:cubicBezTo>
                  <a:cubicBezTo>
                    <a:pt x="386" y="13"/>
                    <a:pt x="386" y="13"/>
                    <a:pt x="386" y="13"/>
                  </a:cubicBezTo>
                  <a:cubicBezTo>
                    <a:pt x="386" y="13"/>
                    <a:pt x="386" y="13"/>
                    <a:pt x="386" y="13"/>
                  </a:cubicBezTo>
                  <a:cubicBezTo>
                    <a:pt x="386" y="14"/>
                    <a:pt x="386" y="14"/>
                    <a:pt x="386" y="14"/>
                  </a:cubicBezTo>
                  <a:cubicBezTo>
                    <a:pt x="386" y="15"/>
                    <a:pt x="386" y="15"/>
                    <a:pt x="386" y="15"/>
                  </a:cubicBezTo>
                  <a:cubicBezTo>
                    <a:pt x="386" y="15"/>
                    <a:pt x="386" y="15"/>
                    <a:pt x="387" y="15"/>
                  </a:cubicBezTo>
                  <a:cubicBezTo>
                    <a:pt x="387" y="15"/>
                    <a:pt x="387" y="16"/>
                    <a:pt x="387" y="16"/>
                  </a:cubicBezTo>
                  <a:cubicBezTo>
                    <a:pt x="386" y="16"/>
                    <a:pt x="385" y="15"/>
                    <a:pt x="384" y="17"/>
                  </a:cubicBezTo>
                  <a:cubicBezTo>
                    <a:pt x="385" y="17"/>
                    <a:pt x="385" y="17"/>
                    <a:pt x="386" y="18"/>
                  </a:cubicBezTo>
                  <a:cubicBezTo>
                    <a:pt x="385" y="18"/>
                    <a:pt x="385" y="18"/>
                    <a:pt x="386" y="18"/>
                  </a:cubicBezTo>
                  <a:cubicBezTo>
                    <a:pt x="386" y="18"/>
                    <a:pt x="386" y="17"/>
                    <a:pt x="387" y="17"/>
                  </a:cubicBezTo>
                  <a:cubicBezTo>
                    <a:pt x="386" y="19"/>
                    <a:pt x="387" y="18"/>
                    <a:pt x="388" y="18"/>
                  </a:cubicBezTo>
                  <a:cubicBezTo>
                    <a:pt x="388" y="18"/>
                    <a:pt x="389" y="18"/>
                    <a:pt x="389" y="18"/>
                  </a:cubicBezTo>
                  <a:cubicBezTo>
                    <a:pt x="389" y="18"/>
                    <a:pt x="389" y="19"/>
                    <a:pt x="389" y="19"/>
                  </a:cubicBezTo>
                  <a:cubicBezTo>
                    <a:pt x="388" y="20"/>
                    <a:pt x="386" y="21"/>
                    <a:pt x="388" y="23"/>
                  </a:cubicBezTo>
                  <a:close/>
                  <a:moveTo>
                    <a:pt x="389" y="23"/>
                  </a:moveTo>
                  <a:cubicBezTo>
                    <a:pt x="390" y="23"/>
                    <a:pt x="390" y="22"/>
                    <a:pt x="390" y="23"/>
                  </a:cubicBezTo>
                  <a:cubicBezTo>
                    <a:pt x="390" y="23"/>
                    <a:pt x="390" y="23"/>
                    <a:pt x="390" y="23"/>
                  </a:cubicBezTo>
                  <a:cubicBezTo>
                    <a:pt x="390" y="24"/>
                    <a:pt x="391" y="24"/>
                    <a:pt x="391" y="25"/>
                  </a:cubicBezTo>
                  <a:cubicBezTo>
                    <a:pt x="390" y="25"/>
                    <a:pt x="389" y="24"/>
                    <a:pt x="389" y="23"/>
                  </a:cubicBezTo>
                  <a:close/>
                  <a:moveTo>
                    <a:pt x="391" y="12"/>
                  </a:moveTo>
                  <a:cubicBezTo>
                    <a:pt x="390" y="12"/>
                    <a:pt x="391" y="13"/>
                    <a:pt x="390" y="13"/>
                  </a:cubicBezTo>
                  <a:cubicBezTo>
                    <a:pt x="391" y="13"/>
                    <a:pt x="389" y="12"/>
                    <a:pt x="388" y="12"/>
                  </a:cubicBezTo>
                  <a:cubicBezTo>
                    <a:pt x="388" y="12"/>
                    <a:pt x="388" y="12"/>
                    <a:pt x="388" y="11"/>
                  </a:cubicBezTo>
                  <a:cubicBezTo>
                    <a:pt x="390" y="12"/>
                    <a:pt x="392" y="12"/>
                    <a:pt x="394" y="13"/>
                  </a:cubicBezTo>
                  <a:cubicBezTo>
                    <a:pt x="394" y="13"/>
                    <a:pt x="394" y="13"/>
                    <a:pt x="394" y="13"/>
                  </a:cubicBezTo>
                  <a:cubicBezTo>
                    <a:pt x="393" y="13"/>
                    <a:pt x="392" y="13"/>
                    <a:pt x="392" y="14"/>
                  </a:cubicBezTo>
                  <a:cubicBezTo>
                    <a:pt x="392" y="14"/>
                    <a:pt x="392" y="13"/>
                    <a:pt x="391" y="12"/>
                  </a:cubicBezTo>
                  <a:close/>
                  <a:moveTo>
                    <a:pt x="394" y="18"/>
                  </a:moveTo>
                  <a:cubicBezTo>
                    <a:pt x="394" y="18"/>
                    <a:pt x="394" y="18"/>
                    <a:pt x="394" y="18"/>
                  </a:cubicBezTo>
                  <a:cubicBezTo>
                    <a:pt x="394" y="18"/>
                    <a:pt x="394" y="18"/>
                    <a:pt x="394" y="18"/>
                  </a:cubicBezTo>
                  <a:cubicBezTo>
                    <a:pt x="394" y="18"/>
                    <a:pt x="394" y="19"/>
                    <a:pt x="394" y="19"/>
                  </a:cubicBezTo>
                  <a:cubicBezTo>
                    <a:pt x="394" y="19"/>
                    <a:pt x="395" y="19"/>
                    <a:pt x="395" y="19"/>
                  </a:cubicBezTo>
                  <a:cubicBezTo>
                    <a:pt x="395" y="19"/>
                    <a:pt x="395" y="19"/>
                    <a:pt x="395" y="19"/>
                  </a:cubicBezTo>
                  <a:cubicBezTo>
                    <a:pt x="396" y="19"/>
                    <a:pt x="396" y="19"/>
                    <a:pt x="396" y="20"/>
                  </a:cubicBezTo>
                  <a:cubicBezTo>
                    <a:pt x="395" y="21"/>
                    <a:pt x="394" y="20"/>
                    <a:pt x="393" y="20"/>
                  </a:cubicBezTo>
                  <a:cubicBezTo>
                    <a:pt x="394" y="18"/>
                    <a:pt x="392" y="19"/>
                    <a:pt x="392" y="18"/>
                  </a:cubicBezTo>
                  <a:cubicBezTo>
                    <a:pt x="392" y="18"/>
                    <a:pt x="392" y="18"/>
                    <a:pt x="393" y="17"/>
                  </a:cubicBezTo>
                  <a:cubicBezTo>
                    <a:pt x="393" y="18"/>
                    <a:pt x="393" y="18"/>
                    <a:pt x="393" y="18"/>
                  </a:cubicBezTo>
                  <a:cubicBezTo>
                    <a:pt x="393" y="18"/>
                    <a:pt x="393" y="17"/>
                    <a:pt x="393" y="17"/>
                  </a:cubicBezTo>
                  <a:cubicBezTo>
                    <a:pt x="394" y="17"/>
                    <a:pt x="395" y="17"/>
                    <a:pt x="396" y="18"/>
                  </a:cubicBezTo>
                  <a:cubicBezTo>
                    <a:pt x="395" y="18"/>
                    <a:pt x="394" y="18"/>
                    <a:pt x="394" y="18"/>
                  </a:cubicBezTo>
                  <a:close/>
                  <a:moveTo>
                    <a:pt x="399" y="22"/>
                  </a:moveTo>
                  <a:cubicBezTo>
                    <a:pt x="398" y="22"/>
                    <a:pt x="398" y="21"/>
                    <a:pt x="398" y="21"/>
                  </a:cubicBezTo>
                  <a:cubicBezTo>
                    <a:pt x="399" y="21"/>
                    <a:pt x="399" y="22"/>
                    <a:pt x="399" y="22"/>
                  </a:cubicBezTo>
                  <a:close/>
                  <a:moveTo>
                    <a:pt x="403" y="28"/>
                  </a:moveTo>
                  <a:cubicBezTo>
                    <a:pt x="401" y="28"/>
                    <a:pt x="401" y="27"/>
                    <a:pt x="400" y="26"/>
                  </a:cubicBezTo>
                  <a:cubicBezTo>
                    <a:pt x="402" y="26"/>
                    <a:pt x="402" y="25"/>
                    <a:pt x="403" y="24"/>
                  </a:cubicBezTo>
                  <a:cubicBezTo>
                    <a:pt x="403" y="25"/>
                    <a:pt x="402" y="25"/>
                    <a:pt x="402" y="27"/>
                  </a:cubicBezTo>
                  <a:cubicBezTo>
                    <a:pt x="403" y="27"/>
                    <a:pt x="404" y="27"/>
                    <a:pt x="403" y="28"/>
                  </a:cubicBezTo>
                  <a:close/>
                  <a:moveTo>
                    <a:pt x="427" y="27"/>
                  </a:moveTo>
                  <a:cubicBezTo>
                    <a:pt x="427" y="26"/>
                    <a:pt x="425" y="26"/>
                    <a:pt x="426" y="25"/>
                  </a:cubicBezTo>
                  <a:cubicBezTo>
                    <a:pt x="427" y="25"/>
                    <a:pt x="427" y="25"/>
                    <a:pt x="427" y="25"/>
                  </a:cubicBezTo>
                  <a:cubicBezTo>
                    <a:pt x="427" y="26"/>
                    <a:pt x="427" y="27"/>
                    <a:pt x="427" y="27"/>
                  </a:cubicBezTo>
                  <a:close/>
                  <a:moveTo>
                    <a:pt x="435" y="22"/>
                  </a:moveTo>
                  <a:cubicBezTo>
                    <a:pt x="437" y="22"/>
                    <a:pt x="437" y="22"/>
                    <a:pt x="437" y="22"/>
                  </a:cubicBezTo>
                  <a:cubicBezTo>
                    <a:pt x="440" y="22"/>
                    <a:pt x="435" y="23"/>
                    <a:pt x="435" y="2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3" name="Freeform 3365"/>
            <p:cNvSpPr/>
            <p:nvPr/>
          </p:nvSpPr>
          <p:spPr bwMode="auto">
            <a:xfrm>
              <a:off x="8604251" y="4851400"/>
              <a:ext cx="3175" cy="4762"/>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0" y="1"/>
                    <a:pt x="0" y="1"/>
                    <a:pt x="1" y="1"/>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grpSp>
        <p:nvGrpSpPr>
          <p:cNvPr id="334" name="组合 335"/>
          <p:cNvGrpSpPr/>
          <p:nvPr/>
        </p:nvGrpSpPr>
        <p:grpSpPr>
          <a:xfrm rot="900000" flipH="1">
            <a:off x="6225161" y="2661623"/>
            <a:ext cx="1191323" cy="220616"/>
            <a:chOff x="4811713" y="3189288"/>
            <a:chExt cx="2571751" cy="476251"/>
          </a:xfrm>
          <a:solidFill>
            <a:srgbClr val="C00000"/>
          </a:solidFill>
        </p:grpSpPr>
        <p:sp>
          <p:nvSpPr>
            <p:cNvPr id="335" name="Freeform 5"/>
            <p:cNvSpPr/>
            <p:nvPr/>
          </p:nvSpPr>
          <p:spPr bwMode="auto">
            <a:xfrm>
              <a:off x="6980238" y="3281363"/>
              <a:ext cx="61913" cy="33338"/>
            </a:xfrm>
            <a:custGeom>
              <a:avLst/>
              <a:gdLst>
                <a:gd name="T0" fmla="*/ 3 w 19"/>
                <a:gd name="T1" fmla="*/ 8 h 10"/>
                <a:gd name="T2" fmla="*/ 13 w 19"/>
                <a:gd name="T3" fmla="*/ 5 h 10"/>
                <a:gd name="T4" fmla="*/ 13 w 19"/>
                <a:gd name="T5" fmla="*/ 9 h 10"/>
                <a:gd name="T6" fmla="*/ 15 w 19"/>
                <a:gd name="T7" fmla="*/ 4 h 10"/>
                <a:gd name="T8" fmla="*/ 19 w 19"/>
                <a:gd name="T9" fmla="*/ 2 h 10"/>
                <a:gd name="T10" fmla="*/ 18 w 19"/>
                <a:gd name="T11" fmla="*/ 0 h 10"/>
                <a:gd name="T12" fmla="*/ 14 w 19"/>
                <a:gd name="T13" fmla="*/ 0 h 10"/>
                <a:gd name="T14" fmla="*/ 8 w 19"/>
                <a:gd name="T15" fmla="*/ 0 h 10"/>
                <a:gd name="T16" fmla="*/ 3 w 19"/>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3" y="8"/>
                  </a:moveTo>
                  <a:cubicBezTo>
                    <a:pt x="7" y="10"/>
                    <a:pt x="9" y="2"/>
                    <a:pt x="13" y="5"/>
                  </a:cubicBezTo>
                  <a:cubicBezTo>
                    <a:pt x="14" y="6"/>
                    <a:pt x="11" y="7"/>
                    <a:pt x="13" y="9"/>
                  </a:cubicBezTo>
                  <a:cubicBezTo>
                    <a:pt x="16" y="9"/>
                    <a:pt x="15" y="5"/>
                    <a:pt x="15" y="4"/>
                  </a:cubicBezTo>
                  <a:cubicBezTo>
                    <a:pt x="16" y="3"/>
                    <a:pt x="18" y="4"/>
                    <a:pt x="19" y="2"/>
                  </a:cubicBezTo>
                  <a:cubicBezTo>
                    <a:pt x="18" y="1"/>
                    <a:pt x="19" y="1"/>
                    <a:pt x="18" y="0"/>
                  </a:cubicBezTo>
                  <a:cubicBezTo>
                    <a:pt x="17" y="1"/>
                    <a:pt x="16" y="1"/>
                    <a:pt x="14" y="0"/>
                  </a:cubicBezTo>
                  <a:cubicBezTo>
                    <a:pt x="13" y="2"/>
                    <a:pt x="11" y="3"/>
                    <a:pt x="8" y="0"/>
                  </a:cubicBezTo>
                  <a:cubicBezTo>
                    <a:pt x="5" y="1"/>
                    <a:pt x="0" y="5"/>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6" name="Freeform 6"/>
            <p:cNvSpPr/>
            <p:nvPr/>
          </p:nvSpPr>
          <p:spPr bwMode="auto">
            <a:xfrm>
              <a:off x="6980238" y="3271838"/>
              <a:ext cx="12700" cy="12700"/>
            </a:xfrm>
            <a:custGeom>
              <a:avLst/>
              <a:gdLst>
                <a:gd name="T0" fmla="*/ 3 w 4"/>
                <a:gd name="T1" fmla="*/ 1 h 4"/>
                <a:gd name="T2" fmla="*/ 0 w 4"/>
                <a:gd name="T3" fmla="*/ 2 h 4"/>
                <a:gd name="T4" fmla="*/ 3 w 4"/>
                <a:gd name="T5" fmla="*/ 1 h 4"/>
              </a:gdLst>
              <a:ahLst/>
              <a:cxnLst>
                <a:cxn ang="0">
                  <a:pos x="T0" y="T1"/>
                </a:cxn>
                <a:cxn ang="0">
                  <a:pos x="T2" y="T3"/>
                </a:cxn>
                <a:cxn ang="0">
                  <a:pos x="T4" y="T5"/>
                </a:cxn>
              </a:cxnLst>
              <a:rect l="0" t="0" r="r" b="b"/>
              <a:pathLst>
                <a:path w="4" h="4">
                  <a:moveTo>
                    <a:pt x="3" y="1"/>
                  </a:moveTo>
                  <a:cubicBezTo>
                    <a:pt x="2" y="3"/>
                    <a:pt x="1" y="0"/>
                    <a:pt x="0" y="2"/>
                  </a:cubicBezTo>
                  <a:cubicBezTo>
                    <a:pt x="1" y="4"/>
                    <a:pt x="4"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7" name="Freeform 7"/>
            <p:cNvSpPr/>
            <p:nvPr/>
          </p:nvSpPr>
          <p:spPr bwMode="auto">
            <a:xfrm>
              <a:off x="6958013" y="3271838"/>
              <a:ext cx="19050" cy="33338"/>
            </a:xfrm>
            <a:custGeom>
              <a:avLst/>
              <a:gdLst>
                <a:gd name="T0" fmla="*/ 5 w 6"/>
                <a:gd name="T1" fmla="*/ 9 h 10"/>
                <a:gd name="T2" fmla="*/ 6 w 6"/>
                <a:gd name="T3" fmla="*/ 2 h 10"/>
                <a:gd name="T4" fmla="*/ 3 w 6"/>
                <a:gd name="T5" fmla="*/ 1 h 10"/>
                <a:gd name="T6" fmla="*/ 0 w 6"/>
                <a:gd name="T7" fmla="*/ 8 h 10"/>
                <a:gd name="T8" fmla="*/ 5 w 6"/>
                <a:gd name="T9" fmla="*/ 9 h 10"/>
              </a:gdLst>
              <a:ahLst/>
              <a:cxnLst>
                <a:cxn ang="0">
                  <a:pos x="T0" y="T1"/>
                </a:cxn>
                <a:cxn ang="0">
                  <a:pos x="T2" y="T3"/>
                </a:cxn>
                <a:cxn ang="0">
                  <a:pos x="T4" y="T5"/>
                </a:cxn>
                <a:cxn ang="0">
                  <a:pos x="T6" y="T7"/>
                </a:cxn>
                <a:cxn ang="0">
                  <a:pos x="T8" y="T9"/>
                </a:cxn>
              </a:cxnLst>
              <a:rect l="0" t="0" r="r" b="b"/>
              <a:pathLst>
                <a:path w="6" h="10">
                  <a:moveTo>
                    <a:pt x="5" y="9"/>
                  </a:moveTo>
                  <a:cubicBezTo>
                    <a:pt x="5" y="7"/>
                    <a:pt x="6" y="5"/>
                    <a:pt x="6" y="2"/>
                  </a:cubicBezTo>
                  <a:cubicBezTo>
                    <a:pt x="5" y="1"/>
                    <a:pt x="4" y="0"/>
                    <a:pt x="3" y="1"/>
                  </a:cubicBezTo>
                  <a:cubicBezTo>
                    <a:pt x="0" y="3"/>
                    <a:pt x="3" y="7"/>
                    <a:pt x="0" y="8"/>
                  </a:cubicBezTo>
                  <a:cubicBezTo>
                    <a:pt x="2" y="10"/>
                    <a:pt x="3" y="9"/>
                    <a:pt x="5"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8" name="Freeform 8"/>
            <p:cNvSpPr/>
            <p:nvPr/>
          </p:nvSpPr>
          <p:spPr bwMode="auto">
            <a:xfrm>
              <a:off x="6927851" y="3262313"/>
              <a:ext cx="36513" cy="33338"/>
            </a:xfrm>
            <a:custGeom>
              <a:avLst/>
              <a:gdLst>
                <a:gd name="T0" fmla="*/ 4 w 11"/>
                <a:gd name="T1" fmla="*/ 3 h 10"/>
                <a:gd name="T2" fmla="*/ 3 w 11"/>
                <a:gd name="T3" fmla="*/ 10 h 10"/>
                <a:gd name="T4" fmla="*/ 4 w 11"/>
                <a:gd name="T5" fmla="*/ 3 h 10"/>
              </a:gdLst>
              <a:ahLst/>
              <a:cxnLst>
                <a:cxn ang="0">
                  <a:pos x="T0" y="T1"/>
                </a:cxn>
                <a:cxn ang="0">
                  <a:pos x="T2" y="T3"/>
                </a:cxn>
                <a:cxn ang="0">
                  <a:pos x="T4" y="T5"/>
                </a:cxn>
              </a:cxnLst>
              <a:rect l="0" t="0" r="r" b="b"/>
              <a:pathLst>
                <a:path w="11" h="10">
                  <a:moveTo>
                    <a:pt x="4" y="3"/>
                  </a:moveTo>
                  <a:cubicBezTo>
                    <a:pt x="4" y="5"/>
                    <a:pt x="0" y="8"/>
                    <a:pt x="3" y="10"/>
                  </a:cubicBezTo>
                  <a:cubicBezTo>
                    <a:pt x="7" y="8"/>
                    <a:pt x="11" y="0"/>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9" name="Freeform 9"/>
            <p:cNvSpPr>
              <a:spLocks noEditPoints="1"/>
            </p:cNvSpPr>
            <p:nvPr/>
          </p:nvSpPr>
          <p:spPr bwMode="auto">
            <a:xfrm>
              <a:off x="6980238" y="3338513"/>
              <a:ext cx="65088" cy="61913"/>
            </a:xfrm>
            <a:custGeom>
              <a:avLst/>
              <a:gdLst>
                <a:gd name="T0" fmla="*/ 5 w 20"/>
                <a:gd name="T1" fmla="*/ 14 h 19"/>
                <a:gd name="T2" fmla="*/ 0 w 20"/>
                <a:gd name="T3" fmla="*/ 18 h 19"/>
                <a:gd name="T4" fmla="*/ 15 w 20"/>
                <a:gd name="T5" fmla="*/ 16 h 19"/>
                <a:gd name="T6" fmla="*/ 12 w 20"/>
                <a:gd name="T7" fmla="*/ 14 h 19"/>
                <a:gd name="T8" fmla="*/ 10 w 20"/>
                <a:gd name="T9" fmla="*/ 16 h 19"/>
                <a:gd name="T10" fmla="*/ 13 w 20"/>
                <a:gd name="T11" fmla="*/ 7 h 19"/>
                <a:gd name="T12" fmla="*/ 14 w 20"/>
                <a:gd name="T13" fmla="*/ 13 h 19"/>
                <a:gd name="T14" fmla="*/ 20 w 20"/>
                <a:gd name="T15" fmla="*/ 6 h 19"/>
                <a:gd name="T16" fmla="*/ 17 w 20"/>
                <a:gd name="T17" fmla="*/ 1 h 19"/>
                <a:gd name="T18" fmla="*/ 7 w 20"/>
                <a:gd name="T19" fmla="*/ 4 h 19"/>
                <a:gd name="T20" fmla="*/ 3 w 20"/>
                <a:gd name="T21" fmla="*/ 0 h 19"/>
                <a:gd name="T22" fmla="*/ 2 w 20"/>
                <a:gd name="T23" fmla="*/ 4 h 19"/>
                <a:gd name="T24" fmla="*/ 5 w 20"/>
                <a:gd name="T25" fmla="*/ 14 h 19"/>
                <a:gd name="T26" fmla="*/ 11 w 20"/>
                <a:gd name="T27" fmla="*/ 3 h 19"/>
                <a:gd name="T28" fmla="*/ 12 w 20"/>
                <a:gd name="T29" fmla="*/ 3 h 19"/>
                <a:gd name="T30" fmla="*/ 11 w 20"/>
                <a:gd name="T31" fmla="*/ 5 h 19"/>
                <a:gd name="T32" fmla="*/ 11 w 20"/>
                <a:gd name="T33"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9">
                  <a:moveTo>
                    <a:pt x="5" y="14"/>
                  </a:moveTo>
                  <a:cubicBezTo>
                    <a:pt x="3" y="15"/>
                    <a:pt x="0" y="15"/>
                    <a:pt x="0" y="18"/>
                  </a:cubicBezTo>
                  <a:cubicBezTo>
                    <a:pt x="5" y="16"/>
                    <a:pt x="10" y="19"/>
                    <a:pt x="15" y="16"/>
                  </a:cubicBezTo>
                  <a:cubicBezTo>
                    <a:pt x="14" y="15"/>
                    <a:pt x="13" y="15"/>
                    <a:pt x="12" y="14"/>
                  </a:cubicBezTo>
                  <a:cubicBezTo>
                    <a:pt x="12" y="15"/>
                    <a:pt x="11" y="16"/>
                    <a:pt x="10" y="16"/>
                  </a:cubicBezTo>
                  <a:cubicBezTo>
                    <a:pt x="6" y="13"/>
                    <a:pt x="9" y="7"/>
                    <a:pt x="13" y="7"/>
                  </a:cubicBezTo>
                  <a:cubicBezTo>
                    <a:pt x="15" y="9"/>
                    <a:pt x="13" y="11"/>
                    <a:pt x="14" y="13"/>
                  </a:cubicBezTo>
                  <a:cubicBezTo>
                    <a:pt x="16" y="9"/>
                    <a:pt x="20" y="9"/>
                    <a:pt x="20" y="6"/>
                  </a:cubicBezTo>
                  <a:cubicBezTo>
                    <a:pt x="16" y="5"/>
                    <a:pt x="19" y="2"/>
                    <a:pt x="17" y="1"/>
                  </a:cubicBezTo>
                  <a:cubicBezTo>
                    <a:pt x="12" y="0"/>
                    <a:pt x="11" y="3"/>
                    <a:pt x="7" y="4"/>
                  </a:cubicBezTo>
                  <a:cubicBezTo>
                    <a:pt x="4" y="3"/>
                    <a:pt x="6" y="0"/>
                    <a:pt x="3" y="0"/>
                  </a:cubicBezTo>
                  <a:cubicBezTo>
                    <a:pt x="5" y="1"/>
                    <a:pt x="3" y="3"/>
                    <a:pt x="2" y="4"/>
                  </a:cubicBezTo>
                  <a:cubicBezTo>
                    <a:pt x="5" y="7"/>
                    <a:pt x="4" y="10"/>
                    <a:pt x="5" y="14"/>
                  </a:cubicBezTo>
                  <a:close/>
                  <a:moveTo>
                    <a:pt x="11" y="3"/>
                  </a:moveTo>
                  <a:cubicBezTo>
                    <a:pt x="11" y="3"/>
                    <a:pt x="12" y="4"/>
                    <a:pt x="12" y="3"/>
                  </a:cubicBezTo>
                  <a:cubicBezTo>
                    <a:pt x="13" y="3"/>
                    <a:pt x="13" y="6"/>
                    <a:pt x="11" y="5"/>
                  </a:cubicBezTo>
                  <a:cubicBezTo>
                    <a:pt x="10" y="5"/>
                    <a:pt x="11" y="4"/>
                    <a:pt x="1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0" name="Freeform 10"/>
            <p:cNvSpPr/>
            <p:nvPr/>
          </p:nvSpPr>
          <p:spPr bwMode="auto">
            <a:xfrm>
              <a:off x="6908801" y="3271838"/>
              <a:ext cx="22225" cy="23813"/>
            </a:xfrm>
            <a:custGeom>
              <a:avLst/>
              <a:gdLst>
                <a:gd name="T0" fmla="*/ 0 w 7"/>
                <a:gd name="T1" fmla="*/ 5 h 7"/>
                <a:gd name="T2" fmla="*/ 2 w 7"/>
                <a:gd name="T3" fmla="*/ 7 h 7"/>
                <a:gd name="T4" fmla="*/ 6 w 7"/>
                <a:gd name="T5" fmla="*/ 0 h 7"/>
                <a:gd name="T6" fmla="*/ 3 w 7"/>
                <a:gd name="T7" fmla="*/ 1 h 7"/>
                <a:gd name="T8" fmla="*/ 0 w 7"/>
                <a:gd name="T9" fmla="*/ 5 h 7"/>
              </a:gdLst>
              <a:ahLst/>
              <a:cxnLst>
                <a:cxn ang="0">
                  <a:pos x="T0" y="T1"/>
                </a:cxn>
                <a:cxn ang="0">
                  <a:pos x="T2" y="T3"/>
                </a:cxn>
                <a:cxn ang="0">
                  <a:pos x="T4" y="T5"/>
                </a:cxn>
                <a:cxn ang="0">
                  <a:pos x="T6" y="T7"/>
                </a:cxn>
                <a:cxn ang="0">
                  <a:pos x="T8" y="T9"/>
                </a:cxn>
              </a:cxnLst>
              <a:rect l="0" t="0" r="r" b="b"/>
              <a:pathLst>
                <a:path w="7" h="7">
                  <a:moveTo>
                    <a:pt x="0" y="5"/>
                  </a:moveTo>
                  <a:cubicBezTo>
                    <a:pt x="1" y="7"/>
                    <a:pt x="0" y="7"/>
                    <a:pt x="2" y="7"/>
                  </a:cubicBezTo>
                  <a:cubicBezTo>
                    <a:pt x="5" y="5"/>
                    <a:pt x="7" y="3"/>
                    <a:pt x="6" y="0"/>
                  </a:cubicBezTo>
                  <a:cubicBezTo>
                    <a:pt x="5" y="1"/>
                    <a:pt x="4" y="1"/>
                    <a:pt x="3" y="1"/>
                  </a:cubicBezTo>
                  <a:cubicBezTo>
                    <a:pt x="1" y="2"/>
                    <a:pt x="2" y="4"/>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1" name="Freeform 11"/>
            <p:cNvSpPr/>
            <p:nvPr/>
          </p:nvSpPr>
          <p:spPr bwMode="auto">
            <a:xfrm>
              <a:off x="6784976" y="3259138"/>
              <a:ext cx="39688" cy="22225"/>
            </a:xfrm>
            <a:custGeom>
              <a:avLst/>
              <a:gdLst>
                <a:gd name="T0" fmla="*/ 9 w 12"/>
                <a:gd name="T1" fmla="*/ 4 h 7"/>
                <a:gd name="T2" fmla="*/ 12 w 12"/>
                <a:gd name="T3" fmla="*/ 0 h 7"/>
                <a:gd name="T4" fmla="*/ 8 w 12"/>
                <a:gd name="T5" fmla="*/ 0 h 7"/>
                <a:gd name="T6" fmla="*/ 5 w 12"/>
                <a:gd name="T7" fmla="*/ 5 h 7"/>
                <a:gd name="T8" fmla="*/ 0 w 12"/>
                <a:gd name="T9" fmla="*/ 6 h 7"/>
                <a:gd name="T10" fmla="*/ 11 w 12"/>
                <a:gd name="T11" fmla="*/ 7 h 7"/>
                <a:gd name="T12" fmla="*/ 9 w 12"/>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2" h="7">
                  <a:moveTo>
                    <a:pt x="9" y="4"/>
                  </a:moveTo>
                  <a:cubicBezTo>
                    <a:pt x="9" y="2"/>
                    <a:pt x="12" y="2"/>
                    <a:pt x="12" y="0"/>
                  </a:cubicBezTo>
                  <a:cubicBezTo>
                    <a:pt x="10" y="1"/>
                    <a:pt x="9" y="0"/>
                    <a:pt x="8" y="0"/>
                  </a:cubicBezTo>
                  <a:cubicBezTo>
                    <a:pt x="7" y="2"/>
                    <a:pt x="6" y="4"/>
                    <a:pt x="5" y="5"/>
                  </a:cubicBezTo>
                  <a:cubicBezTo>
                    <a:pt x="3" y="6"/>
                    <a:pt x="1" y="3"/>
                    <a:pt x="0" y="6"/>
                  </a:cubicBezTo>
                  <a:cubicBezTo>
                    <a:pt x="4" y="7"/>
                    <a:pt x="7" y="7"/>
                    <a:pt x="11" y="7"/>
                  </a:cubicBezTo>
                  <a:cubicBezTo>
                    <a:pt x="10" y="6"/>
                    <a:pt x="9" y="5"/>
                    <a:pt x="9"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2" name="Freeform 12"/>
            <p:cNvSpPr/>
            <p:nvPr/>
          </p:nvSpPr>
          <p:spPr bwMode="auto">
            <a:xfrm>
              <a:off x="6719888" y="3244851"/>
              <a:ext cx="58738" cy="33338"/>
            </a:xfrm>
            <a:custGeom>
              <a:avLst/>
              <a:gdLst>
                <a:gd name="T0" fmla="*/ 0 w 18"/>
                <a:gd name="T1" fmla="*/ 8 h 10"/>
                <a:gd name="T2" fmla="*/ 18 w 18"/>
                <a:gd name="T3" fmla="*/ 1 h 10"/>
                <a:gd name="T4" fmla="*/ 5 w 18"/>
                <a:gd name="T5" fmla="*/ 0 h 10"/>
                <a:gd name="T6" fmla="*/ 0 w 18"/>
                <a:gd name="T7" fmla="*/ 8 h 10"/>
              </a:gdLst>
              <a:ahLst/>
              <a:cxnLst>
                <a:cxn ang="0">
                  <a:pos x="T0" y="T1"/>
                </a:cxn>
                <a:cxn ang="0">
                  <a:pos x="T2" y="T3"/>
                </a:cxn>
                <a:cxn ang="0">
                  <a:pos x="T4" y="T5"/>
                </a:cxn>
                <a:cxn ang="0">
                  <a:pos x="T6" y="T7"/>
                </a:cxn>
              </a:cxnLst>
              <a:rect l="0" t="0" r="r" b="b"/>
              <a:pathLst>
                <a:path w="18" h="10">
                  <a:moveTo>
                    <a:pt x="0" y="8"/>
                  </a:moveTo>
                  <a:cubicBezTo>
                    <a:pt x="7" y="10"/>
                    <a:pt x="14" y="6"/>
                    <a:pt x="18" y="1"/>
                  </a:cubicBezTo>
                  <a:cubicBezTo>
                    <a:pt x="14" y="2"/>
                    <a:pt x="9" y="1"/>
                    <a:pt x="5" y="0"/>
                  </a:cubicBezTo>
                  <a:cubicBezTo>
                    <a:pt x="6" y="5"/>
                    <a:pt x="2" y="5"/>
                    <a:pt x="0"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3" name="Freeform 13"/>
            <p:cNvSpPr/>
            <p:nvPr/>
          </p:nvSpPr>
          <p:spPr bwMode="auto">
            <a:xfrm>
              <a:off x="6778626" y="3255963"/>
              <a:ext cx="15875" cy="12700"/>
            </a:xfrm>
            <a:custGeom>
              <a:avLst/>
              <a:gdLst>
                <a:gd name="T0" fmla="*/ 2 w 5"/>
                <a:gd name="T1" fmla="*/ 4 h 4"/>
                <a:gd name="T2" fmla="*/ 5 w 5"/>
                <a:gd name="T3" fmla="*/ 3 h 4"/>
                <a:gd name="T4" fmla="*/ 3 w 5"/>
                <a:gd name="T5" fmla="*/ 0 h 4"/>
                <a:gd name="T6" fmla="*/ 2 w 5"/>
                <a:gd name="T7" fmla="*/ 4 h 4"/>
              </a:gdLst>
              <a:ahLst/>
              <a:cxnLst>
                <a:cxn ang="0">
                  <a:pos x="T0" y="T1"/>
                </a:cxn>
                <a:cxn ang="0">
                  <a:pos x="T2" y="T3"/>
                </a:cxn>
                <a:cxn ang="0">
                  <a:pos x="T4" y="T5"/>
                </a:cxn>
                <a:cxn ang="0">
                  <a:pos x="T6" y="T7"/>
                </a:cxn>
              </a:cxnLst>
              <a:rect l="0" t="0" r="r" b="b"/>
              <a:pathLst>
                <a:path w="5" h="4">
                  <a:moveTo>
                    <a:pt x="2" y="4"/>
                  </a:moveTo>
                  <a:cubicBezTo>
                    <a:pt x="3" y="4"/>
                    <a:pt x="4" y="4"/>
                    <a:pt x="5" y="3"/>
                  </a:cubicBezTo>
                  <a:cubicBezTo>
                    <a:pt x="5" y="2"/>
                    <a:pt x="4" y="1"/>
                    <a:pt x="3" y="0"/>
                  </a:cubicBezTo>
                  <a:cubicBezTo>
                    <a:pt x="2" y="2"/>
                    <a:pt x="0" y="3"/>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4" name="Freeform 14"/>
            <p:cNvSpPr/>
            <p:nvPr/>
          </p:nvSpPr>
          <p:spPr bwMode="auto">
            <a:xfrm>
              <a:off x="6675438" y="3235326"/>
              <a:ext cx="47625" cy="33338"/>
            </a:xfrm>
            <a:custGeom>
              <a:avLst/>
              <a:gdLst>
                <a:gd name="T0" fmla="*/ 4 w 15"/>
                <a:gd name="T1" fmla="*/ 10 h 10"/>
                <a:gd name="T2" fmla="*/ 4 w 15"/>
                <a:gd name="T3" fmla="*/ 5 h 10"/>
                <a:gd name="T4" fmla="*/ 9 w 15"/>
                <a:gd name="T5" fmla="*/ 4 h 10"/>
                <a:gd name="T6" fmla="*/ 10 w 15"/>
                <a:gd name="T7" fmla="*/ 9 h 10"/>
                <a:gd name="T8" fmla="*/ 14 w 15"/>
                <a:gd name="T9" fmla="*/ 2 h 10"/>
                <a:gd name="T10" fmla="*/ 9 w 15"/>
                <a:gd name="T11" fmla="*/ 1 h 10"/>
                <a:gd name="T12" fmla="*/ 0 w 15"/>
                <a:gd name="T13" fmla="*/ 5 h 10"/>
                <a:gd name="T14" fmla="*/ 4 w 15"/>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4" y="10"/>
                  </a:moveTo>
                  <a:cubicBezTo>
                    <a:pt x="5" y="8"/>
                    <a:pt x="3" y="7"/>
                    <a:pt x="4" y="5"/>
                  </a:cubicBezTo>
                  <a:cubicBezTo>
                    <a:pt x="6" y="4"/>
                    <a:pt x="8" y="3"/>
                    <a:pt x="9" y="4"/>
                  </a:cubicBezTo>
                  <a:cubicBezTo>
                    <a:pt x="11" y="5"/>
                    <a:pt x="8" y="7"/>
                    <a:pt x="10" y="9"/>
                  </a:cubicBezTo>
                  <a:cubicBezTo>
                    <a:pt x="13" y="8"/>
                    <a:pt x="15" y="3"/>
                    <a:pt x="14" y="2"/>
                  </a:cubicBezTo>
                  <a:cubicBezTo>
                    <a:pt x="13" y="5"/>
                    <a:pt x="10" y="2"/>
                    <a:pt x="9" y="1"/>
                  </a:cubicBezTo>
                  <a:cubicBezTo>
                    <a:pt x="5" y="1"/>
                    <a:pt x="2" y="0"/>
                    <a:pt x="0" y="5"/>
                  </a:cubicBezTo>
                  <a:cubicBezTo>
                    <a:pt x="1" y="6"/>
                    <a:pt x="1" y="8"/>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5" name="Freeform 15"/>
            <p:cNvSpPr/>
            <p:nvPr/>
          </p:nvSpPr>
          <p:spPr bwMode="auto">
            <a:xfrm>
              <a:off x="6834188" y="3371851"/>
              <a:ext cx="19050" cy="9525"/>
            </a:xfrm>
            <a:custGeom>
              <a:avLst/>
              <a:gdLst>
                <a:gd name="T0" fmla="*/ 4 w 6"/>
                <a:gd name="T1" fmla="*/ 0 h 3"/>
                <a:gd name="T2" fmla="*/ 3 w 6"/>
                <a:gd name="T3" fmla="*/ 0 h 3"/>
                <a:gd name="T4" fmla="*/ 1 w 6"/>
                <a:gd name="T5" fmla="*/ 3 h 3"/>
                <a:gd name="T6" fmla="*/ 4 w 6"/>
                <a:gd name="T7" fmla="*/ 0 h 3"/>
              </a:gdLst>
              <a:ahLst/>
              <a:cxnLst>
                <a:cxn ang="0">
                  <a:pos x="T0" y="T1"/>
                </a:cxn>
                <a:cxn ang="0">
                  <a:pos x="T2" y="T3"/>
                </a:cxn>
                <a:cxn ang="0">
                  <a:pos x="T4" y="T5"/>
                </a:cxn>
                <a:cxn ang="0">
                  <a:pos x="T6" y="T7"/>
                </a:cxn>
              </a:cxnLst>
              <a:rect l="0" t="0" r="r" b="b"/>
              <a:pathLst>
                <a:path w="6" h="3">
                  <a:moveTo>
                    <a:pt x="4" y="0"/>
                  </a:moveTo>
                  <a:cubicBezTo>
                    <a:pt x="4" y="0"/>
                    <a:pt x="3" y="0"/>
                    <a:pt x="3" y="0"/>
                  </a:cubicBezTo>
                  <a:cubicBezTo>
                    <a:pt x="2" y="1"/>
                    <a:pt x="0" y="2"/>
                    <a:pt x="1" y="3"/>
                  </a:cubicBezTo>
                  <a:cubicBezTo>
                    <a:pt x="2" y="2"/>
                    <a:pt x="6" y="2"/>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6" name="Freeform 16"/>
            <p:cNvSpPr/>
            <p:nvPr/>
          </p:nvSpPr>
          <p:spPr bwMode="auto">
            <a:xfrm>
              <a:off x="6651626" y="3235326"/>
              <a:ext cx="17463" cy="9525"/>
            </a:xfrm>
            <a:custGeom>
              <a:avLst/>
              <a:gdLst>
                <a:gd name="T0" fmla="*/ 2 w 5"/>
                <a:gd name="T1" fmla="*/ 0 h 3"/>
                <a:gd name="T2" fmla="*/ 1 w 5"/>
                <a:gd name="T3" fmla="*/ 3 h 3"/>
                <a:gd name="T4" fmla="*/ 2 w 5"/>
                <a:gd name="T5" fmla="*/ 0 h 3"/>
              </a:gdLst>
              <a:ahLst/>
              <a:cxnLst>
                <a:cxn ang="0">
                  <a:pos x="T0" y="T1"/>
                </a:cxn>
                <a:cxn ang="0">
                  <a:pos x="T2" y="T3"/>
                </a:cxn>
                <a:cxn ang="0">
                  <a:pos x="T4" y="T5"/>
                </a:cxn>
              </a:cxnLst>
              <a:rect l="0" t="0" r="r" b="b"/>
              <a:pathLst>
                <a:path w="5" h="3">
                  <a:moveTo>
                    <a:pt x="2" y="0"/>
                  </a:moveTo>
                  <a:cubicBezTo>
                    <a:pt x="1" y="0"/>
                    <a:pt x="0" y="2"/>
                    <a:pt x="1" y="3"/>
                  </a:cubicBezTo>
                  <a:cubicBezTo>
                    <a:pt x="2"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7" name="Freeform 17"/>
            <p:cNvSpPr/>
            <p:nvPr/>
          </p:nvSpPr>
          <p:spPr bwMode="auto">
            <a:xfrm>
              <a:off x="6623051" y="3232151"/>
              <a:ext cx="28575" cy="15875"/>
            </a:xfrm>
            <a:custGeom>
              <a:avLst/>
              <a:gdLst>
                <a:gd name="T0" fmla="*/ 7 w 9"/>
                <a:gd name="T1" fmla="*/ 0 h 5"/>
                <a:gd name="T2" fmla="*/ 3 w 9"/>
                <a:gd name="T3" fmla="*/ 0 h 5"/>
                <a:gd name="T4" fmla="*/ 0 w 9"/>
                <a:gd name="T5" fmla="*/ 4 h 5"/>
                <a:gd name="T6" fmla="*/ 5 w 9"/>
                <a:gd name="T7" fmla="*/ 5 h 5"/>
                <a:gd name="T8" fmla="*/ 7 w 9"/>
                <a:gd name="T9" fmla="*/ 0 h 5"/>
              </a:gdLst>
              <a:ahLst/>
              <a:cxnLst>
                <a:cxn ang="0">
                  <a:pos x="T0" y="T1"/>
                </a:cxn>
                <a:cxn ang="0">
                  <a:pos x="T2" y="T3"/>
                </a:cxn>
                <a:cxn ang="0">
                  <a:pos x="T4" y="T5"/>
                </a:cxn>
                <a:cxn ang="0">
                  <a:pos x="T6" y="T7"/>
                </a:cxn>
                <a:cxn ang="0">
                  <a:pos x="T8" y="T9"/>
                </a:cxn>
              </a:cxnLst>
              <a:rect l="0" t="0" r="r" b="b"/>
              <a:pathLst>
                <a:path w="9" h="5">
                  <a:moveTo>
                    <a:pt x="7" y="0"/>
                  </a:moveTo>
                  <a:cubicBezTo>
                    <a:pt x="6" y="0"/>
                    <a:pt x="4" y="0"/>
                    <a:pt x="3" y="0"/>
                  </a:cubicBezTo>
                  <a:cubicBezTo>
                    <a:pt x="2" y="2"/>
                    <a:pt x="2" y="3"/>
                    <a:pt x="0" y="4"/>
                  </a:cubicBezTo>
                  <a:cubicBezTo>
                    <a:pt x="2" y="4"/>
                    <a:pt x="3" y="5"/>
                    <a:pt x="5" y="5"/>
                  </a:cubicBezTo>
                  <a:cubicBezTo>
                    <a:pt x="5" y="3"/>
                    <a:pt x="9" y="1"/>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8" name="Freeform 18"/>
            <p:cNvSpPr/>
            <p:nvPr/>
          </p:nvSpPr>
          <p:spPr bwMode="auto">
            <a:xfrm>
              <a:off x="6808788" y="3360738"/>
              <a:ext cx="19050" cy="26988"/>
            </a:xfrm>
            <a:custGeom>
              <a:avLst/>
              <a:gdLst>
                <a:gd name="T0" fmla="*/ 3 w 6"/>
                <a:gd name="T1" fmla="*/ 0 h 8"/>
                <a:gd name="T2" fmla="*/ 0 w 6"/>
                <a:gd name="T3" fmla="*/ 1 h 8"/>
                <a:gd name="T4" fmla="*/ 3 w 6"/>
                <a:gd name="T5" fmla="*/ 8 h 8"/>
                <a:gd name="T6" fmla="*/ 3 w 6"/>
                <a:gd name="T7" fmla="*/ 0 h 8"/>
              </a:gdLst>
              <a:ahLst/>
              <a:cxnLst>
                <a:cxn ang="0">
                  <a:pos x="T0" y="T1"/>
                </a:cxn>
                <a:cxn ang="0">
                  <a:pos x="T2" y="T3"/>
                </a:cxn>
                <a:cxn ang="0">
                  <a:pos x="T4" y="T5"/>
                </a:cxn>
                <a:cxn ang="0">
                  <a:pos x="T6" y="T7"/>
                </a:cxn>
              </a:cxnLst>
              <a:rect l="0" t="0" r="r" b="b"/>
              <a:pathLst>
                <a:path w="6" h="8">
                  <a:moveTo>
                    <a:pt x="3" y="0"/>
                  </a:moveTo>
                  <a:cubicBezTo>
                    <a:pt x="2" y="0"/>
                    <a:pt x="1" y="0"/>
                    <a:pt x="0" y="1"/>
                  </a:cubicBezTo>
                  <a:cubicBezTo>
                    <a:pt x="4" y="3"/>
                    <a:pt x="3" y="5"/>
                    <a:pt x="3" y="8"/>
                  </a:cubicBezTo>
                  <a:cubicBezTo>
                    <a:pt x="6" y="6"/>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9" name="Freeform 19"/>
            <p:cNvSpPr/>
            <p:nvPr/>
          </p:nvSpPr>
          <p:spPr bwMode="auto">
            <a:xfrm>
              <a:off x="6661151" y="3251201"/>
              <a:ext cx="11113" cy="11113"/>
            </a:xfrm>
            <a:custGeom>
              <a:avLst/>
              <a:gdLst>
                <a:gd name="T0" fmla="*/ 3 w 3"/>
                <a:gd name="T1" fmla="*/ 1 h 3"/>
                <a:gd name="T2" fmla="*/ 1 w 3"/>
                <a:gd name="T3" fmla="*/ 0 h 3"/>
                <a:gd name="T4" fmla="*/ 1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2" y="1"/>
                    <a:pt x="2" y="0"/>
                    <a:pt x="1" y="0"/>
                  </a:cubicBezTo>
                  <a:cubicBezTo>
                    <a:pt x="0" y="1"/>
                    <a:pt x="1" y="2"/>
                    <a:pt x="1" y="3"/>
                  </a:cubicBezTo>
                  <a:cubicBezTo>
                    <a:pt x="1" y="3"/>
                    <a:pt x="2"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0" name="Freeform 20"/>
            <p:cNvSpPr/>
            <p:nvPr/>
          </p:nvSpPr>
          <p:spPr bwMode="auto">
            <a:xfrm>
              <a:off x="6694488" y="3360738"/>
              <a:ext cx="103188" cy="60325"/>
            </a:xfrm>
            <a:custGeom>
              <a:avLst/>
              <a:gdLst>
                <a:gd name="T0" fmla="*/ 27 w 32"/>
                <a:gd name="T1" fmla="*/ 1 h 18"/>
                <a:gd name="T2" fmla="*/ 26 w 32"/>
                <a:gd name="T3" fmla="*/ 9 h 18"/>
                <a:gd name="T4" fmla="*/ 20 w 32"/>
                <a:gd name="T5" fmla="*/ 10 h 18"/>
                <a:gd name="T6" fmla="*/ 18 w 32"/>
                <a:gd name="T7" fmla="*/ 9 h 18"/>
                <a:gd name="T8" fmla="*/ 21 w 32"/>
                <a:gd name="T9" fmla="*/ 2 h 18"/>
                <a:gd name="T10" fmla="*/ 17 w 32"/>
                <a:gd name="T11" fmla="*/ 1 h 18"/>
                <a:gd name="T12" fmla="*/ 17 w 32"/>
                <a:gd name="T13" fmla="*/ 10 h 18"/>
                <a:gd name="T14" fmla="*/ 14 w 32"/>
                <a:gd name="T15" fmla="*/ 10 h 18"/>
                <a:gd name="T16" fmla="*/ 6 w 32"/>
                <a:gd name="T17" fmla="*/ 8 h 18"/>
                <a:gd name="T18" fmla="*/ 0 w 32"/>
                <a:gd name="T19" fmla="*/ 7 h 18"/>
                <a:gd name="T20" fmla="*/ 5 w 32"/>
                <a:gd name="T21" fmla="*/ 14 h 18"/>
                <a:gd name="T22" fmla="*/ 11 w 32"/>
                <a:gd name="T23" fmla="*/ 12 h 18"/>
                <a:gd name="T24" fmla="*/ 28 w 32"/>
                <a:gd name="T25" fmla="*/ 14 h 18"/>
                <a:gd name="T26" fmla="*/ 30 w 32"/>
                <a:gd name="T27" fmla="*/ 2 h 18"/>
                <a:gd name="T28" fmla="*/ 27 w 32"/>
                <a:gd name="T2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18">
                  <a:moveTo>
                    <a:pt x="27" y="1"/>
                  </a:moveTo>
                  <a:cubicBezTo>
                    <a:pt x="24" y="4"/>
                    <a:pt x="26" y="6"/>
                    <a:pt x="26" y="9"/>
                  </a:cubicBezTo>
                  <a:cubicBezTo>
                    <a:pt x="23" y="7"/>
                    <a:pt x="22" y="8"/>
                    <a:pt x="20" y="10"/>
                  </a:cubicBezTo>
                  <a:cubicBezTo>
                    <a:pt x="19" y="9"/>
                    <a:pt x="18" y="9"/>
                    <a:pt x="18" y="9"/>
                  </a:cubicBezTo>
                  <a:cubicBezTo>
                    <a:pt x="19" y="6"/>
                    <a:pt x="19" y="3"/>
                    <a:pt x="21" y="2"/>
                  </a:cubicBezTo>
                  <a:cubicBezTo>
                    <a:pt x="19" y="0"/>
                    <a:pt x="18" y="1"/>
                    <a:pt x="17" y="1"/>
                  </a:cubicBezTo>
                  <a:cubicBezTo>
                    <a:pt x="14" y="4"/>
                    <a:pt x="17" y="7"/>
                    <a:pt x="17" y="10"/>
                  </a:cubicBezTo>
                  <a:cubicBezTo>
                    <a:pt x="16" y="11"/>
                    <a:pt x="15" y="11"/>
                    <a:pt x="14" y="10"/>
                  </a:cubicBezTo>
                  <a:cubicBezTo>
                    <a:pt x="13" y="6"/>
                    <a:pt x="9" y="7"/>
                    <a:pt x="6" y="8"/>
                  </a:cubicBezTo>
                  <a:cubicBezTo>
                    <a:pt x="5" y="6"/>
                    <a:pt x="2" y="4"/>
                    <a:pt x="0" y="7"/>
                  </a:cubicBezTo>
                  <a:cubicBezTo>
                    <a:pt x="4" y="9"/>
                    <a:pt x="3" y="12"/>
                    <a:pt x="5" y="14"/>
                  </a:cubicBezTo>
                  <a:cubicBezTo>
                    <a:pt x="7" y="14"/>
                    <a:pt x="9" y="11"/>
                    <a:pt x="11" y="12"/>
                  </a:cubicBezTo>
                  <a:cubicBezTo>
                    <a:pt x="17" y="18"/>
                    <a:pt x="22" y="11"/>
                    <a:pt x="28" y="14"/>
                  </a:cubicBezTo>
                  <a:cubicBezTo>
                    <a:pt x="28" y="10"/>
                    <a:pt x="32" y="6"/>
                    <a:pt x="30" y="2"/>
                  </a:cubicBezTo>
                  <a:cubicBezTo>
                    <a:pt x="29" y="3"/>
                    <a:pt x="28" y="1"/>
                    <a:pt x="27"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1" name="Freeform 21"/>
            <p:cNvSpPr/>
            <p:nvPr/>
          </p:nvSpPr>
          <p:spPr bwMode="auto">
            <a:xfrm>
              <a:off x="6586538" y="3222626"/>
              <a:ext cx="17463" cy="25400"/>
            </a:xfrm>
            <a:custGeom>
              <a:avLst/>
              <a:gdLst>
                <a:gd name="T0" fmla="*/ 5 w 5"/>
                <a:gd name="T1" fmla="*/ 5 h 8"/>
                <a:gd name="T2" fmla="*/ 0 w 5"/>
                <a:gd name="T3" fmla="*/ 3 h 8"/>
                <a:gd name="T4" fmla="*/ 5 w 5"/>
                <a:gd name="T5" fmla="*/ 5 h 8"/>
              </a:gdLst>
              <a:ahLst/>
              <a:cxnLst>
                <a:cxn ang="0">
                  <a:pos x="T0" y="T1"/>
                </a:cxn>
                <a:cxn ang="0">
                  <a:pos x="T2" y="T3"/>
                </a:cxn>
                <a:cxn ang="0">
                  <a:pos x="T4" y="T5"/>
                </a:cxn>
              </a:cxnLst>
              <a:rect l="0" t="0" r="r" b="b"/>
              <a:pathLst>
                <a:path w="5" h="8">
                  <a:moveTo>
                    <a:pt x="5" y="5"/>
                  </a:moveTo>
                  <a:cubicBezTo>
                    <a:pt x="5" y="2"/>
                    <a:pt x="2" y="0"/>
                    <a:pt x="0" y="3"/>
                  </a:cubicBezTo>
                  <a:cubicBezTo>
                    <a:pt x="0" y="4"/>
                    <a:pt x="4" y="8"/>
                    <a:pt x="5"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2" name="Freeform 22"/>
            <p:cNvSpPr/>
            <p:nvPr/>
          </p:nvSpPr>
          <p:spPr bwMode="auto">
            <a:xfrm>
              <a:off x="6607176" y="3244851"/>
              <a:ext cx="15875" cy="11113"/>
            </a:xfrm>
            <a:custGeom>
              <a:avLst/>
              <a:gdLst>
                <a:gd name="T0" fmla="*/ 3 w 5"/>
                <a:gd name="T1" fmla="*/ 3 h 3"/>
                <a:gd name="T2" fmla="*/ 5 w 5"/>
                <a:gd name="T3" fmla="*/ 0 h 3"/>
                <a:gd name="T4" fmla="*/ 2 w 5"/>
                <a:gd name="T5" fmla="*/ 0 h 3"/>
                <a:gd name="T6" fmla="*/ 0 w 5"/>
                <a:gd name="T7" fmla="*/ 1 h 3"/>
                <a:gd name="T8" fmla="*/ 3 w 5"/>
                <a:gd name="T9" fmla="*/ 3 h 3"/>
              </a:gdLst>
              <a:ahLst/>
              <a:cxnLst>
                <a:cxn ang="0">
                  <a:pos x="T0" y="T1"/>
                </a:cxn>
                <a:cxn ang="0">
                  <a:pos x="T2" y="T3"/>
                </a:cxn>
                <a:cxn ang="0">
                  <a:pos x="T4" y="T5"/>
                </a:cxn>
                <a:cxn ang="0">
                  <a:pos x="T6" y="T7"/>
                </a:cxn>
                <a:cxn ang="0">
                  <a:pos x="T8" y="T9"/>
                </a:cxn>
              </a:cxnLst>
              <a:rect l="0" t="0" r="r" b="b"/>
              <a:pathLst>
                <a:path w="5" h="3">
                  <a:moveTo>
                    <a:pt x="3" y="3"/>
                  </a:moveTo>
                  <a:cubicBezTo>
                    <a:pt x="4" y="1"/>
                    <a:pt x="5" y="2"/>
                    <a:pt x="5" y="0"/>
                  </a:cubicBezTo>
                  <a:cubicBezTo>
                    <a:pt x="4" y="0"/>
                    <a:pt x="3" y="0"/>
                    <a:pt x="2" y="0"/>
                  </a:cubicBezTo>
                  <a:cubicBezTo>
                    <a:pt x="1" y="0"/>
                    <a:pt x="1" y="1"/>
                    <a:pt x="0" y="1"/>
                  </a:cubicBezTo>
                  <a:cubicBezTo>
                    <a:pt x="0" y="3"/>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3" name="Freeform 23"/>
            <p:cNvSpPr/>
            <p:nvPr/>
          </p:nvSpPr>
          <p:spPr bwMode="auto">
            <a:xfrm>
              <a:off x="6567488" y="3228976"/>
              <a:ext cx="15875" cy="12700"/>
            </a:xfrm>
            <a:custGeom>
              <a:avLst/>
              <a:gdLst>
                <a:gd name="T0" fmla="*/ 5 w 5"/>
                <a:gd name="T1" fmla="*/ 2 h 4"/>
                <a:gd name="T2" fmla="*/ 0 w 5"/>
                <a:gd name="T3" fmla="*/ 2 h 4"/>
                <a:gd name="T4" fmla="*/ 2 w 5"/>
                <a:gd name="T5" fmla="*/ 4 h 4"/>
                <a:gd name="T6" fmla="*/ 5 w 5"/>
                <a:gd name="T7" fmla="*/ 2 h 4"/>
              </a:gdLst>
              <a:ahLst/>
              <a:cxnLst>
                <a:cxn ang="0">
                  <a:pos x="T0" y="T1"/>
                </a:cxn>
                <a:cxn ang="0">
                  <a:pos x="T2" y="T3"/>
                </a:cxn>
                <a:cxn ang="0">
                  <a:pos x="T4" y="T5"/>
                </a:cxn>
                <a:cxn ang="0">
                  <a:pos x="T6" y="T7"/>
                </a:cxn>
              </a:cxnLst>
              <a:rect l="0" t="0" r="r" b="b"/>
              <a:pathLst>
                <a:path w="5" h="4">
                  <a:moveTo>
                    <a:pt x="5" y="2"/>
                  </a:moveTo>
                  <a:cubicBezTo>
                    <a:pt x="3" y="1"/>
                    <a:pt x="1" y="0"/>
                    <a:pt x="0" y="2"/>
                  </a:cubicBezTo>
                  <a:cubicBezTo>
                    <a:pt x="1" y="3"/>
                    <a:pt x="1" y="3"/>
                    <a:pt x="2" y="4"/>
                  </a:cubicBezTo>
                  <a:cubicBezTo>
                    <a:pt x="3" y="2"/>
                    <a:pt x="4" y="3"/>
                    <a:pt x="5"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4" name="Freeform 24"/>
            <p:cNvSpPr/>
            <p:nvPr/>
          </p:nvSpPr>
          <p:spPr bwMode="auto">
            <a:xfrm>
              <a:off x="6508751" y="3228976"/>
              <a:ext cx="52388" cy="26988"/>
            </a:xfrm>
            <a:custGeom>
              <a:avLst/>
              <a:gdLst>
                <a:gd name="T0" fmla="*/ 9 w 16"/>
                <a:gd name="T1" fmla="*/ 8 h 8"/>
                <a:gd name="T2" fmla="*/ 11 w 16"/>
                <a:gd name="T3" fmla="*/ 4 h 8"/>
                <a:gd name="T4" fmla="*/ 16 w 16"/>
                <a:gd name="T5" fmla="*/ 3 h 8"/>
                <a:gd name="T6" fmla="*/ 15 w 16"/>
                <a:gd name="T7" fmla="*/ 1 h 8"/>
                <a:gd name="T8" fmla="*/ 8 w 16"/>
                <a:gd name="T9" fmla="*/ 1 h 8"/>
                <a:gd name="T10" fmla="*/ 0 w 16"/>
                <a:gd name="T11" fmla="*/ 7 h 8"/>
                <a:gd name="T12" fmla="*/ 9 w 1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6" h="8">
                  <a:moveTo>
                    <a:pt x="9" y="8"/>
                  </a:moveTo>
                  <a:cubicBezTo>
                    <a:pt x="11" y="7"/>
                    <a:pt x="9" y="5"/>
                    <a:pt x="11" y="4"/>
                  </a:cubicBezTo>
                  <a:cubicBezTo>
                    <a:pt x="13" y="6"/>
                    <a:pt x="15" y="4"/>
                    <a:pt x="16" y="3"/>
                  </a:cubicBezTo>
                  <a:cubicBezTo>
                    <a:pt x="15" y="2"/>
                    <a:pt x="16" y="1"/>
                    <a:pt x="15" y="1"/>
                  </a:cubicBezTo>
                  <a:cubicBezTo>
                    <a:pt x="12" y="0"/>
                    <a:pt x="11" y="4"/>
                    <a:pt x="8" y="1"/>
                  </a:cubicBezTo>
                  <a:cubicBezTo>
                    <a:pt x="6" y="4"/>
                    <a:pt x="3" y="4"/>
                    <a:pt x="0" y="7"/>
                  </a:cubicBezTo>
                  <a:cubicBezTo>
                    <a:pt x="3" y="8"/>
                    <a:pt x="6" y="8"/>
                    <a:pt x="9"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5" name="Freeform 25"/>
            <p:cNvSpPr/>
            <p:nvPr/>
          </p:nvSpPr>
          <p:spPr bwMode="auto">
            <a:xfrm>
              <a:off x="6669088" y="3363913"/>
              <a:ext cx="31750" cy="23813"/>
            </a:xfrm>
            <a:custGeom>
              <a:avLst/>
              <a:gdLst>
                <a:gd name="T0" fmla="*/ 9 w 10"/>
                <a:gd name="T1" fmla="*/ 0 h 7"/>
                <a:gd name="T2" fmla="*/ 0 w 10"/>
                <a:gd name="T3" fmla="*/ 3 h 7"/>
                <a:gd name="T4" fmla="*/ 3 w 10"/>
                <a:gd name="T5" fmla="*/ 7 h 7"/>
                <a:gd name="T6" fmla="*/ 10 w 10"/>
                <a:gd name="T7" fmla="*/ 2 h 7"/>
                <a:gd name="T8" fmla="*/ 9 w 10"/>
                <a:gd name="T9" fmla="*/ 0 h 7"/>
              </a:gdLst>
              <a:ahLst/>
              <a:cxnLst>
                <a:cxn ang="0">
                  <a:pos x="T0" y="T1"/>
                </a:cxn>
                <a:cxn ang="0">
                  <a:pos x="T2" y="T3"/>
                </a:cxn>
                <a:cxn ang="0">
                  <a:pos x="T4" y="T5"/>
                </a:cxn>
                <a:cxn ang="0">
                  <a:pos x="T6" y="T7"/>
                </a:cxn>
                <a:cxn ang="0">
                  <a:pos x="T8" y="T9"/>
                </a:cxn>
              </a:cxnLst>
              <a:rect l="0" t="0" r="r" b="b"/>
              <a:pathLst>
                <a:path w="10" h="7">
                  <a:moveTo>
                    <a:pt x="9" y="0"/>
                  </a:moveTo>
                  <a:cubicBezTo>
                    <a:pt x="6" y="1"/>
                    <a:pt x="3" y="1"/>
                    <a:pt x="0" y="3"/>
                  </a:cubicBezTo>
                  <a:cubicBezTo>
                    <a:pt x="0" y="5"/>
                    <a:pt x="1" y="7"/>
                    <a:pt x="3" y="7"/>
                  </a:cubicBezTo>
                  <a:cubicBezTo>
                    <a:pt x="4" y="3"/>
                    <a:pt x="7" y="4"/>
                    <a:pt x="10" y="2"/>
                  </a:cubicBezTo>
                  <a:cubicBezTo>
                    <a:pt x="10" y="1"/>
                    <a:pt x="10" y="1"/>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6" name="Freeform 26"/>
            <p:cNvSpPr/>
            <p:nvPr/>
          </p:nvSpPr>
          <p:spPr bwMode="auto">
            <a:xfrm>
              <a:off x="6477001" y="3219451"/>
              <a:ext cx="34925" cy="36513"/>
            </a:xfrm>
            <a:custGeom>
              <a:avLst/>
              <a:gdLst>
                <a:gd name="T0" fmla="*/ 8 w 11"/>
                <a:gd name="T1" fmla="*/ 11 h 11"/>
                <a:gd name="T2" fmla="*/ 10 w 11"/>
                <a:gd name="T3" fmla="*/ 4 h 11"/>
                <a:gd name="T4" fmla="*/ 4 w 11"/>
                <a:gd name="T5" fmla="*/ 0 h 11"/>
                <a:gd name="T6" fmla="*/ 3 w 11"/>
                <a:gd name="T7" fmla="*/ 5 h 11"/>
                <a:gd name="T8" fmla="*/ 6 w 11"/>
                <a:gd name="T9" fmla="*/ 9 h 11"/>
                <a:gd name="T10" fmla="*/ 1 w 11"/>
                <a:gd name="T11" fmla="*/ 8 h 11"/>
                <a:gd name="T12" fmla="*/ 8 w 1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8" y="11"/>
                  </a:moveTo>
                  <a:cubicBezTo>
                    <a:pt x="9" y="8"/>
                    <a:pt x="11" y="6"/>
                    <a:pt x="10" y="4"/>
                  </a:cubicBezTo>
                  <a:cubicBezTo>
                    <a:pt x="8" y="3"/>
                    <a:pt x="6" y="0"/>
                    <a:pt x="4" y="0"/>
                  </a:cubicBezTo>
                  <a:cubicBezTo>
                    <a:pt x="1" y="1"/>
                    <a:pt x="6" y="3"/>
                    <a:pt x="3" y="5"/>
                  </a:cubicBezTo>
                  <a:cubicBezTo>
                    <a:pt x="5" y="6"/>
                    <a:pt x="7" y="7"/>
                    <a:pt x="6" y="9"/>
                  </a:cubicBezTo>
                  <a:cubicBezTo>
                    <a:pt x="3" y="11"/>
                    <a:pt x="2" y="6"/>
                    <a:pt x="1" y="8"/>
                  </a:cubicBezTo>
                  <a:cubicBezTo>
                    <a:pt x="0" y="11"/>
                    <a:pt x="6" y="9"/>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7" name="Freeform 27"/>
            <p:cNvSpPr/>
            <p:nvPr/>
          </p:nvSpPr>
          <p:spPr bwMode="auto">
            <a:xfrm>
              <a:off x="6456363" y="3211513"/>
              <a:ext cx="23813" cy="39688"/>
            </a:xfrm>
            <a:custGeom>
              <a:avLst/>
              <a:gdLst>
                <a:gd name="T0" fmla="*/ 6 w 7"/>
                <a:gd name="T1" fmla="*/ 3 h 12"/>
                <a:gd name="T2" fmla="*/ 3 w 7"/>
                <a:gd name="T3" fmla="*/ 2 h 12"/>
                <a:gd name="T4" fmla="*/ 1 w 7"/>
                <a:gd name="T5" fmla="*/ 12 h 12"/>
                <a:gd name="T6" fmla="*/ 6 w 7"/>
                <a:gd name="T7" fmla="*/ 3 h 12"/>
              </a:gdLst>
              <a:ahLst/>
              <a:cxnLst>
                <a:cxn ang="0">
                  <a:pos x="T0" y="T1"/>
                </a:cxn>
                <a:cxn ang="0">
                  <a:pos x="T2" y="T3"/>
                </a:cxn>
                <a:cxn ang="0">
                  <a:pos x="T4" y="T5"/>
                </a:cxn>
                <a:cxn ang="0">
                  <a:pos x="T6" y="T7"/>
                </a:cxn>
              </a:cxnLst>
              <a:rect l="0" t="0" r="r" b="b"/>
              <a:pathLst>
                <a:path w="7" h="12">
                  <a:moveTo>
                    <a:pt x="6" y="3"/>
                  </a:moveTo>
                  <a:cubicBezTo>
                    <a:pt x="5" y="0"/>
                    <a:pt x="4" y="3"/>
                    <a:pt x="3" y="2"/>
                  </a:cubicBezTo>
                  <a:cubicBezTo>
                    <a:pt x="1" y="5"/>
                    <a:pt x="0" y="8"/>
                    <a:pt x="1" y="12"/>
                  </a:cubicBezTo>
                  <a:cubicBezTo>
                    <a:pt x="7" y="11"/>
                    <a:pt x="1" y="4"/>
                    <a:pt x="6"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8" name="Freeform 28"/>
            <p:cNvSpPr/>
            <p:nvPr/>
          </p:nvSpPr>
          <p:spPr bwMode="auto">
            <a:xfrm>
              <a:off x="6665913" y="3394076"/>
              <a:ext cx="31750" cy="23813"/>
            </a:xfrm>
            <a:custGeom>
              <a:avLst/>
              <a:gdLst>
                <a:gd name="T0" fmla="*/ 10 w 10"/>
                <a:gd name="T1" fmla="*/ 5 h 7"/>
                <a:gd name="T2" fmla="*/ 6 w 10"/>
                <a:gd name="T3" fmla="*/ 0 h 7"/>
                <a:gd name="T4" fmla="*/ 0 w 10"/>
                <a:gd name="T5" fmla="*/ 7 h 7"/>
                <a:gd name="T6" fmla="*/ 10 w 10"/>
                <a:gd name="T7" fmla="*/ 5 h 7"/>
              </a:gdLst>
              <a:ahLst/>
              <a:cxnLst>
                <a:cxn ang="0">
                  <a:pos x="T0" y="T1"/>
                </a:cxn>
                <a:cxn ang="0">
                  <a:pos x="T2" y="T3"/>
                </a:cxn>
                <a:cxn ang="0">
                  <a:pos x="T4" y="T5"/>
                </a:cxn>
                <a:cxn ang="0">
                  <a:pos x="T6" y="T7"/>
                </a:cxn>
              </a:cxnLst>
              <a:rect l="0" t="0" r="r" b="b"/>
              <a:pathLst>
                <a:path w="10" h="7">
                  <a:moveTo>
                    <a:pt x="10" y="5"/>
                  </a:moveTo>
                  <a:cubicBezTo>
                    <a:pt x="9" y="2"/>
                    <a:pt x="9" y="0"/>
                    <a:pt x="6" y="0"/>
                  </a:cubicBezTo>
                  <a:cubicBezTo>
                    <a:pt x="5" y="4"/>
                    <a:pt x="0" y="4"/>
                    <a:pt x="0" y="7"/>
                  </a:cubicBezTo>
                  <a:cubicBezTo>
                    <a:pt x="3" y="4"/>
                    <a:pt x="7" y="7"/>
                    <a:pt x="1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9" name="Freeform 29"/>
            <p:cNvSpPr/>
            <p:nvPr/>
          </p:nvSpPr>
          <p:spPr bwMode="auto">
            <a:xfrm>
              <a:off x="6424613" y="3216276"/>
              <a:ext cx="31750" cy="31750"/>
            </a:xfrm>
            <a:custGeom>
              <a:avLst/>
              <a:gdLst>
                <a:gd name="T0" fmla="*/ 7 w 10"/>
                <a:gd name="T1" fmla="*/ 8 h 10"/>
                <a:gd name="T2" fmla="*/ 0 w 10"/>
                <a:gd name="T3" fmla="*/ 8 h 10"/>
                <a:gd name="T4" fmla="*/ 7 w 10"/>
                <a:gd name="T5" fmla="*/ 8 h 10"/>
              </a:gdLst>
              <a:ahLst/>
              <a:cxnLst>
                <a:cxn ang="0">
                  <a:pos x="T0" y="T1"/>
                </a:cxn>
                <a:cxn ang="0">
                  <a:pos x="T2" y="T3"/>
                </a:cxn>
                <a:cxn ang="0">
                  <a:pos x="T4" y="T5"/>
                </a:cxn>
              </a:cxnLst>
              <a:rect l="0" t="0" r="r" b="b"/>
              <a:pathLst>
                <a:path w="10" h="10">
                  <a:moveTo>
                    <a:pt x="7" y="8"/>
                  </a:moveTo>
                  <a:cubicBezTo>
                    <a:pt x="10" y="0"/>
                    <a:pt x="0" y="0"/>
                    <a:pt x="0" y="8"/>
                  </a:cubicBezTo>
                  <a:cubicBezTo>
                    <a:pt x="3" y="10"/>
                    <a:pt x="5" y="10"/>
                    <a:pt x="7"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0" name="Freeform 30"/>
            <p:cNvSpPr/>
            <p:nvPr/>
          </p:nvSpPr>
          <p:spPr bwMode="auto">
            <a:xfrm>
              <a:off x="6551613" y="3367088"/>
              <a:ext cx="114300" cy="63500"/>
            </a:xfrm>
            <a:custGeom>
              <a:avLst/>
              <a:gdLst>
                <a:gd name="T0" fmla="*/ 10 w 35"/>
                <a:gd name="T1" fmla="*/ 7 h 19"/>
                <a:gd name="T2" fmla="*/ 7 w 35"/>
                <a:gd name="T3" fmla="*/ 13 h 19"/>
                <a:gd name="T4" fmla="*/ 4 w 35"/>
                <a:gd name="T5" fmla="*/ 11 h 19"/>
                <a:gd name="T6" fmla="*/ 0 w 35"/>
                <a:gd name="T7" fmla="*/ 17 h 19"/>
                <a:gd name="T8" fmla="*/ 10 w 35"/>
                <a:gd name="T9" fmla="*/ 15 h 19"/>
                <a:gd name="T10" fmla="*/ 15 w 35"/>
                <a:gd name="T11" fmla="*/ 8 h 19"/>
                <a:gd name="T12" fmla="*/ 12 w 35"/>
                <a:gd name="T13" fmla="*/ 13 h 19"/>
                <a:gd name="T14" fmla="*/ 17 w 35"/>
                <a:gd name="T15" fmla="*/ 15 h 19"/>
                <a:gd name="T16" fmla="*/ 23 w 35"/>
                <a:gd name="T17" fmla="*/ 4 h 19"/>
                <a:gd name="T18" fmla="*/ 23 w 35"/>
                <a:gd name="T19" fmla="*/ 11 h 19"/>
                <a:gd name="T20" fmla="*/ 29 w 35"/>
                <a:gd name="T21" fmla="*/ 10 h 19"/>
                <a:gd name="T22" fmla="*/ 30 w 35"/>
                <a:gd name="T23" fmla="*/ 13 h 19"/>
                <a:gd name="T24" fmla="*/ 35 w 35"/>
                <a:gd name="T25" fmla="*/ 8 h 19"/>
                <a:gd name="T26" fmla="*/ 32 w 35"/>
                <a:gd name="T27" fmla="*/ 3 h 19"/>
                <a:gd name="T28" fmla="*/ 27 w 35"/>
                <a:gd name="T29" fmla="*/ 6 h 19"/>
                <a:gd name="T30" fmla="*/ 25 w 35"/>
                <a:gd name="T31" fmla="*/ 3 h 19"/>
                <a:gd name="T32" fmla="*/ 28 w 35"/>
                <a:gd name="T33" fmla="*/ 1 h 19"/>
                <a:gd name="T34" fmla="*/ 22 w 35"/>
                <a:gd name="T35" fmla="*/ 0 h 19"/>
                <a:gd name="T36" fmla="*/ 21 w 35"/>
                <a:gd name="T37" fmla="*/ 4 h 19"/>
                <a:gd name="T38" fmla="*/ 13 w 35"/>
                <a:gd name="T39" fmla="*/ 8 h 19"/>
                <a:gd name="T40" fmla="*/ 10 w 35"/>
                <a:gd name="T4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19">
                  <a:moveTo>
                    <a:pt x="10" y="7"/>
                  </a:moveTo>
                  <a:cubicBezTo>
                    <a:pt x="8" y="9"/>
                    <a:pt x="9" y="11"/>
                    <a:pt x="7" y="13"/>
                  </a:cubicBezTo>
                  <a:cubicBezTo>
                    <a:pt x="5" y="12"/>
                    <a:pt x="5" y="13"/>
                    <a:pt x="4" y="11"/>
                  </a:cubicBezTo>
                  <a:cubicBezTo>
                    <a:pt x="3" y="14"/>
                    <a:pt x="0" y="15"/>
                    <a:pt x="0" y="17"/>
                  </a:cubicBezTo>
                  <a:cubicBezTo>
                    <a:pt x="4" y="19"/>
                    <a:pt x="6" y="12"/>
                    <a:pt x="10" y="15"/>
                  </a:cubicBezTo>
                  <a:cubicBezTo>
                    <a:pt x="11" y="13"/>
                    <a:pt x="12" y="9"/>
                    <a:pt x="15" y="8"/>
                  </a:cubicBezTo>
                  <a:cubicBezTo>
                    <a:pt x="15" y="10"/>
                    <a:pt x="14" y="11"/>
                    <a:pt x="12" y="13"/>
                  </a:cubicBezTo>
                  <a:cubicBezTo>
                    <a:pt x="14" y="14"/>
                    <a:pt x="16" y="16"/>
                    <a:pt x="17" y="15"/>
                  </a:cubicBezTo>
                  <a:cubicBezTo>
                    <a:pt x="12" y="11"/>
                    <a:pt x="21" y="7"/>
                    <a:pt x="23" y="4"/>
                  </a:cubicBezTo>
                  <a:cubicBezTo>
                    <a:pt x="26" y="6"/>
                    <a:pt x="21" y="9"/>
                    <a:pt x="23" y="11"/>
                  </a:cubicBezTo>
                  <a:cubicBezTo>
                    <a:pt x="25" y="12"/>
                    <a:pt x="27" y="9"/>
                    <a:pt x="29" y="10"/>
                  </a:cubicBezTo>
                  <a:cubicBezTo>
                    <a:pt x="29" y="11"/>
                    <a:pt x="28" y="12"/>
                    <a:pt x="30" y="13"/>
                  </a:cubicBezTo>
                  <a:cubicBezTo>
                    <a:pt x="31" y="10"/>
                    <a:pt x="33" y="10"/>
                    <a:pt x="35" y="8"/>
                  </a:cubicBezTo>
                  <a:cubicBezTo>
                    <a:pt x="34" y="6"/>
                    <a:pt x="34" y="4"/>
                    <a:pt x="32" y="3"/>
                  </a:cubicBezTo>
                  <a:cubicBezTo>
                    <a:pt x="30" y="2"/>
                    <a:pt x="29" y="7"/>
                    <a:pt x="27" y="6"/>
                  </a:cubicBezTo>
                  <a:cubicBezTo>
                    <a:pt x="26" y="5"/>
                    <a:pt x="25" y="4"/>
                    <a:pt x="25" y="3"/>
                  </a:cubicBezTo>
                  <a:cubicBezTo>
                    <a:pt x="26" y="3"/>
                    <a:pt x="27" y="2"/>
                    <a:pt x="28" y="1"/>
                  </a:cubicBezTo>
                  <a:cubicBezTo>
                    <a:pt x="26" y="0"/>
                    <a:pt x="24" y="0"/>
                    <a:pt x="22" y="0"/>
                  </a:cubicBezTo>
                  <a:cubicBezTo>
                    <a:pt x="24" y="1"/>
                    <a:pt x="22" y="3"/>
                    <a:pt x="21" y="4"/>
                  </a:cubicBezTo>
                  <a:cubicBezTo>
                    <a:pt x="17" y="2"/>
                    <a:pt x="15" y="4"/>
                    <a:pt x="13" y="8"/>
                  </a:cubicBezTo>
                  <a:cubicBezTo>
                    <a:pt x="12" y="7"/>
                    <a:pt x="11" y="7"/>
                    <a:pt x="1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1" name="Freeform 31"/>
            <p:cNvSpPr/>
            <p:nvPr/>
          </p:nvSpPr>
          <p:spPr bwMode="auto">
            <a:xfrm>
              <a:off x="6378576" y="3216276"/>
              <a:ext cx="36513" cy="19050"/>
            </a:xfrm>
            <a:custGeom>
              <a:avLst/>
              <a:gdLst>
                <a:gd name="T0" fmla="*/ 9 w 11"/>
                <a:gd name="T1" fmla="*/ 0 h 6"/>
                <a:gd name="T2" fmla="*/ 1 w 11"/>
                <a:gd name="T3" fmla="*/ 0 h 6"/>
                <a:gd name="T4" fmla="*/ 2 w 11"/>
                <a:gd name="T5" fmla="*/ 6 h 6"/>
                <a:gd name="T6" fmla="*/ 8 w 11"/>
                <a:gd name="T7" fmla="*/ 6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cubicBezTo>
                    <a:pt x="6" y="1"/>
                    <a:pt x="4" y="1"/>
                    <a:pt x="1" y="0"/>
                  </a:cubicBezTo>
                  <a:cubicBezTo>
                    <a:pt x="2" y="2"/>
                    <a:pt x="0" y="5"/>
                    <a:pt x="2" y="6"/>
                  </a:cubicBezTo>
                  <a:cubicBezTo>
                    <a:pt x="4" y="6"/>
                    <a:pt x="5" y="4"/>
                    <a:pt x="8" y="6"/>
                  </a:cubicBezTo>
                  <a:cubicBezTo>
                    <a:pt x="10" y="4"/>
                    <a:pt x="11" y="2"/>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2" name="Freeform 32"/>
            <p:cNvSpPr/>
            <p:nvPr/>
          </p:nvSpPr>
          <p:spPr bwMode="auto">
            <a:xfrm>
              <a:off x="6359526" y="3211513"/>
              <a:ext cx="25400" cy="33338"/>
            </a:xfrm>
            <a:custGeom>
              <a:avLst/>
              <a:gdLst>
                <a:gd name="T0" fmla="*/ 3 w 8"/>
                <a:gd name="T1" fmla="*/ 10 h 10"/>
                <a:gd name="T2" fmla="*/ 6 w 8"/>
                <a:gd name="T3" fmla="*/ 3 h 10"/>
                <a:gd name="T4" fmla="*/ 5 w 8"/>
                <a:gd name="T5" fmla="*/ 0 h 10"/>
                <a:gd name="T6" fmla="*/ 3 w 8"/>
                <a:gd name="T7" fmla="*/ 0 h 10"/>
                <a:gd name="T8" fmla="*/ 0 w 8"/>
                <a:gd name="T9" fmla="*/ 8 h 10"/>
                <a:gd name="T10" fmla="*/ 3 w 8"/>
                <a:gd name="T11" fmla="*/ 10 h 10"/>
              </a:gdLst>
              <a:ahLst/>
              <a:cxnLst>
                <a:cxn ang="0">
                  <a:pos x="T0" y="T1"/>
                </a:cxn>
                <a:cxn ang="0">
                  <a:pos x="T2" y="T3"/>
                </a:cxn>
                <a:cxn ang="0">
                  <a:pos x="T4" y="T5"/>
                </a:cxn>
                <a:cxn ang="0">
                  <a:pos x="T6" y="T7"/>
                </a:cxn>
                <a:cxn ang="0">
                  <a:pos x="T8" y="T9"/>
                </a:cxn>
                <a:cxn ang="0">
                  <a:pos x="T10" y="T11"/>
                </a:cxn>
              </a:cxnLst>
              <a:rect l="0" t="0" r="r" b="b"/>
              <a:pathLst>
                <a:path w="8" h="10">
                  <a:moveTo>
                    <a:pt x="3" y="10"/>
                  </a:moveTo>
                  <a:cubicBezTo>
                    <a:pt x="8" y="7"/>
                    <a:pt x="2" y="7"/>
                    <a:pt x="6" y="3"/>
                  </a:cubicBezTo>
                  <a:cubicBezTo>
                    <a:pt x="4" y="2"/>
                    <a:pt x="5" y="1"/>
                    <a:pt x="5" y="0"/>
                  </a:cubicBezTo>
                  <a:cubicBezTo>
                    <a:pt x="4" y="1"/>
                    <a:pt x="4" y="1"/>
                    <a:pt x="3" y="0"/>
                  </a:cubicBezTo>
                  <a:cubicBezTo>
                    <a:pt x="2" y="3"/>
                    <a:pt x="0" y="6"/>
                    <a:pt x="0" y="8"/>
                  </a:cubicBezTo>
                  <a:cubicBezTo>
                    <a:pt x="1" y="10"/>
                    <a:pt x="2" y="9"/>
                    <a:pt x="3"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3" name="Freeform 33"/>
            <p:cNvSpPr/>
            <p:nvPr/>
          </p:nvSpPr>
          <p:spPr bwMode="auto">
            <a:xfrm>
              <a:off x="6551613" y="3371851"/>
              <a:ext cx="41275" cy="34925"/>
            </a:xfrm>
            <a:custGeom>
              <a:avLst/>
              <a:gdLst>
                <a:gd name="T0" fmla="*/ 10 w 13"/>
                <a:gd name="T1" fmla="*/ 0 h 11"/>
                <a:gd name="T2" fmla="*/ 1 w 13"/>
                <a:gd name="T3" fmla="*/ 5 h 11"/>
                <a:gd name="T4" fmla="*/ 2 w 13"/>
                <a:gd name="T5" fmla="*/ 11 h 11"/>
                <a:gd name="T6" fmla="*/ 8 w 13"/>
                <a:gd name="T7" fmla="*/ 7 h 11"/>
                <a:gd name="T8" fmla="*/ 10 w 13"/>
                <a:gd name="T9" fmla="*/ 0 h 11"/>
              </a:gdLst>
              <a:ahLst/>
              <a:cxnLst>
                <a:cxn ang="0">
                  <a:pos x="T0" y="T1"/>
                </a:cxn>
                <a:cxn ang="0">
                  <a:pos x="T2" y="T3"/>
                </a:cxn>
                <a:cxn ang="0">
                  <a:pos x="T4" y="T5"/>
                </a:cxn>
                <a:cxn ang="0">
                  <a:pos x="T6" y="T7"/>
                </a:cxn>
                <a:cxn ang="0">
                  <a:pos x="T8" y="T9"/>
                </a:cxn>
              </a:cxnLst>
              <a:rect l="0" t="0" r="r" b="b"/>
              <a:pathLst>
                <a:path w="13" h="11">
                  <a:moveTo>
                    <a:pt x="10" y="0"/>
                  </a:moveTo>
                  <a:cubicBezTo>
                    <a:pt x="7" y="2"/>
                    <a:pt x="3" y="0"/>
                    <a:pt x="1" y="5"/>
                  </a:cubicBezTo>
                  <a:cubicBezTo>
                    <a:pt x="0" y="6"/>
                    <a:pt x="1" y="9"/>
                    <a:pt x="2" y="11"/>
                  </a:cubicBezTo>
                  <a:cubicBezTo>
                    <a:pt x="3" y="7"/>
                    <a:pt x="4" y="6"/>
                    <a:pt x="8" y="7"/>
                  </a:cubicBezTo>
                  <a:cubicBezTo>
                    <a:pt x="4" y="4"/>
                    <a:pt x="13" y="3"/>
                    <a:pt x="1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4" name="Freeform 34"/>
            <p:cNvSpPr>
              <a:spLocks noEditPoints="1"/>
            </p:cNvSpPr>
            <p:nvPr/>
          </p:nvSpPr>
          <p:spPr bwMode="auto">
            <a:xfrm>
              <a:off x="6269038" y="3198813"/>
              <a:ext cx="84138" cy="46038"/>
            </a:xfrm>
            <a:custGeom>
              <a:avLst/>
              <a:gdLst>
                <a:gd name="T0" fmla="*/ 26 w 26"/>
                <a:gd name="T1" fmla="*/ 6 h 14"/>
                <a:gd name="T2" fmla="*/ 9 w 26"/>
                <a:gd name="T3" fmla="*/ 5 h 14"/>
                <a:gd name="T4" fmla="*/ 0 w 26"/>
                <a:gd name="T5" fmla="*/ 4 h 14"/>
                <a:gd name="T6" fmla="*/ 0 w 26"/>
                <a:gd name="T7" fmla="*/ 11 h 14"/>
                <a:gd name="T8" fmla="*/ 4 w 26"/>
                <a:gd name="T9" fmla="*/ 14 h 14"/>
                <a:gd name="T10" fmla="*/ 10 w 26"/>
                <a:gd name="T11" fmla="*/ 12 h 14"/>
                <a:gd name="T12" fmla="*/ 11 w 26"/>
                <a:gd name="T13" fmla="*/ 9 h 14"/>
                <a:gd name="T14" fmla="*/ 16 w 26"/>
                <a:gd name="T15" fmla="*/ 9 h 14"/>
                <a:gd name="T16" fmla="*/ 14 w 26"/>
                <a:gd name="T17" fmla="*/ 12 h 14"/>
                <a:gd name="T18" fmla="*/ 20 w 26"/>
                <a:gd name="T19" fmla="*/ 14 h 14"/>
                <a:gd name="T20" fmla="*/ 22 w 26"/>
                <a:gd name="T21" fmla="*/ 12 h 14"/>
                <a:gd name="T22" fmla="*/ 20 w 26"/>
                <a:gd name="T23" fmla="*/ 6 h 14"/>
                <a:gd name="T24" fmla="*/ 23 w 26"/>
                <a:gd name="T25" fmla="*/ 8 h 14"/>
                <a:gd name="T26" fmla="*/ 26 w 26"/>
                <a:gd name="T27" fmla="*/ 6 h 14"/>
                <a:gd name="T28" fmla="*/ 7 w 26"/>
                <a:gd name="T29" fmla="*/ 9 h 14"/>
                <a:gd name="T30" fmla="*/ 5 w 26"/>
                <a:gd name="T31" fmla="*/ 8 h 14"/>
                <a:gd name="T32" fmla="*/ 8 w 26"/>
                <a:gd name="T33" fmla="*/ 4 h 14"/>
                <a:gd name="T34" fmla="*/ 7 w 26"/>
                <a:gd name="T3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4">
                  <a:moveTo>
                    <a:pt x="26" y="6"/>
                  </a:moveTo>
                  <a:cubicBezTo>
                    <a:pt x="23" y="0"/>
                    <a:pt x="15" y="6"/>
                    <a:pt x="9" y="5"/>
                  </a:cubicBezTo>
                  <a:cubicBezTo>
                    <a:pt x="7" y="1"/>
                    <a:pt x="2" y="1"/>
                    <a:pt x="0" y="4"/>
                  </a:cubicBezTo>
                  <a:cubicBezTo>
                    <a:pt x="1" y="6"/>
                    <a:pt x="2" y="9"/>
                    <a:pt x="0" y="11"/>
                  </a:cubicBezTo>
                  <a:cubicBezTo>
                    <a:pt x="1" y="12"/>
                    <a:pt x="2" y="13"/>
                    <a:pt x="4" y="14"/>
                  </a:cubicBezTo>
                  <a:cubicBezTo>
                    <a:pt x="7" y="12"/>
                    <a:pt x="7" y="13"/>
                    <a:pt x="10" y="12"/>
                  </a:cubicBezTo>
                  <a:cubicBezTo>
                    <a:pt x="12" y="11"/>
                    <a:pt x="10" y="10"/>
                    <a:pt x="11" y="9"/>
                  </a:cubicBezTo>
                  <a:cubicBezTo>
                    <a:pt x="12" y="9"/>
                    <a:pt x="14" y="7"/>
                    <a:pt x="16" y="9"/>
                  </a:cubicBezTo>
                  <a:cubicBezTo>
                    <a:pt x="14" y="10"/>
                    <a:pt x="14" y="11"/>
                    <a:pt x="14" y="12"/>
                  </a:cubicBezTo>
                  <a:cubicBezTo>
                    <a:pt x="16" y="14"/>
                    <a:pt x="18" y="10"/>
                    <a:pt x="20" y="14"/>
                  </a:cubicBezTo>
                  <a:cubicBezTo>
                    <a:pt x="21" y="13"/>
                    <a:pt x="22" y="14"/>
                    <a:pt x="22" y="12"/>
                  </a:cubicBezTo>
                  <a:cubicBezTo>
                    <a:pt x="18" y="12"/>
                    <a:pt x="18" y="10"/>
                    <a:pt x="20" y="6"/>
                  </a:cubicBezTo>
                  <a:cubicBezTo>
                    <a:pt x="21" y="6"/>
                    <a:pt x="22" y="7"/>
                    <a:pt x="23" y="8"/>
                  </a:cubicBezTo>
                  <a:cubicBezTo>
                    <a:pt x="24" y="7"/>
                    <a:pt x="25" y="8"/>
                    <a:pt x="26" y="6"/>
                  </a:cubicBezTo>
                  <a:close/>
                  <a:moveTo>
                    <a:pt x="7" y="9"/>
                  </a:moveTo>
                  <a:cubicBezTo>
                    <a:pt x="6" y="9"/>
                    <a:pt x="5" y="8"/>
                    <a:pt x="5" y="8"/>
                  </a:cubicBezTo>
                  <a:cubicBezTo>
                    <a:pt x="6" y="6"/>
                    <a:pt x="7" y="5"/>
                    <a:pt x="8" y="4"/>
                  </a:cubicBezTo>
                  <a:cubicBezTo>
                    <a:pt x="8" y="6"/>
                    <a:pt x="8" y="9"/>
                    <a:pt x="7"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5" name="Freeform 35"/>
            <p:cNvSpPr/>
            <p:nvPr/>
          </p:nvSpPr>
          <p:spPr bwMode="auto">
            <a:xfrm>
              <a:off x="6502401" y="3375026"/>
              <a:ext cx="46038" cy="55563"/>
            </a:xfrm>
            <a:custGeom>
              <a:avLst/>
              <a:gdLst>
                <a:gd name="T0" fmla="*/ 2 w 14"/>
                <a:gd name="T1" fmla="*/ 15 h 17"/>
                <a:gd name="T2" fmla="*/ 14 w 14"/>
                <a:gd name="T3" fmla="*/ 10 h 17"/>
                <a:gd name="T4" fmla="*/ 9 w 14"/>
                <a:gd name="T5" fmla="*/ 7 h 17"/>
                <a:gd name="T6" fmla="*/ 0 w 14"/>
                <a:gd name="T7" fmla="*/ 1 h 17"/>
                <a:gd name="T8" fmla="*/ 4 w 14"/>
                <a:gd name="T9" fmla="*/ 7 h 17"/>
                <a:gd name="T10" fmla="*/ 7 w 14"/>
                <a:gd name="T11" fmla="*/ 5 h 17"/>
                <a:gd name="T12" fmla="*/ 9 w 14"/>
                <a:gd name="T13" fmla="*/ 6 h 17"/>
                <a:gd name="T14" fmla="*/ 2 w 14"/>
                <a:gd name="T15" fmla="*/ 15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7">
                  <a:moveTo>
                    <a:pt x="2" y="15"/>
                  </a:moveTo>
                  <a:cubicBezTo>
                    <a:pt x="6" y="17"/>
                    <a:pt x="10" y="13"/>
                    <a:pt x="14" y="10"/>
                  </a:cubicBezTo>
                  <a:cubicBezTo>
                    <a:pt x="13" y="8"/>
                    <a:pt x="11" y="9"/>
                    <a:pt x="9" y="7"/>
                  </a:cubicBezTo>
                  <a:cubicBezTo>
                    <a:pt x="13" y="0"/>
                    <a:pt x="5" y="1"/>
                    <a:pt x="0" y="1"/>
                  </a:cubicBezTo>
                  <a:cubicBezTo>
                    <a:pt x="3" y="3"/>
                    <a:pt x="0" y="6"/>
                    <a:pt x="4" y="7"/>
                  </a:cubicBezTo>
                  <a:cubicBezTo>
                    <a:pt x="5" y="7"/>
                    <a:pt x="6" y="4"/>
                    <a:pt x="7" y="5"/>
                  </a:cubicBezTo>
                  <a:cubicBezTo>
                    <a:pt x="9" y="5"/>
                    <a:pt x="7" y="5"/>
                    <a:pt x="9" y="6"/>
                  </a:cubicBezTo>
                  <a:cubicBezTo>
                    <a:pt x="5" y="10"/>
                    <a:pt x="4" y="10"/>
                    <a:pt x="2"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6" name="Freeform 36"/>
            <p:cNvSpPr/>
            <p:nvPr/>
          </p:nvSpPr>
          <p:spPr bwMode="auto">
            <a:xfrm>
              <a:off x="6765926" y="3579813"/>
              <a:ext cx="19050" cy="12700"/>
            </a:xfrm>
            <a:custGeom>
              <a:avLst/>
              <a:gdLst>
                <a:gd name="T0" fmla="*/ 4 w 6"/>
                <a:gd name="T1" fmla="*/ 0 h 4"/>
                <a:gd name="T2" fmla="*/ 2 w 6"/>
                <a:gd name="T3" fmla="*/ 4 h 4"/>
                <a:gd name="T4" fmla="*/ 5 w 6"/>
                <a:gd name="T5" fmla="*/ 2 h 4"/>
                <a:gd name="T6" fmla="*/ 4 w 6"/>
                <a:gd name="T7" fmla="*/ 0 h 4"/>
              </a:gdLst>
              <a:ahLst/>
              <a:cxnLst>
                <a:cxn ang="0">
                  <a:pos x="T0" y="T1"/>
                </a:cxn>
                <a:cxn ang="0">
                  <a:pos x="T2" y="T3"/>
                </a:cxn>
                <a:cxn ang="0">
                  <a:pos x="T4" y="T5"/>
                </a:cxn>
                <a:cxn ang="0">
                  <a:pos x="T6" y="T7"/>
                </a:cxn>
              </a:cxnLst>
              <a:rect l="0" t="0" r="r" b="b"/>
              <a:pathLst>
                <a:path w="6" h="4">
                  <a:moveTo>
                    <a:pt x="4" y="0"/>
                  </a:moveTo>
                  <a:cubicBezTo>
                    <a:pt x="3" y="1"/>
                    <a:pt x="0" y="3"/>
                    <a:pt x="2" y="4"/>
                  </a:cubicBezTo>
                  <a:cubicBezTo>
                    <a:pt x="3" y="2"/>
                    <a:pt x="4" y="3"/>
                    <a:pt x="5" y="2"/>
                  </a:cubicBezTo>
                  <a:cubicBezTo>
                    <a:pt x="5" y="1"/>
                    <a:pt x="6" y="0"/>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7" name="Freeform 37"/>
            <p:cNvSpPr/>
            <p:nvPr/>
          </p:nvSpPr>
          <p:spPr bwMode="auto">
            <a:xfrm>
              <a:off x="6408738" y="3378201"/>
              <a:ext cx="71438" cy="52388"/>
            </a:xfrm>
            <a:custGeom>
              <a:avLst/>
              <a:gdLst>
                <a:gd name="T0" fmla="*/ 22 w 22"/>
                <a:gd name="T1" fmla="*/ 1 h 16"/>
                <a:gd name="T2" fmla="*/ 16 w 22"/>
                <a:gd name="T3" fmla="*/ 1 h 16"/>
                <a:gd name="T4" fmla="*/ 3 w 22"/>
                <a:gd name="T5" fmla="*/ 8 h 16"/>
                <a:gd name="T6" fmla="*/ 5 w 22"/>
                <a:gd name="T7" fmla="*/ 16 h 16"/>
                <a:gd name="T8" fmla="*/ 22 w 22"/>
                <a:gd name="T9" fmla="*/ 1 h 16"/>
              </a:gdLst>
              <a:ahLst/>
              <a:cxnLst>
                <a:cxn ang="0">
                  <a:pos x="T0" y="T1"/>
                </a:cxn>
                <a:cxn ang="0">
                  <a:pos x="T2" y="T3"/>
                </a:cxn>
                <a:cxn ang="0">
                  <a:pos x="T4" y="T5"/>
                </a:cxn>
                <a:cxn ang="0">
                  <a:pos x="T6" y="T7"/>
                </a:cxn>
                <a:cxn ang="0">
                  <a:pos x="T8" y="T9"/>
                </a:cxn>
              </a:cxnLst>
              <a:rect l="0" t="0" r="r" b="b"/>
              <a:pathLst>
                <a:path w="22" h="16">
                  <a:moveTo>
                    <a:pt x="22" y="1"/>
                  </a:moveTo>
                  <a:cubicBezTo>
                    <a:pt x="20" y="3"/>
                    <a:pt x="17" y="0"/>
                    <a:pt x="16" y="1"/>
                  </a:cubicBezTo>
                  <a:cubicBezTo>
                    <a:pt x="13" y="5"/>
                    <a:pt x="6" y="5"/>
                    <a:pt x="3" y="8"/>
                  </a:cubicBezTo>
                  <a:cubicBezTo>
                    <a:pt x="6" y="10"/>
                    <a:pt x="0" y="13"/>
                    <a:pt x="5" y="16"/>
                  </a:cubicBezTo>
                  <a:cubicBezTo>
                    <a:pt x="8" y="9"/>
                    <a:pt x="17" y="8"/>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8" name="Freeform 38"/>
            <p:cNvSpPr/>
            <p:nvPr/>
          </p:nvSpPr>
          <p:spPr bwMode="auto">
            <a:xfrm>
              <a:off x="6470651" y="3397251"/>
              <a:ext cx="31750" cy="26988"/>
            </a:xfrm>
            <a:custGeom>
              <a:avLst/>
              <a:gdLst>
                <a:gd name="T0" fmla="*/ 1 w 10"/>
                <a:gd name="T1" fmla="*/ 8 h 8"/>
                <a:gd name="T2" fmla="*/ 10 w 10"/>
                <a:gd name="T3" fmla="*/ 4 h 8"/>
                <a:gd name="T4" fmla="*/ 5 w 10"/>
                <a:gd name="T5" fmla="*/ 0 h 8"/>
                <a:gd name="T6" fmla="*/ 0 w 10"/>
                <a:gd name="T7" fmla="*/ 3 h 8"/>
                <a:gd name="T8" fmla="*/ 1 w 10"/>
                <a:gd name="T9" fmla="*/ 8 h 8"/>
              </a:gdLst>
              <a:ahLst/>
              <a:cxnLst>
                <a:cxn ang="0">
                  <a:pos x="T0" y="T1"/>
                </a:cxn>
                <a:cxn ang="0">
                  <a:pos x="T2" y="T3"/>
                </a:cxn>
                <a:cxn ang="0">
                  <a:pos x="T4" y="T5"/>
                </a:cxn>
                <a:cxn ang="0">
                  <a:pos x="T6" y="T7"/>
                </a:cxn>
                <a:cxn ang="0">
                  <a:pos x="T8" y="T9"/>
                </a:cxn>
              </a:cxnLst>
              <a:rect l="0" t="0" r="r" b="b"/>
              <a:pathLst>
                <a:path w="10" h="8">
                  <a:moveTo>
                    <a:pt x="1" y="8"/>
                  </a:moveTo>
                  <a:cubicBezTo>
                    <a:pt x="4" y="6"/>
                    <a:pt x="8" y="7"/>
                    <a:pt x="10" y="4"/>
                  </a:cubicBezTo>
                  <a:cubicBezTo>
                    <a:pt x="9" y="1"/>
                    <a:pt x="5" y="3"/>
                    <a:pt x="5" y="0"/>
                  </a:cubicBezTo>
                  <a:cubicBezTo>
                    <a:pt x="3" y="2"/>
                    <a:pt x="1" y="1"/>
                    <a:pt x="0" y="3"/>
                  </a:cubicBezTo>
                  <a:cubicBezTo>
                    <a:pt x="3" y="4"/>
                    <a:pt x="1" y="6"/>
                    <a:pt x="1"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9" name="Freeform 39"/>
            <p:cNvSpPr/>
            <p:nvPr/>
          </p:nvSpPr>
          <p:spPr bwMode="auto">
            <a:xfrm>
              <a:off x="6319838" y="3397251"/>
              <a:ext cx="30163" cy="30163"/>
            </a:xfrm>
            <a:custGeom>
              <a:avLst/>
              <a:gdLst>
                <a:gd name="T0" fmla="*/ 2 w 9"/>
                <a:gd name="T1" fmla="*/ 0 h 9"/>
                <a:gd name="T2" fmla="*/ 0 w 9"/>
                <a:gd name="T3" fmla="*/ 6 h 9"/>
                <a:gd name="T4" fmla="*/ 9 w 9"/>
                <a:gd name="T5" fmla="*/ 4 h 9"/>
                <a:gd name="T6" fmla="*/ 6 w 9"/>
                <a:gd name="T7" fmla="*/ 0 h 9"/>
                <a:gd name="T8" fmla="*/ 2 w 9"/>
                <a:gd name="T9" fmla="*/ 0 h 9"/>
              </a:gdLst>
              <a:ahLst/>
              <a:cxnLst>
                <a:cxn ang="0">
                  <a:pos x="T0" y="T1"/>
                </a:cxn>
                <a:cxn ang="0">
                  <a:pos x="T2" y="T3"/>
                </a:cxn>
                <a:cxn ang="0">
                  <a:pos x="T4" y="T5"/>
                </a:cxn>
                <a:cxn ang="0">
                  <a:pos x="T6" y="T7"/>
                </a:cxn>
                <a:cxn ang="0">
                  <a:pos x="T8" y="T9"/>
                </a:cxn>
              </a:cxnLst>
              <a:rect l="0" t="0" r="r" b="b"/>
              <a:pathLst>
                <a:path w="9" h="9">
                  <a:moveTo>
                    <a:pt x="2" y="0"/>
                  </a:moveTo>
                  <a:cubicBezTo>
                    <a:pt x="0" y="2"/>
                    <a:pt x="2" y="4"/>
                    <a:pt x="0" y="6"/>
                  </a:cubicBezTo>
                  <a:cubicBezTo>
                    <a:pt x="3" y="9"/>
                    <a:pt x="6" y="7"/>
                    <a:pt x="9" y="4"/>
                  </a:cubicBezTo>
                  <a:cubicBezTo>
                    <a:pt x="8" y="3"/>
                    <a:pt x="8" y="1"/>
                    <a:pt x="6" y="0"/>
                  </a:cubicBezTo>
                  <a:cubicBezTo>
                    <a:pt x="5"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0" name="Freeform 40"/>
            <p:cNvSpPr/>
            <p:nvPr/>
          </p:nvSpPr>
          <p:spPr bwMode="auto">
            <a:xfrm>
              <a:off x="6259513" y="3384551"/>
              <a:ext cx="44450" cy="73025"/>
            </a:xfrm>
            <a:custGeom>
              <a:avLst/>
              <a:gdLst>
                <a:gd name="T0" fmla="*/ 13 w 14"/>
                <a:gd name="T1" fmla="*/ 3 h 22"/>
                <a:gd name="T2" fmla="*/ 7 w 14"/>
                <a:gd name="T3" fmla="*/ 12 h 22"/>
                <a:gd name="T4" fmla="*/ 0 w 14"/>
                <a:gd name="T5" fmla="*/ 16 h 22"/>
                <a:gd name="T6" fmla="*/ 9 w 14"/>
                <a:gd name="T7" fmla="*/ 18 h 22"/>
                <a:gd name="T8" fmla="*/ 7 w 14"/>
                <a:gd name="T9" fmla="*/ 14 h 22"/>
                <a:gd name="T10" fmla="*/ 13 w 14"/>
                <a:gd name="T11" fmla="*/ 3 h 22"/>
              </a:gdLst>
              <a:ahLst/>
              <a:cxnLst>
                <a:cxn ang="0">
                  <a:pos x="T0" y="T1"/>
                </a:cxn>
                <a:cxn ang="0">
                  <a:pos x="T2" y="T3"/>
                </a:cxn>
                <a:cxn ang="0">
                  <a:pos x="T4" y="T5"/>
                </a:cxn>
                <a:cxn ang="0">
                  <a:pos x="T6" y="T7"/>
                </a:cxn>
                <a:cxn ang="0">
                  <a:pos x="T8" y="T9"/>
                </a:cxn>
                <a:cxn ang="0">
                  <a:pos x="T10" y="T11"/>
                </a:cxn>
              </a:cxnLst>
              <a:rect l="0" t="0" r="r" b="b"/>
              <a:pathLst>
                <a:path w="14" h="22">
                  <a:moveTo>
                    <a:pt x="13" y="3"/>
                  </a:moveTo>
                  <a:cubicBezTo>
                    <a:pt x="9" y="0"/>
                    <a:pt x="6" y="9"/>
                    <a:pt x="7" y="12"/>
                  </a:cubicBezTo>
                  <a:cubicBezTo>
                    <a:pt x="4" y="10"/>
                    <a:pt x="3" y="16"/>
                    <a:pt x="0" y="16"/>
                  </a:cubicBezTo>
                  <a:cubicBezTo>
                    <a:pt x="1" y="22"/>
                    <a:pt x="5" y="18"/>
                    <a:pt x="9" y="18"/>
                  </a:cubicBezTo>
                  <a:cubicBezTo>
                    <a:pt x="10" y="17"/>
                    <a:pt x="7" y="16"/>
                    <a:pt x="7" y="14"/>
                  </a:cubicBezTo>
                  <a:cubicBezTo>
                    <a:pt x="8" y="11"/>
                    <a:pt x="14" y="7"/>
                    <a:pt x="1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1" name="Freeform 41"/>
            <p:cNvSpPr/>
            <p:nvPr/>
          </p:nvSpPr>
          <p:spPr bwMode="auto">
            <a:xfrm>
              <a:off x="6300788" y="3406776"/>
              <a:ext cx="9525" cy="14288"/>
            </a:xfrm>
            <a:custGeom>
              <a:avLst/>
              <a:gdLst>
                <a:gd name="T0" fmla="*/ 2 w 3"/>
                <a:gd name="T1" fmla="*/ 3 h 4"/>
                <a:gd name="T2" fmla="*/ 3 w 3"/>
                <a:gd name="T3" fmla="*/ 1 h 4"/>
                <a:gd name="T4" fmla="*/ 1 w 3"/>
                <a:gd name="T5" fmla="*/ 0 h 4"/>
                <a:gd name="T6" fmla="*/ 2 w 3"/>
                <a:gd name="T7" fmla="*/ 3 h 4"/>
              </a:gdLst>
              <a:ahLst/>
              <a:cxnLst>
                <a:cxn ang="0">
                  <a:pos x="T0" y="T1"/>
                </a:cxn>
                <a:cxn ang="0">
                  <a:pos x="T2" y="T3"/>
                </a:cxn>
                <a:cxn ang="0">
                  <a:pos x="T4" y="T5"/>
                </a:cxn>
                <a:cxn ang="0">
                  <a:pos x="T6" y="T7"/>
                </a:cxn>
              </a:cxnLst>
              <a:rect l="0" t="0" r="r" b="b"/>
              <a:pathLst>
                <a:path w="3" h="4">
                  <a:moveTo>
                    <a:pt x="2" y="3"/>
                  </a:moveTo>
                  <a:cubicBezTo>
                    <a:pt x="2" y="3"/>
                    <a:pt x="2" y="2"/>
                    <a:pt x="3" y="1"/>
                  </a:cubicBezTo>
                  <a:cubicBezTo>
                    <a:pt x="2" y="1"/>
                    <a:pt x="2" y="0"/>
                    <a:pt x="1" y="0"/>
                  </a:cubicBezTo>
                  <a:cubicBezTo>
                    <a:pt x="0" y="1"/>
                    <a:pt x="1"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2" name="Freeform 42"/>
            <p:cNvSpPr/>
            <p:nvPr/>
          </p:nvSpPr>
          <p:spPr bwMode="auto">
            <a:xfrm>
              <a:off x="6291263" y="3427413"/>
              <a:ext cx="15875" cy="15875"/>
            </a:xfrm>
            <a:custGeom>
              <a:avLst/>
              <a:gdLst>
                <a:gd name="T0" fmla="*/ 0 w 5"/>
                <a:gd name="T1" fmla="*/ 5 h 5"/>
                <a:gd name="T2" fmla="*/ 4 w 5"/>
                <a:gd name="T3" fmla="*/ 3 h 5"/>
                <a:gd name="T4" fmla="*/ 4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1" y="3"/>
                    <a:pt x="3" y="5"/>
                    <a:pt x="4" y="3"/>
                  </a:cubicBezTo>
                  <a:cubicBezTo>
                    <a:pt x="5" y="2"/>
                    <a:pt x="4" y="1"/>
                    <a:pt x="4" y="0"/>
                  </a:cubicBezTo>
                  <a:cubicBezTo>
                    <a:pt x="1" y="0"/>
                    <a:pt x="0" y="3"/>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3" name="Freeform 43"/>
            <p:cNvSpPr/>
            <p:nvPr/>
          </p:nvSpPr>
          <p:spPr bwMode="auto">
            <a:xfrm>
              <a:off x="6118226" y="3400426"/>
              <a:ext cx="157163" cy="63500"/>
            </a:xfrm>
            <a:custGeom>
              <a:avLst/>
              <a:gdLst>
                <a:gd name="T0" fmla="*/ 44 w 48"/>
                <a:gd name="T1" fmla="*/ 2 h 19"/>
                <a:gd name="T2" fmla="*/ 37 w 48"/>
                <a:gd name="T3" fmla="*/ 7 h 19"/>
                <a:gd name="T4" fmla="*/ 39 w 48"/>
                <a:gd name="T5" fmla="*/ 0 h 19"/>
                <a:gd name="T6" fmla="*/ 32 w 48"/>
                <a:gd name="T7" fmla="*/ 8 h 19"/>
                <a:gd name="T8" fmla="*/ 30 w 48"/>
                <a:gd name="T9" fmla="*/ 7 h 19"/>
                <a:gd name="T10" fmla="*/ 30 w 48"/>
                <a:gd name="T11" fmla="*/ 3 h 19"/>
                <a:gd name="T12" fmla="*/ 26 w 48"/>
                <a:gd name="T13" fmla="*/ 3 h 19"/>
                <a:gd name="T14" fmla="*/ 17 w 48"/>
                <a:gd name="T15" fmla="*/ 6 h 19"/>
                <a:gd name="T16" fmla="*/ 14 w 48"/>
                <a:gd name="T17" fmla="*/ 2 h 19"/>
                <a:gd name="T18" fmla="*/ 4 w 48"/>
                <a:gd name="T19" fmla="*/ 15 h 19"/>
                <a:gd name="T20" fmla="*/ 2 w 48"/>
                <a:gd name="T21" fmla="*/ 18 h 19"/>
                <a:gd name="T22" fmla="*/ 8 w 48"/>
                <a:gd name="T23" fmla="*/ 19 h 19"/>
                <a:gd name="T24" fmla="*/ 11 w 48"/>
                <a:gd name="T25" fmla="*/ 7 h 19"/>
                <a:gd name="T26" fmla="*/ 15 w 48"/>
                <a:gd name="T27" fmla="*/ 18 h 19"/>
                <a:gd name="T28" fmla="*/ 19 w 48"/>
                <a:gd name="T29" fmla="*/ 10 h 19"/>
                <a:gd name="T30" fmla="*/ 16 w 48"/>
                <a:gd name="T31" fmla="*/ 8 h 19"/>
                <a:gd name="T32" fmla="*/ 19 w 48"/>
                <a:gd name="T33" fmla="*/ 8 h 19"/>
                <a:gd name="T34" fmla="*/ 22 w 48"/>
                <a:gd name="T35" fmla="*/ 12 h 19"/>
                <a:gd name="T36" fmla="*/ 27 w 48"/>
                <a:gd name="T37" fmla="*/ 7 h 19"/>
                <a:gd name="T38" fmla="*/ 28 w 48"/>
                <a:gd name="T39" fmla="*/ 12 h 19"/>
                <a:gd name="T40" fmla="*/ 25 w 48"/>
                <a:gd name="T41" fmla="*/ 17 h 19"/>
                <a:gd name="T42" fmla="*/ 31 w 48"/>
                <a:gd name="T43" fmla="*/ 16 h 19"/>
                <a:gd name="T44" fmla="*/ 29 w 48"/>
                <a:gd name="T45" fmla="*/ 13 h 19"/>
                <a:gd name="T46" fmla="*/ 33 w 48"/>
                <a:gd name="T47" fmla="*/ 9 h 19"/>
                <a:gd name="T48" fmla="*/ 35 w 48"/>
                <a:gd name="T49" fmla="*/ 14 h 19"/>
                <a:gd name="T50" fmla="*/ 48 w 48"/>
                <a:gd name="T51" fmla="*/ 5 h 19"/>
                <a:gd name="T52" fmla="*/ 44 w 48"/>
                <a:gd name="T53"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19">
                  <a:moveTo>
                    <a:pt x="44" y="2"/>
                  </a:moveTo>
                  <a:cubicBezTo>
                    <a:pt x="41" y="5"/>
                    <a:pt x="41" y="8"/>
                    <a:pt x="37" y="7"/>
                  </a:cubicBezTo>
                  <a:cubicBezTo>
                    <a:pt x="35" y="4"/>
                    <a:pt x="38" y="2"/>
                    <a:pt x="39" y="0"/>
                  </a:cubicBezTo>
                  <a:cubicBezTo>
                    <a:pt x="35" y="0"/>
                    <a:pt x="35" y="4"/>
                    <a:pt x="32" y="8"/>
                  </a:cubicBezTo>
                  <a:cubicBezTo>
                    <a:pt x="31" y="8"/>
                    <a:pt x="31" y="8"/>
                    <a:pt x="30" y="7"/>
                  </a:cubicBezTo>
                  <a:cubicBezTo>
                    <a:pt x="31" y="6"/>
                    <a:pt x="32" y="4"/>
                    <a:pt x="30" y="3"/>
                  </a:cubicBezTo>
                  <a:cubicBezTo>
                    <a:pt x="29" y="4"/>
                    <a:pt x="26" y="6"/>
                    <a:pt x="26" y="3"/>
                  </a:cubicBezTo>
                  <a:cubicBezTo>
                    <a:pt x="23" y="5"/>
                    <a:pt x="20" y="4"/>
                    <a:pt x="17" y="6"/>
                  </a:cubicBezTo>
                  <a:cubicBezTo>
                    <a:pt x="15" y="5"/>
                    <a:pt x="15" y="3"/>
                    <a:pt x="14" y="2"/>
                  </a:cubicBezTo>
                  <a:cubicBezTo>
                    <a:pt x="8" y="2"/>
                    <a:pt x="2" y="9"/>
                    <a:pt x="4" y="15"/>
                  </a:cubicBezTo>
                  <a:cubicBezTo>
                    <a:pt x="2" y="15"/>
                    <a:pt x="0" y="16"/>
                    <a:pt x="2" y="18"/>
                  </a:cubicBezTo>
                  <a:cubicBezTo>
                    <a:pt x="4" y="17"/>
                    <a:pt x="6" y="18"/>
                    <a:pt x="8" y="19"/>
                  </a:cubicBezTo>
                  <a:cubicBezTo>
                    <a:pt x="10" y="15"/>
                    <a:pt x="5" y="10"/>
                    <a:pt x="11" y="7"/>
                  </a:cubicBezTo>
                  <a:cubicBezTo>
                    <a:pt x="15" y="10"/>
                    <a:pt x="12" y="14"/>
                    <a:pt x="15" y="18"/>
                  </a:cubicBezTo>
                  <a:cubicBezTo>
                    <a:pt x="15" y="14"/>
                    <a:pt x="17" y="13"/>
                    <a:pt x="19" y="10"/>
                  </a:cubicBezTo>
                  <a:cubicBezTo>
                    <a:pt x="18" y="8"/>
                    <a:pt x="16" y="9"/>
                    <a:pt x="16" y="8"/>
                  </a:cubicBezTo>
                  <a:cubicBezTo>
                    <a:pt x="17" y="7"/>
                    <a:pt x="18" y="7"/>
                    <a:pt x="19" y="8"/>
                  </a:cubicBezTo>
                  <a:cubicBezTo>
                    <a:pt x="20" y="9"/>
                    <a:pt x="20" y="11"/>
                    <a:pt x="22" y="12"/>
                  </a:cubicBezTo>
                  <a:cubicBezTo>
                    <a:pt x="24" y="11"/>
                    <a:pt x="25" y="7"/>
                    <a:pt x="27" y="7"/>
                  </a:cubicBezTo>
                  <a:cubicBezTo>
                    <a:pt x="29" y="9"/>
                    <a:pt x="28" y="10"/>
                    <a:pt x="28" y="12"/>
                  </a:cubicBezTo>
                  <a:cubicBezTo>
                    <a:pt x="25" y="12"/>
                    <a:pt x="24" y="15"/>
                    <a:pt x="25" y="17"/>
                  </a:cubicBezTo>
                  <a:cubicBezTo>
                    <a:pt x="27" y="14"/>
                    <a:pt x="28" y="18"/>
                    <a:pt x="31" y="16"/>
                  </a:cubicBezTo>
                  <a:cubicBezTo>
                    <a:pt x="30" y="15"/>
                    <a:pt x="28" y="14"/>
                    <a:pt x="29" y="13"/>
                  </a:cubicBezTo>
                  <a:cubicBezTo>
                    <a:pt x="30" y="12"/>
                    <a:pt x="31" y="9"/>
                    <a:pt x="33" y="9"/>
                  </a:cubicBezTo>
                  <a:cubicBezTo>
                    <a:pt x="35" y="11"/>
                    <a:pt x="32" y="13"/>
                    <a:pt x="35" y="14"/>
                  </a:cubicBezTo>
                  <a:cubicBezTo>
                    <a:pt x="40" y="11"/>
                    <a:pt x="43" y="7"/>
                    <a:pt x="48" y="5"/>
                  </a:cubicBezTo>
                  <a:cubicBezTo>
                    <a:pt x="46" y="3"/>
                    <a:pt x="46" y="2"/>
                    <a:pt x="4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4" name="Freeform 44"/>
            <p:cNvSpPr/>
            <p:nvPr/>
          </p:nvSpPr>
          <p:spPr bwMode="auto">
            <a:xfrm>
              <a:off x="6030913" y="3433763"/>
              <a:ext cx="19050" cy="17463"/>
            </a:xfrm>
            <a:custGeom>
              <a:avLst/>
              <a:gdLst>
                <a:gd name="T0" fmla="*/ 4 w 6"/>
                <a:gd name="T1" fmla="*/ 5 h 5"/>
                <a:gd name="T2" fmla="*/ 6 w 6"/>
                <a:gd name="T3" fmla="*/ 3 h 5"/>
                <a:gd name="T4" fmla="*/ 0 w 6"/>
                <a:gd name="T5" fmla="*/ 2 h 5"/>
                <a:gd name="T6" fmla="*/ 4 w 6"/>
                <a:gd name="T7" fmla="*/ 5 h 5"/>
              </a:gdLst>
              <a:ahLst/>
              <a:cxnLst>
                <a:cxn ang="0">
                  <a:pos x="T0" y="T1"/>
                </a:cxn>
                <a:cxn ang="0">
                  <a:pos x="T2" y="T3"/>
                </a:cxn>
                <a:cxn ang="0">
                  <a:pos x="T4" y="T5"/>
                </a:cxn>
                <a:cxn ang="0">
                  <a:pos x="T6" y="T7"/>
                </a:cxn>
              </a:cxnLst>
              <a:rect l="0" t="0" r="r" b="b"/>
              <a:pathLst>
                <a:path w="6" h="5">
                  <a:moveTo>
                    <a:pt x="4" y="5"/>
                  </a:moveTo>
                  <a:cubicBezTo>
                    <a:pt x="4" y="4"/>
                    <a:pt x="5" y="3"/>
                    <a:pt x="6" y="3"/>
                  </a:cubicBezTo>
                  <a:cubicBezTo>
                    <a:pt x="3" y="1"/>
                    <a:pt x="1" y="0"/>
                    <a:pt x="0" y="2"/>
                  </a:cubicBezTo>
                  <a:cubicBezTo>
                    <a:pt x="0" y="3"/>
                    <a:pt x="2" y="3"/>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5" name="Freeform 45"/>
            <p:cNvSpPr/>
            <p:nvPr/>
          </p:nvSpPr>
          <p:spPr bwMode="auto">
            <a:xfrm>
              <a:off x="5862638" y="3440113"/>
              <a:ext cx="71438" cy="39688"/>
            </a:xfrm>
            <a:custGeom>
              <a:avLst/>
              <a:gdLst>
                <a:gd name="T0" fmla="*/ 22 w 22"/>
                <a:gd name="T1" fmla="*/ 1 h 12"/>
                <a:gd name="T2" fmla="*/ 18 w 22"/>
                <a:gd name="T3" fmla="*/ 0 h 12"/>
                <a:gd name="T4" fmla="*/ 11 w 22"/>
                <a:gd name="T5" fmla="*/ 7 h 12"/>
                <a:gd name="T6" fmla="*/ 10 w 22"/>
                <a:gd name="T7" fmla="*/ 1 h 12"/>
                <a:gd name="T8" fmla="*/ 7 w 22"/>
                <a:gd name="T9" fmla="*/ 1 h 12"/>
                <a:gd name="T10" fmla="*/ 2 w 22"/>
                <a:gd name="T11" fmla="*/ 12 h 12"/>
                <a:gd name="T12" fmla="*/ 4 w 22"/>
                <a:gd name="T13" fmla="*/ 12 h 12"/>
                <a:gd name="T14" fmla="*/ 9 w 22"/>
                <a:gd name="T15" fmla="*/ 7 h 12"/>
                <a:gd name="T16" fmla="*/ 10 w 22"/>
                <a:gd name="T17" fmla="*/ 11 h 12"/>
                <a:gd name="T18" fmla="*/ 22 w 22"/>
                <a:gd name="T19"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12">
                  <a:moveTo>
                    <a:pt x="22" y="1"/>
                  </a:moveTo>
                  <a:cubicBezTo>
                    <a:pt x="21" y="0"/>
                    <a:pt x="20" y="0"/>
                    <a:pt x="18" y="0"/>
                  </a:cubicBezTo>
                  <a:cubicBezTo>
                    <a:pt x="16" y="1"/>
                    <a:pt x="14" y="8"/>
                    <a:pt x="11" y="7"/>
                  </a:cubicBezTo>
                  <a:cubicBezTo>
                    <a:pt x="11" y="5"/>
                    <a:pt x="11" y="3"/>
                    <a:pt x="10" y="1"/>
                  </a:cubicBezTo>
                  <a:cubicBezTo>
                    <a:pt x="9" y="2"/>
                    <a:pt x="8" y="1"/>
                    <a:pt x="7" y="1"/>
                  </a:cubicBezTo>
                  <a:cubicBezTo>
                    <a:pt x="6" y="6"/>
                    <a:pt x="0" y="8"/>
                    <a:pt x="2" y="12"/>
                  </a:cubicBezTo>
                  <a:cubicBezTo>
                    <a:pt x="2" y="12"/>
                    <a:pt x="3" y="12"/>
                    <a:pt x="4" y="12"/>
                  </a:cubicBezTo>
                  <a:cubicBezTo>
                    <a:pt x="6" y="10"/>
                    <a:pt x="5" y="7"/>
                    <a:pt x="9" y="7"/>
                  </a:cubicBezTo>
                  <a:cubicBezTo>
                    <a:pt x="9" y="8"/>
                    <a:pt x="10" y="9"/>
                    <a:pt x="10" y="11"/>
                  </a:cubicBezTo>
                  <a:cubicBezTo>
                    <a:pt x="16" y="12"/>
                    <a:pt x="19" y="3"/>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6" name="Freeform 46"/>
            <p:cNvSpPr/>
            <p:nvPr/>
          </p:nvSpPr>
          <p:spPr bwMode="auto">
            <a:xfrm>
              <a:off x="5953126" y="3476626"/>
              <a:ext cx="9525" cy="11113"/>
            </a:xfrm>
            <a:custGeom>
              <a:avLst/>
              <a:gdLst>
                <a:gd name="T0" fmla="*/ 0 w 3"/>
                <a:gd name="T1" fmla="*/ 2 h 3"/>
                <a:gd name="T2" fmla="*/ 3 w 3"/>
                <a:gd name="T3" fmla="*/ 2 h 3"/>
                <a:gd name="T4" fmla="*/ 0 w 3"/>
                <a:gd name="T5" fmla="*/ 2 h 3"/>
              </a:gdLst>
              <a:ahLst/>
              <a:cxnLst>
                <a:cxn ang="0">
                  <a:pos x="T0" y="T1"/>
                </a:cxn>
                <a:cxn ang="0">
                  <a:pos x="T2" y="T3"/>
                </a:cxn>
                <a:cxn ang="0">
                  <a:pos x="T4" y="T5"/>
                </a:cxn>
              </a:cxnLst>
              <a:rect l="0" t="0" r="r" b="b"/>
              <a:pathLst>
                <a:path w="3" h="3">
                  <a:moveTo>
                    <a:pt x="0" y="2"/>
                  </a:moveTo>
                  <a:cubicBezTo>
                    <a:pt x="0" y="3"/>
                    <a:pt x="2" y="3"/>
                    <a:pt x="3" y="2"/>
                  </a:cubicBezTo>
                  <a:cubicBezTo>
                    <a:pt x="2" y="1"/>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7" name="Freeform 47"/>
            <p:cNvSpPr/>
            <p:nvPr/>
          </p:nvSpPr>
          <p:spPr bwMode="auto">
            <a:xfrm>
              <a:off x="5816601" y="3443288"/>
              <a:ext cx="55563" cy="53975"/>
            </a:xfrm>
            <a:custGeom>
              <a:avLst/>
              <a:gdLst>
                <a:gd name="T0" fmla="*/ 9 w 17"/>
                <a:gd name="T1" fmla="*/ 9 h 16"/>
                <a:gd name="T2" fmla="*/ 17 w 17"/>
                <a:gd name="T3" fmla="*/ 4 h 16"/>
                <a:gd name="T4" fmla="*/ 16 w 17"/>
                <a:gd name="T5" fmla="*/ 1 h 16"/>
                <a:gd name="T6" fmla="*/ 11 w 17"/>
                <a:gd name="T7" fmla="*/ 2 h 16"/>
                <a:gd name="T8" fmla="*/ 10 w 17"/>
                <a:gd name="T9" fmla="*/ 7 h 16"/>
                <a:gd name="T10" fmla="*/ 10 w 17"/>
                <a:gd name="T11" fmla="*/ 3 h 16"/>
                <a:gd name="T12" fmla="*/ 0 w 17"/>
                <a:gd name="T13" fmla="*/ 8 h 16"/>
                <a:gd name="T14" fmla="*/ 5 w 17"/>
                <a:gd name="T15" fmla="*/ 9 h 16"/>
                <a:gd name="T16" fmla="*/ 1 w 17"/>
                <a:gd name="T17" fmla="*/ 15 h 16"/>
                <a:gd name="T18" fmla="*/ 10 w 17"/>
                <a:gd name="T19" fmla="*/ 15 h 16"/>
                <a:gd name="T20" fmla="*/ 11 w 17"/>
                <a:gd name="T21" fmla="*/ 12 h 16"/>
                <a:gd name="T22" fmla="*/ 9 w 17"/>
                <a:gd name="T2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6">
                  <a:moveTo>
                    <a:pt x="9" y="9"/>
                  </a:moveTo>
                  <a:cubicBezTo>
                    <a:pt x="12" y="8"/>
                    <a:pt x="13" y="4"/>
                    <a:pt x="17" y="4"/>
                  </a:cubicBezTo>
                  <a:cubicBezTo>
                    <a:pt x="15" y="3"/>
                    <a:pt x="17" y="2"/>
                    <a:pt x="16" y="1"/>
                  </a:cubicBezTo>
                  <a:cubicBezTo>
                    <a:pt x="15" y="1"/>
                    <a:pt x="13" y="0"/>
                    <a:pt x="11" y="2"/>
                  </a:cubicBezTo>
                  <a:cubicBezTo>
                    <a:pt x="12" y="3"/>
                    <a:pt x="13" y="7"/>
                    <a:pt x="10" y="7"/>
                  </a:cubicBezTo>
                  <a:cubicBezTo>
                    <a:pt x="10" y="5"/>
                    <a:pt x="12" y="5"/>
                    <a:pt x="10" y="3"/>
                  </a:cubicBezTo>
                  <a:cubicBezTo>
                    <a:pt x="7" y="5"/>
                    <a:pt x="1" y="4"/>
                    <a:pt x="0" y="8"/>
                  </a:cubicBezTo>
                  <a:cubicBezTo>
                    <a:pt x="1" y="8"/>
                    <a:pt x="3" y="6"/>
                    <a:pt x="5" y="9"/>
                  </a:cubicBezTo>
                  <a:cubicBezTo>
                    <a:pt x="6" y="12"/>
                    <a:pt x="3" y="13"/>
                    <a:pt x="1" y="15"/>
                  </a:cubicBezTo>
                  <a:cubicBezTo>
                    <a:pt x="4" y="16"/>
                    <a:pt x="7" y="14"/>
                    <a:pt x="10" y="15"/>
                  </a:cubicBezTo>
                  <a:cubicBezTo>
                    <a:pt x="11" y="14"/>
                    <a:pt x="12" y="13"/>
                    <a:pt x="11" y="12"/>
                  </a:cubicBezTo>
                  <a:cubicBezTo>
                    <a:pt x="10" y="13"/>
                    <a:pt x="8" y="10"/>
                    <a:pt x="9"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8" name="Freeform 48"/>
            <p:cNvSpPr/>
            <p:nvPr/>
          </p:nvSpPr>
          <p:spPr bwMode="auto">
            <a:xfrm>
              <a:off x="5894388" y="3479801"/>
              <a:ext cx="22225" cy="17463"/>
            </a:xfrm>
            <a:custGeom>
              <a:avLst/>
              <a:gdLst>
                <a:gd name="T0" fmla="*/ 2 w 7"/>
                <a:gd name="T1" fmla="*/ 0 h 5"/>
                <a:gd name="T2" fmla="*/ 0 w 7"/>
                <a:gd name="T3" fmla="*/ 3 h 5"/>
                <a:gd name="T4" fmla="*/ 7 w 7"/>
                <a:gd name="T5" fmla="*/ 2 h 5"/>
                <a:gd name="T6" fmla="*/ 2 w 7"/>
                <a:gd name="T7" fmla="*/ 0 h 5"/>
              </a:gdLst>
              <a:ahLst/>
              <a:cxnLst>
                <a:cxn ang="0">
                  <a:pos x="T0" y="T1"/>
                </a:cxn>
                <a:cxn ang="0">
                  <a:pos x="T2" y="T3"/>
                </a:cxn>
                <a:cxn ang="0">
                  <a:pos x="T4" y="T5"/>
                </a:cxn>
                <a:cxn ang="0">
                  <a:pos x="T6" y="T7"/>
                </a:cxn>
              </a:cxnLst>
              <a:rect l="0" t="0" r="r" b="b"/>
              <a:pathLst>
                <a:path w="7" h="5">
                  <a:moveTo>
                    <a:pt x="2" y="0"/>
                  </a:moveTo>
                  <a:cubicBezTo>
                    <a:pt x="1" y="1"/>
                    <a:pt x="2" y="2"/>
                    <a:pt x="0" y="3"/>
                  </a:cubicBezTo>
                  <a:cubicBezTo>
                    <a:pt x="3" y="4"/>
                    <a:pt x="6" y="5"/>
                    <a:pt x="7" y="2"/>
                  </a:cubicBezTo>
                  <a:cubicBezTo>
                    <a:pt x="5" y="0"/>
                    <a:pt x="4"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9" name="Freeform 49"/>
            <p:cNvSpPr/>
            <p:nvPr/>
          </p:nvSpPr>
          <p:spPr bwMode="auto">
            <a:xfrm>
              <a:off x="5735638" y="3451226"/>
              <a:ext cx="84138" cy="61913"/>
            </a:xfrm>
            <a:custGeom>
              <a:avLst/>
              <a:gdLst>
                <a:gd name="T0" fmla="*/ 21 w 26"/>
                <a:gd name="T1" fmla="*/ 1 h 19"/>
                <a:gd name="T2" fmla="*/ 19 w 26"/>
                <a:gd name="T3" fmla="*/ 0 h 19"/>
                <a:gd name="T4" fmla="*/ 15 w 26"/>
                <a:gd name="T5" fmla="*/ 2 h 19"/>
                <a:gd name="T6" fmla="*/ 11 w 26"/>
                <a:gd name="T7" fmla="*/ 5 h 19"/>
                <a:gd name="T8" fmla="*/ 9 w 26"/>
                <a:gd name="T9" fmla="*/ 2 h 19"/>
                <a:gd name="T10" fmla="*/ 5 w 26"/>
                <a:gd name="T11" fmla="*/ 11 h 19"/>
                <a:gd name="T12" fmla="*/ 4 w 26"/>
                <a:gd name="T13" fmla="*/ 9 h 19"/>
                <a:gd name="T14" fmla="*/ 2 w 26"/>
                <a:gd name="T15" fmla="*/ 14 h 19"/>
                <a:gd name="T16" fmla="*/ 5 w 26"/>
                <a:gd name="T17" fmla="*/ 12 h 19"/>
                <a:gd name="T18" fmla="*/ 6 w 26"/>
                <a:gd name="T19" fmla="*/ 16 h 19"/>
                <a:gd name="T20" fmla="*/ 12 w 26"/>
                <a:gd name="T21" fmla="*/ 12 h 19"/>
                <a:gd name="T22" fmla="*/ 17 w 26"/>
                <a:gd name="T23" fmla="*/ 10 h 19"/>
                <a:gd name="T24" fmla="*/ 14 w 26"/>
                <a:gd name="T25" fmla="*/ 8 h 19"/>
                <a:gd name="T26" fmla="*/ 15 w 26"/>
                <a:gd name="T27" fmla="*/ 7 h 19"/>
                <a:gd name="T28" fmla="*/ 20 w 26"/>
                <a:gd name="T29" fmla="*/ 5 h 19"/>
                <a:gd name="T30" fmla="*/ 20 w 26"/>
                <a:gd name="T31" fmla="*/ 11 h 19"/>
                <a:gd name="T32" fmla="*/ 26 w 26"/>
                <a:gd name="T33" fmla="*/ 14 h 19"/>
                <a:gd name="T34" fmla="*/ 21 w 26"/>
                <a:gd name="T35"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9">
                  <a:moveTo>
                    <a:pt x="21" y="1"/>
                  </a:moveTo>
                  <a:cubicBezTo>
                    <a:pt x="20" y="1"/>
                    <a:pt x="20" y="0"/>
                    <a:pt x="19" y="0"/>
                  </a:cubicBezTo>
                  <a:cubicBezTo>
                    <a:pt x="18" y="2"/>
                    <a:pt x="16" y="0"/>
                    <a:pt x="15" y="2"/>
                  </a:cubicBezTo>
                  <a:cubicBezTo>
                    <a:pt x="17" y="4"/>
                    <a:pt x="12" y="6"/>
                    <a:pt x="11" y="5"/>
                  </a:cubicBezTo>
                  <a:cubicBezTo>
                    <a:pt x="10" y="4"/>
                    <a:pt x="11" y="2"/>
                    <a:pt x="9" y="2"/>
                  </a:cubicBezTo>
                  <a:cubicBezTo>
                    <a:pt x="7" y="5"/>
                    <a:pt x="8" y="8"/>
                    <a:pt x="5" y="11"/>
                  </a:cubicBezTo>
                  <a:cubicBezTo>
                    <a:pt x="5" y="10"/>
                    <a:pt x="4" y="10"/>
                    <a:pt x="4" y="9"/>
                  </a:cubicBezTo>
                  <a:cubicBezTo>
                    <a:pt x="3" y="11"/>
                    <a:pt x="0" y="13"/>
                    <a:pt x="2" y="14"/>
                  </a:cubicBezTo>
                  <a:cubicBezTo>
                    <a:pt x="3" y="14"/>
                    <a:pt x="4" y="11"/>
                    <a:pt x="5" y="12"/>
                  </a:cubicBezTo>
                  <a:cubicBezTo>
                    <a:pt x="6" y="14"/>
                    <a:pt x="7" y="15"/>
                    <a:pt x="6" y="16"/>
                  </a:cubicBezTo>
                  <a:cubicBezTo>
                    <a:pt x="9" y="19"/>
                    <a:pt x="10" y="13"/>
                    <a:pt x="12" y="12"/>
                  </a:cubicBezTo>
                  <a:cubicBezTo>
                    <a:pt x="13" y="15"/>
                    <a:pt x="17" y="13"/>
                    <a:pt x="17" y="10"/>
                  </a:cubicBezTo>
                  <a:cubicBezTo>
                    <a:pt x="17" y="8"/>
                    <a:pt x="14" y="10"/>
                    <a:pt x="14" y="8"/>
                  </a:cubicBezTo>
                  <a:cubicBezTo>
                    <a:pt x="15" y="8"/>
                    <a:pt x="14" y="8"/>
                    <a:pt x="15" y="7"/>
                  </a:cubicBezTo>
                  <a:cubicBezTo>
                    <a:pt x="16" y="6"/>
                    <a:pt x="18" y="6"/>
                    <a:pt x="20" y="5"/>
                  </a:cubicBezTo>
                  <a:cubicBezTo>
                    <a:pt x="21" y="7"/>
                    <a:pt x="21" y="9"/>
                    <a:pt x="20" y="11"/>
                  </a:cubicBezTo>
                  <a:cubicBezTo>
                    <a:pt x="22" y="12"/>
                    <a:pt x="23" y="16"/>
                    <a:pt x="26" y="14"/>
                  </a:cubicBezTo>
                  <a:cubicBezTo>
                    <a:pt x="25" y="9"/>
                    <a:pt x="20" y="6"/>
                    <a:pt x="2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0" name="Freeform 50"/>
            <p:cNvSpPr/>
            <p:nvPr/>
          </p:nvSpPr>
          <p:spPr bwMode="auto">
            <a:xfrm>
              <a:off x="5791201" y="3494088"/>
              <a:ext cx="9525" cy="9525"/>
            </a:xfrm>
            <a:custGeom>
              <a:avLst/>
              <a:gdLst>
                <a:gd name="T0" fmla="*/ 1 w 3"/>
                <a:gd name="T1" fmla="*/ 3 h 3"/>
                <a:gd name="T2" fmla="*/ 3 w 3"/>
                <a:gd name="T3" fmla="*/ 1 h 3"/>
                <a:gd name="T4" fmla="*/ 2 w 3"/>
                <a:gd name="T5" fmla="*/ 0 h 3"/>
                <a:gd name="T6" fmla="*/ 1 w 3"/>
                <a:gd name="T7" fmla="*/ 3 h 3"/>
              </a:gdLst>
              <a:ahLst/>
              <a:cxnLst>
                <a:cxn ang="0">
                  <a:pos x="T0" y="T1"/>
                </a:cxn>
                <a:cxn ang="0">
                  <a:pos x="T2" y="T3"/>
                </a:cxn>
                <a:cxn ang="0">
                  <a:pos x="T4" y="T5"/>
                </a:cxn>
                <a:cxn ang="0">
                  <a:pos x="T6" y="T7"/>
                </a:cxn>
              </a:cxnLst>
              <a:rect l="0" t="0" r="r" b="b"/>
              <a:pathLst>
                <a:path w="3" h="3">
                  <a:moveTo>
                    <a:pt x="1" y="3"/>
                  </a:moveTo>
                  <a:cubicBezTo>
                    <a:pt x="1" y="3"/>
                    <a:pt x="2" y="3"/>
                    <a:pt x="3" y="1"/>
                  </a:cubicBezTo>
                  <a:cubicBezTo>
                    <a:pt x="3" y="1"/>
                    <a:pt x="2" y="1"/>
                    <a:pt x="2" y="0"/>
                  </a:cubicBezTo>
                  <a:cubicBezTo>
                    <a:pt x="1" y="1"/>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1" name="Freeform 51"/>
            <p:cNvSpPr/>
            <p:nvPr/>
          </p:nvSpPr>
          <p:spPr bwMode="auto">
            <a:xfrm>
              <a:off x="5719763" y="3497263"/>
              <a:ext cx="12700" cy="12700"/>
            </a:xfrm>
            <a:custGeom>
              <a:avLst/>
              <a:gdLst>
                <a:gd name="T0" fmla="*/ 1 w 4"/>
                <a:gd name="T1" fmla="*/ 3 h 4"/>
                <a:gd name="T2" fmla="*/ 4 w 4"/>
                <a:gd name="T3" fmla="*/ 2 h 4"/>
                <a:gd name="T4" fmla="*/ 2 w 4"/>
                <a:gd name="T5" fmla="*/ 0 h 4"/>
                <a:gd name="T6" fmla="*/ 1 w 4"/>
                <a:gd name="T7" fmla="*/ 3 h 4"/>
              </a:gdLst>
              <a:ahLst/>
              <a:cxnLst>
                <a:cxn ang="0">
                  <a:pos x="T0" y="T1"/>
                </a:cxn>
                <a:cxn ang="0">
                  <a:pos x="T2" y="T3"/>
                </a:cxn>
                <a:cxn ang="0">
                  <a:pos x="T4" y="T5"/>
                </a:cxn>
                <a:cxn ang="0">
                  <a:pos x="T6" y="T7"/>
                </a:cxn>
              </a:cxnLst>
              <a:rect l="0" t="0" r="r" b="b"/>
              <a:pathLst>
                <a:path w="4" h="4">
                  <a:moveTo>
                    <a:pt x="1" y="3"/>
                  </a:moveTo>
                  <a:cubicBezTo>
                    <a:pt x="2" y="2"/>
                    <a:pt x="3" y="4"/>
                    <a:pt x="4" y="2"/>
                  </a:cubicBezTo>
                  <a:cubicBezTo>
                    <a:pt x="4" y="1"/>
                    <a:pt x="3" y="0"/>
                    <a:pt x="2" y="0"/>
                  </a:cubicBezTo>
                  <a:cubicBezTo>
                    <a:pt x="1" y="1"/>
                    <a:pt x="0"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2" name="Freeform 52"/>
            <p:cNvSpPr/>
            <p:nvPr/>
          </p:nvSpPr>
          <p:spPr bwMode="auto">
            <a:xfrm>
              <a:off x="5595938" y="3473451"/>
              <a:ext cx="9525" cy="14288"/>
            </a:xfrm>
            <a:custGeom>
              <a:avLst/>
              <a:gdLst>
                <a:gd name="T0" fmla="*/ 1 w 3"/>
                <a:gd name="T1" fmla="*/ 4 h 4"/>
                <a:gd name="T2" fmla="*/ 2 w 3"/>
                <a:gd name="T3" fmla="*/ 0 h 4"/>
                <a:gd name="T4" fmla="*/ 0 w 3"/>
                <a:gd name="T5" fmla="*/ 1 h 4"/>
                <a:gd name="T6" fmla="*/ 1 w 3"/>
                <a:gd name="T7" fmla="*/ 4 h 4"/>
              </a:gdLst>
              <a:ahLst/>
              <a:cxnLst>
                <a:cxn ang="0">
                  <a:pos x="T0" y="T1"/>
                </a:cxn>
                <a:cxn ang="0">
                  <a:pos x="T2" y="T3"/>
                </a:cxn>
                <a:cxn ang="0">
                  <a:pos x="T4" y="T5"/>
                </a:cxn>
                <a:cxn ang="0">
                  <a:pos x="T6" y="T7"/>
                </a:cxn>
              </a:cxnLst>
              <a:rect l="0" t="0" r="r" b="b"/>
              <a:pathLst>
                <a:path w="3" h="4">
                  <a:moveTo>
                    <a:pt x="1" y="4"/>
                  </a:moveTo>
                  <a:cubicBezTo>
                    <a:pt x="3" y="2"/>
                    <a:pt x="3" y="1"/>
                    <a:pt x="2" y="0"/>
                  </a:cubicBezTo>
                  <a:cubicBezTo>
                    <a:pt x="1" y="1"/>
                    <a:pt x="0" y="1"/>
                    <a:pt x="0" y="1"/>
                  </a:cubicBezTo>
                  <a:cubicBezTo>
                    <a:pt x="2" y="2"/>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3" name="Freeform 53"/>
            <p:cNvSpPr/>
            <p:nvPr/>
          </p:nvSpPr>
          <p:spPr bwMode="auto">
            <a:xfrm>
              <a:off x="5592763" y="3516313"/>
              <a:ext cx="12700" cy="11113"/>
            </a:xfrm>
            <a:custGeom>
              <a:avLst/>
              <a:gdLst>
                <a:gd name="T0" fmla="*/ 3 w 4"/>
                <a:gd name="T1" fmla="*/ 3 h 3"/>
                <a:gd name="T2" fmla="*/ 3 w 4"/>
                <a:gd name="T3" fmla="*/ 0 h 3"/>
                <a:gd name="T4" fmla="*/ 3 w 4"/>
                <a:gd name="T5" fmla="*/ 3 h 3"/>
              </a:gdLst>
              <a:ahLst/>
              <a:cxnLst>
                <a:cxn ang="0">
                  <a:pos x="T0" y="T1"/>
                </a:cxn>
                <a:cxn ang="0">
                  <a:pos x="T2" y="T3"/>
                </a:cxn>
                <a:cxn ang="0">
                  <a:pos x="T4" y="T5"/>
                </a:cxn>
              </a:cxnLst>
              <a:rect l="0" t="0" r="r" b="b"/>
              <a:pathLst>
                <a:path w="4" h="3">
                  <a:moveTo>
                    <a:pt x="3" y="3"/>
                  </a:moveTo>
                  <a:cubicBezTo>
                    <a:pt x="4" y="2"/>
                    <a:pt x="3" y="1"/>
                    <a:pt x="3" y="0"/>
                  </a:cubicBezTo>
                  <a:cubicBezTo>
                    <a:pt x="1" y="2"/>
                    <a:pt x="0"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4" name="Freeform 54"/>
            <p:cNvSpPr/>
            <p:nvPr/>
          </p:nvSpPr>
          <p:spPr bwMode="auto">
            <a:xfrm>
              <a:off x="5481638" y="3522663"/>
              <a:ext cx="25400" cy="23813"/>
            </a:xfrm>
            <a:custGeom>
              <a:avLst/>
              <a:gdLst>
                <a:gd name="T0" fmla="*/ 0 w 8"/>
                <a:gd name="T1" fmla="*/ 3 h 7"/>
                <a:gd name="T2" fmla="*/ 8 w 8"/>
                <a:gd name="T3" fmla="*/ 3 h 7"/>
                <a:gd name="T4" fmla="*/ 0 w 8"/>
                <a:gd name="T5" fmla="*/ 3 h 7"/>
              </a:gdLst>
              <a:ahLst/>
              <a:cxnLst>
                <a:cxn ang="0">
                  <a:pos x="T0" y="T1"/>
                </a:cxn>
                <a:cxn ang="0">
                  <a:pos x="T2" y="T3"/>
                </a:cxn>
                <a:cxn ang="0">
                  <a:pos x="T4" y="T5"/>
                </a:cxn>
              </a:cxnLst>
              <a:rect l="0" t="0" r="r" b="b"/>
              <a:pathLst>
                <a:path w="8" h="7">
                  <a:moveTo>
                    <a:pt x="0" y="3"/>
                  </a:moveTo>
                  <a:cubicBezTo>
                    <a:pt x="1" y="6"/>
                    <a:pt x="6" y="7"/>
                    <a:pt x="8" y="3"/>
                  </a:cubicBezTo>
                  <a:cubicBezTo>
                    <a:pt x="5" y="0"/>
                    <a:pt x="3" y="4"/>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5" name="Freeform 55"/>
            <p:cNvSpPr/>
            <p:nvPr/>
          </p:nvSpPr>
          <p:spPr bwMode="auto">
            <a:xfrm>
              <a:off x="6856413" y="3262313"/>
              <a:ext cx="58738" cy="30163"/>
            </a:xfrm>
            <a:custGeom>
              <a:avLst/>
              <a:gdLst>
                <a:gd name="T0" fmla="*/ 3 w 18"/>
                <a:gd name="T1" fmla="*/ 6 h 9"/>
                <a:gd name="T2" fmla="*/ 2 w 18"/>
                <a:gd name="T3" fmla="*/ 8 h 9"/>
                <a:gd name="T4" fmla="*/ 4 w 18"/>
                <a:gd name="T5" fmla="*/ 9 h 9"/>
                <a:gd name="T6" fmla="*/ 9 w 18"/>
                <a:gd name="T7" fmla="*/ 4 h 9"/>
                <a:gd name="T8" fmla="*/ 11 w 18"/>
                <a:gd name="T9" fmla="*/ 8 h 9"/>
                <a:gd name="T10" fmla="*/ 18 w 18"/>
                <a:gd name="T11" fmla="*/ 1 h 9"/>
                <a:gd name="T12" fmla="*/ 1 w 18"/>
                <a:gd name="T13" fmla="*/ 1 h 9"/>
                <a:gd name="T14" fmla="*/ 0 w 18"/>
                <a:gd name="T15" fmla="*/ 4 h 9"/>
                <a:gd name="T16" fmla="*/ 3 w 18"/>
                <a:gd name="T1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9">
                  <a:moveTo>
                    <a:pt x="3" y="6"/>
                  </a:moveTo>
                  <a:cubicBezTo>
                    <a:pt x="3" y="7"/>
                    <a:pt x="0" y="7"/>
                    <a:pt x="2" y="8"/>
                  </a:cubicBezTo>
                  <a:cubicBezTo>
                    <a:pt x="3" y="6"/>
                    <a:pt x="2" y="9"/>
                    <a:pt x="4" y="9"/>
                  </a:cubicBezTo>
                  <a:cubicBezTo>
                    <a:pt x="7" y="9"/>
                    <a:pt x="5" y="5"/>
                    <a:pt x="9" y="4"/>
                  </a:cubicBezTo>
                  <a:cubicBezTo>
                    <a:pt x="11" y="5"/>
                    <a:pt x="9" y="7"/>
                    <a:pt x="11" y="8"/>
                  </a:cubicBezTo>
                  <a:cubicBezTo>
                    <a:pt x="14" y="6"/>
                    <a:pt x="13" y="1"/>
                    <a:pt x="18" y="1"/>
                  </a:cubicBezTo>
                  <a:cubicBezTo>
                    <a:pt x="12" y="0"/>
                    <a:pt x="7" y="3"/>
                    <a:pt x="1" y="1"/>
                  </a:cubicBezTo>
                  <a:cubicBezTo>
                    <a:pt x="0" y="2"/>
                    <a:pt x="0" y="3"/>
                    <a:pt x="0" y="4"/>
                  </a:cubicBezTo>
                  <a:cubicBezTo>
                    <a:pt x="1" y="5"/>
                    <a:pt x="2" y="4"/>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6" name="Freeform 56"/>
            <p:cNvSpPr/>
            <p:nvPr/>
          </p:nvSpPr>
          <p:spPr bwMode="auto">
            <a:xfrm>
              <a:off x="6797676" y="3327401"/>
              <a:ext cx="188913" cy="84138"/>
            </a:xfrm>
            <a:custGeom>
              <a:avLst/>
              <a:gdLst>
                <a:gd name="T0" fmla="*/ 6 w 58"/>
                <a:gd name="T1" fmla="*/ 23 h 25"/>
                <a:gd name="T2" fmla="*/ 1 w 58"/>
                <a:gd name="T3" fmla="*/ 19 h 25"/>
                <a:gd name="T4" fmla="*/ 1 w 58"/>
                <a:gd name="T5" fmla="*/ 23 h 25"/>
                <a:gd name="T6" fmla="*/ 16 w 58"/>
                <a:gd name="T7" fmla="*/ 24 h 25"/>
                <a:gd name="T8" fmla="*/ 18 w 58"/>
                <a:gd name="T9" fmla="*/ 19 h 25"/>
                <a:gd name="T10" fmla="*/ 28 w 58"/>
                <a:gd name="T11" fmla="*/ 21 h 25"/>
                <a:gd name="T12" fmla="*/ 32 w 58"/>
                <a:gd name="T13" fmla="*/ 18 h 25"/>
                <a:gd name="T14" fmla="*/ 35 w 58"/>
                <a:gd name="T15" fmla="*/ 12 h 25"/>
                <a:gd name="T16" fmla="*/ 39 w 58"/>
                <a:gd name="T17" fmla="*/ 15 h 25"/>
                <a:gd name="T18" fmla="*/ 33 w 58"/>
                <a:gd name="T19" fmla="*/ 17 h 25"/>
                <a:gd name="T20" fmla="*/ 33 w 58"/>
                <a:gd name="T21" fmla="*/ 21 h 25"/>
                <a:gd name="T22" fmla="*/ 39 w 58"/>
                <a:gd name="T23" fmla="*/ 22 h 25"/>
                <a:gd name="T24" fmla="*/ 41 w 58"/>
                <a:gd name="T25" fmla="*/ 13 h 25"/>
                <a:gd name="T26" fmla="*/ 51 w 58"/>
                <a:gd name="T27" fmla="*/ 10 h 25"/>
                <a:gd name="T28" fmla="*/ 50 w 58"/>
                <a:gd name="T29" fmla="*/ 14 h 25"/>
                <a:gd name="T30" fmla="*/ 47 w 58"/>
                <a:gd name="T31" fmla="*/ 13 h 25"/>
                <a:gd name="T32" fmla="*/ 43 w 58"/>
                <a:gd name="T33" fmla="*/ 19 h 25"/>
                <a:gd name="T34" fmla="*/ 51 w 58"/>
                <a:gd name="T35" fmla="*/ 20 h 25"/>
                <a:gd name="T36" fmla="*/ 48 w 58"/>
                <a:gd name="T37" fmla="*/ 17 h 25"/>
                <a:gd name="T38" fmla="*/ 58 w 58"/>
                <a:gd name="T39" fmla="*/ 11 h 25"/>
                <a:gd name="T40" fmla="*/ 55 w 58"/>
                <a:gd name="T41" fmla="*/ 2 h 25"/>
                <a:gd name="T42" fmla="*/ 50 w 58"/>
                <a:gd name="T43" fmla="*/ 2 h 25"/>
                <a:gd name="T44" fmla="*/ 51 w 58"/>
                <a:gd name="T45" fmla="*/ 6 h 25"/>
                <a:gd name="T46" fmla="*/ 48 w 58"/>
                <a:gd name="T47" fmla="*/ 9 h 25"/>
                <a:gd name="T48" fmla="*/ 30 w 58"/>
                <a:gd name="T49" fmla="*/ 13 h 25"/>
                <a:gd name="T50" fmla="*/ 20 w 58"/>
                <a:gd name="T51" fmla="*/ 10 h 25"/>
                <a:gd name="T52" fmla="*/ 6 w 58"/>
                <a:gd name="T53"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25">
                  <a:moveTo>
                    <a:pt x="6" y="23"/>
                  </a:moveTo>
                  <a:cubicBezTo>
                    <a:pt x="6" y="21"/>
                    <a:pt x="3" y="19"/>
                    <a:pt x="1" y="19"/>
                  </a:cubicBezTo>
                  <a:cubicBezTo>
                    <a:pt x="0" y="21"/>
                    <a:pt x="1" y="22"/>
                    <a:pt x="1" y="23"/>
                  </a:cubicBezTo>
                  <a:cubicBezTo>
                    <a:pt x="6" y="25"/>
                    <a:pt x="11" y="23"/>
                    <a:pt x="16" y="24"/>
                  </a:cubicBezTo>
                  <a:cubicBezTo>
                    <a:pt x="18" y="22"/>
                    <a:pt x="17" y="21"/>
                    <a:pt x="18" y="19"/>
                  </a:cubicBezTo>
                  <a:cubicBezTo>
                    <a:pt x="21" y="20"/>
                    <a:pt x="25" y="22"/>
                    <a:pt x="28" y="21"/>
                  </a:cubicBezTo>
                  <a:cubicBezTo>
                    <a:pt x="24" y="17"/>
                    <a:pt x="31" y="16"/>
                    <a:pt x="32" y="18"/>
                  </a:cubicBezTo>
                  <a:cubicBezTo>
                    <a:pt x="33" y="16"/>
                    <a:pt x="33" y="16"/>
                    <a:pt x="35" y="12"/>
                  </a:cubicBezTo>
                  <a:cubicBezTo>
                    <a:pt x="36" y="12"/>
                    <a:pt x="39" y="13"/>
                    <a:pt x="39" y="15"/>
                  </a:cubicBezTo>
                  <a:cubicBezTo>
                    <a:pt x="37" y="18"/>
                    <a:pt x="35" y="16"/>
                    <a:pt x="33" y="17"/>
                  </a:cubicBezTo>
                  <a:cubicBezTo>
                    <a:pt x="36" y="18"/>
                    <a:pt x="34" y="20"/>
                    <a:pt x="33" y="21"/>
                  </a:cubicBezTo>
                  <a:cubicBezTo>
                    <a:pt x="35" y="23"/>
                    <a:pt x="37" y="22"/>
                    <a:pt x="39" y="22"/>
                  </a:cubicBezTo>
                  <a:cubicBezTo>
                    <a:pt x="40" y="19"/>
                    <a:pt x="41" y="16"/>
                    <a:pt x="41" y="13"/>
                  </a:cubicBezTo>
                  <a:cubicBezTo>
                    <a:pt x="44" y="12"/>
                    <a:pt x="47" y="10"/>
                    <a:pt x="51" y="10"/>
                  </a:cubicBezTo>
                  <a:cubicBezTo>
                    <a:pt x="50" y="12"/>
                    <a:pt x="51" y="13"/>
                    <a:pt x="50" y="14"/>
                  </a:cubicBezTo>
                  <a:cubicBezTo>
                    <a:pt x="48" y="13"/>
                    <a:pt x="48" y="13"/>
                    <a:pt x="47" y="13"/>
                  </a:cubicBezTo>
                  <a:cubicBezTo>
                    <a:pt x="43" y="15"/>
                    <a:pt x="45" y="17"/>
                    <a:pt x="43" y="19"/>
                  </a:cubicBezTo>
                  <a:cubicBezTo>
                    <a:pt x="46" y="20"/>
                    <a:pt x="49" y="23"/>
                    <a:pt x="51" y="20"/>
                  </a:cubicBezTo>
                  <a:cubicBezTo>
                    <a:pt x="50" y="19"/>
                    <a:pt x="47" y="18"/>
                    <a:pt x="48" y="17"/>
                  </a:cubicBezTo>
                  <a:cubicBezTo>
                    <a:pt x="52" y="18"/>
                    <a:pt x="54" y="14"/>
                    <a:pt x="58" y="11"/>
                  </a:cubicBezTo>
                  <a:cubicBezTo>
                    <a:pt x="57" y="8"/>
                    <a:pt x="54" y="5"/>
                    <a:pt x="55" y="2"/>
                  </a:cubicBezTo>
                  <a:cubicBezTo>
                    <a:pt x="53" y="2"/>
                    <a:pt x="52" y="0"/>
                    <a:pt x="50" y="2"/>
                  </a:cubicBezTo>
                  <a:cubicBezTo>
                    <a:pt x="50" y="3"/>
                    <a:pt x="51" y="5"/>
                    <a:pt x="51" y="6"/>
                  </a:cubicBezTo>
                  <a:cubicBezTo>
                    <a:pt x="50" y="8"/>
                    <a:pt x="49" y="7"/>
                    <a:pt x="48" y="9"/>
                  </a:cubicBezTo>
                  <a:cubicBezTo>
                    <a:pt x="43" y="6"/>
                    <a:pt x="35" y="8"/>
                    <a:pt x="30" y="13"/>
                  </a:cubicBezTo>
                  <a:cubicBezTo>
                    <a:pt x="27" y="9"/>
                    <a:pt x="21" y="15"/>
                    <a:pt x="20" y="10"/>
                  </a:cubicBezTo>
                  <a:cubicBezTo>
                    <a:pt x="22" y="17"/>
                    <a:pt x="10" y="20"/>
                    <a:pt x="6" y="2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7" name="Freeform 57"/>
            <p:cNvSpPr/>
            <p:nvPr/>
          </p:nvSpPr>
          <p:spPr bwMode="auto">
            <a:xfrm>
              <a:off x="6824663" y="3265488"/>
              <a:ext cx="28575" cy="33338"/>
            </a:xfrm>
            <a:custGeom>
              <a:avLst/>
              <a:gdLst>
                <a:gd name="T0" fmla="*/ 0 w 9"/>
                <a:gd name="T1" fmla="*/ 7 h 10"/>
                <a:gd name="T2" fmla="*/ 9 w 9"/>
                <a:gd name="T3" fmla="*/ 3 h 10"/>
                <a:gd name="T4" fmla="*/ 2 w 9"/>
                <a:gd name="T5" fmla="*/ 0 h 10"/>
                <a:gd name="T6" fmla="*/ 0 w 9"/>
                <a:gd name="T7" fmla="*/ 7 h 10"/>
              </a:gdLst>
              <a:ahLst/>
              <a:cxnLst>
                <a:cxn ang="0">
                  <a:pos x="T0" y="T1"/>
                </a:cxn>
                <a:cxn ang="0">
                  <a:pos x="T2" y="T3"/>
                </a:cxn>
                <a:cxn ang="0">
                  <a:pos x="T4" y="T5"/>
                </a:cxn>
                <a:cxn ang="0">
                  <a:pos x="T6" y="T7"/>
                </a:cxn>
              </a:cxnLst>
              <a:rect l="0" t="0" r="r" b="b"/>
              <a:pathLst>
                <a:path w="9" h="10">
                  <a:moveTo>
                    <a:pt x="0" y="7"/>
                  </a:moveTo>
                  <a:cubicBezTo>
                    <a:pt x="3" y="10"/>
                    <a:pt x="7" y="5"/>
                    <a:pt x="9" y="3"/>
                  </a:cubicBezTo>
                  <a:cubicBezTo>
                    <a:pt x="6" y="3"/>
                    <a:pt x="3" y="0"/>
                    <a:pt x="2" y="0"/>
                  </a:cubicBezTo>
                  <a:cubicBezTo>
                    <a:pt x="3" y="3"/>
                    <a:pt x="0" y="4"/>
                    <a:pt x="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8" name="Freeform 58"/>
            <p:cNvSpPr/>
            <p:nvPr/>
          </p:nvSpPr>
          <p:spPr bwMode="auto">
            <a:xfrm>
              <a:off x="6707188" y="3354388"/>
              <a:ext cx="30163" cy="17463"/>
            </a:xfrm>
            <a:custGeom>
              <a:avLst/>
              <a:gdLst>
                <a:gd name="T0" fmla="*/ 7 w 9"/>
                <a:gd name="T1" fmla="*/ 2 h 5"/>
                <a:gd name="T2" fmla="*/ 0 w 9"/>
                <a:gd name="T3" fmla="*/ 4 h 5"/>
                <a:gd name="T4" fmla="*/ 9 w 9"/>
                <a:gd name="T5" fmla="*/ 5 h 5"/>
                <a:gd name="T6" fmla="*/ 7 w 9"/>
                <a:gd name="T7" fmla="*/ 2 h 5"/>
              </a:gdLst>
              <a:ahLst/>
              <a:cxnLst>
                <a:cxn ang="0">
                  <a:pos x="T0" y="T1"/>
                </a:cxn>
                <a:cxn ang="0">
                  <a:pos x="T2" y="T3"/>
                </a:cxn>
                <a:cxn ang="0">
                  <a:pos x="T4" y="T5"/>
                </a:cxn>
                <a:cxn ang="0">
                  <a:pos x="T6" y="T7"/>
                </a:cxn>
              </a:cxnLst>
              <a:rect l="0" t="0" r="r" b="b"/>
              <a:pathLst>
                <a:path w="9" h="5">
                  <a:moveTo>
                    <a:pt x="7" y="2"/>
                  </a:moveTo>
                  <a:cubicBezTo>
                    <a:pt x="5" y="4"/>
                    <a:pt x="1" y="0"/>
                    <a:pt x="0" y="4"/>
                  </a:cubicBezTo>
                  <a:cubicBezTo>
                    <a:pt x="4" y="4"/>
                    <a:pt x="6" y="4"/>
                    <a:pt x="9" y="5"/>
                  </a:cubicBezTo>
                  <a:cubicBezTo>
                    <a:pt x="9" y="4"/>
                    <a:pt x="8" y="3"/>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9" name="Freeform 59"/>
            <p:cNvSpPr/>
            <p:nvPr/>
          </p:nvSpPr>
          <p:spPr bwMode="auto">
            <a:xfrm>
              <a:off x="6446838" y="3406776"/>
              <a:ext cx="23813" cy="33338"/>
            </a:xfrm>
            <a:custGeom>
              <a:avLst/>
              <a:gdLst>
                <a:gd name="T0" fmla="*/ 5 w 7"/>
                <a:gd name="T1" fmla="*/ 1 h 10"/>
                <a:gd name="T2" fmla="*/ 2 w 7"/>
                <a:gd name="T3" fmla="*/ 1 h 10"/>
                <a:gd name="T4" fmla="*/ 3 w 7"/>
                <a:gd name="T5" fmla="*/ 9 h 10"/>
                <a:gd name="T6" fmla="*/ 2 w 7"/>
                <a:gd name="T7" fmla="*/ 9 h 10"/>
                <a:gd name="T8" fmla="*/ 7 w 7"/>
                <a:gd name="T9" fmla="*/ 8 h 10"/>
                <a:gd name="T10" fmla="*/ 5 w 7"/>
                <a:gd name="T11" fmla="*/ 1 h 10"/>
              </a:gdLst>
              <a:ahLst/>
              <a:cxnLst>
                <a:cxn ang="0">
                  <a:pos x="T0" y="T1"/>
                </a:cxn>
                <a:cxn ang="0">
                  <a:pos x="T2" y="T3"/>
                </a:cxn>
                <a:cxn ang="0">
                  <a:pos x="T4" y="T5"/>
                </a:cxn>
                <a:cxn ang="0">
                  <a:pos x="T6" y="T7"/>
                </a:cxn>
                <a:cxn ang="0">
                  <a:pos x="T8" y="T9"/>
                </a:cxn>
                <a:cxn ang="0">
                  <a:pos x="T10" y="T11"/>
                </a:cxn>
              </a:cxnLst>
              <a:rect l="0" t="0" r="r" b="b"/>
              <a:pathLst>
                <a:path w="7" h="10">
                  <a:moveTo>
                    <a:pt x="5" y="1"/>
                  </a:moveTo>
                  <a:cubicBezTo>
                    <a:pt x="4" y="0"/>
                    <a:pt x="3" y="1"/>
                    <a:pt x="2" y="1"/>
                  </a:cubicBezTo>
                  <a:cubicBezTo>
                    <a:pt x="0" y="4"/>
                    <a:pt x="3" y="6"/>
                    <a:pt x="3" y="9"/>
                  </a:cubicBezTo>
                  <a:cubicBezTo>
                    <a:pt x="2" y="9"/>
                    <a:pt x="2" y="9"/>
                    <a:pt x="2" y="9"/>
                  </a:cubicBezTo>
                  <a:cubicBezTo>
                    <a:pt x="4" y="10"/>
                    <a:pt x="6" y="9"/>
                    <a:pt x="7" y="8"/>
                  </a:cubicBezTo>
                  <a:cubicBezTo>
                    <a:pt x="4" y="6"/>
                    <a:pt x="5" y="4"/>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0" name="Freeform 60"/>
            <p:cNvSpPr/>
            <p:nvPr/>
          </p:nvSpPr>
          <p:spPr bwMode="auto">
            <a:xfrm>
              <a:off x="5927726" y="3430588"/>
              <a:ext cx="103188" cy="52388"/>
            </a:xfrm>
            <a:custGeom>
              <a:avLst/>
              <a:gdLst>
                <a:gd name="T0" fmla="*/ 30 w 32"/>
                <a:gd name="T1" fmla="*/ 5 h 16"/>
                <a:gd name="T2" fmla="*/ 28 w 32"/>
                <a:gd name="T3" fmla="*/ 5 h 16"/>
                <a:gd name="T4" fmla="*/ 28 w 32"/>
                <a:gd name="T5" fmla="*/ 1 h 16"/>
                <a:gd name="T6" fmla="*/ 25 w 32"/>
                <a:gd name="T7" fmla="*/ 7 h 16"/>
                <a:gd name="T8" fmla="*/ 18 w 32"/>
                <a:gd name="T9" fmla="*/ 8 h 16"/>
                <a:gd name="T10" fmla="*/ 17 w 32"/>
                <a:gd name="T11" fmla="*/ 6 h 16"/>
                <a:gd name="T12" fmla="*/ 13 w 32"/>
                <a:gd name="T13" fmla="*/ 7 h 16"/>
                <a:gd name="T14" fmla="*/ 14 w 32"/>
                <a:gd name="T15" fmla="*/ 4 h 16"/>
                <a:gd name="T16" fmla="*/ 22 w 32"/>
                <a:gd name="T17" fmla="*/ 1 h 16"/>
                <a:gd name="T18" fmla="*/ 14 w 32"/>
                <a:gd name="T19" fmla="*/ 0 h 16"/>
                <a:gd name="T20" fmla="*/ 0 w 32"/>
                <a:gd name="T21" fmla="*/ 14 h 16"/>
                <a:gd name="T22" fmla="*/ 5 w 32"/>
                <a:gd name="T23" fmla="*/ 14 h 16"/>
                <a:gd name="T24" fmla="*/ 12 w 32"/>
                <a:gd name="T25" fmla="*/ 10 h 16"/>
                <a:gd name="T26" fmla="*/ 13 w 32"/>
                <a:gd name="T27" fmla="*/ 14 h 16"/>
                <a:gd name="T28" fmla="*/ 14 w 32"/>
                <a:gd name="T29" fmla="*/ 15 h 16"/>
                <a:gd name="T30" fmla="*/ 19 w 32"/>
                <a:gd name="T31" fmla="*/ 9 h 16"/>
                <a:gd name="T32" fmla="*/ 18 w 32"/>
                <a:gd name="T33" fmla="*/ 15 h 16"/>
                <a:gd name="T34" fmla="*/ 26 w 32"/>
                <a:gd name="T35" fmla="*/ 11 h 16"/>
                <a:gd name="T36" fmla="*/ 25 w 32"/>
                <a:gd name="T37" fmla="*/ 7 h 16"/>
                <a:gd name="T38" fmla="*/ 27 w 32"/>
                <a:gd name="T39" fmla="*/ 9 h 16"/>
                <a:gd name="T40" fmla="*/ 30 w 32"/>
                <a:gd name="T41"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16">
                  <a:moveTo>
                    <a:pt x="30" y="5"/>
                  </a:moveTo>
                  <a:cubicBezTo>
                    <a:pt x="30" y="6"/>
                    <a:pt x="29" y="6"/>
                    <a:pt x="28" y="5"/>
                  </a:cubicBezTo>
                  <a:cubicBezTo>
                    <a:pt x="27" y="4"/>
                    <a:pt x="30" y="2"/>
                    <a:pt x="28" y="1"/>
                  </a:cubicBezTo>
                  <a:cubicBezTo>
                    <a:pt x="25" y="2"/>
                    <a:pt x="27" y="5"/>
                    <a:pt x="25" y="7"/>
                  </a:cubicBezTo>
                  <a:cubicBezTo>
                    <a:pt x="22" y="6"/>
                    <a:pt x="21" y="9"/>
                    <a:pt x="18" y="8"/>
                  </a:cubicBezTo>
                  <a:cubicBezTo>
                    <a:pt x="19" y="7"/>
                    <a:pt x="18" y="7"/>
                    <a:pt x="17" y="6"/>
                  </a:cubicBezTo>
                  <a:cubicBezTo>
                    <a:pt x="16" y="7"/>
                    <a:pt x="15" y="8"/>
                    <a:pt x="13" y="7"/>
                  </a:cubicBezTo>
                  <a:cubicBezTo>
                    <a:pt x="12" y="6"/>
                    <a:pt x="13" y="5"/>
                    <a:pt x="14" y="4"/>
                  </a:cubicBezTo>
                  <a:cubicBezTo>
                    <a:pt x="17" y="6"/>
                    <a:pt x="19" y="2"/>
                    <a:pt x="22" y="1"/>
                  </a:cubicBezTo>
                  <a:cubicBezTo>
                    <a:pt x="19" y="0"/>
                    <a:pt x="17" y="0"/>
                    <a:pt x="14" y="0"/>
                  </a:cubicBezTo>
                  <a:cubicBezTo>
                    <a:pt x="11" y="7"/>
                    <a:pt x="3" y="5"/>
                    <a:pt x="0" y="14"/>
                  </a:cubicBezTo>
                  <a:cubicBezTo>
                    <a:pt x="2" y="13"/>
                    <a:pt x="3" y="14"/>
                    <a:pt x="5" y="14"/>
                  </a:cubicBezTo>
                  <a:cubicBezTo>
                    <a:pt x="6" y="11"/>
                    <a:pt x="9" y="9"/>
                    <a:pt x="12" y="10"/>
                  </a:cubicBezTo>
                  <a:cubicBezTo>
                    <a:pt x="14" y="11"/>
                    <a:pt x="10" y="13"/>
                    <a:pt x="13" y="14"/>
                  </a:cubicBezTo>
                  <a:cubicBezTo>
                    <a:pt x="13" y="14"/>
                    <a:pt x="14" y="14"/>
                    <a:pt x="14" y="15"/>
                  </a:cubicBezTo>
                  <a:cubicBezTo>
                    <a:pt x="17" y="12"/>
                    <a:pt x="17" y="10"/>
                    <a:pt x="19" y="9"/>
                  </a:cubicBezTo>
                  <a:cubicBezTo>
                    <a:pt x="21" y="11"/>
                    <a:pt x="18" y="14"/>
                    <a:pt x="18" y="15"/>
                  </a:cubicBezTo>
                  <a:cubicBezTo>
                    <a:pt x="21" y="16"/>
                    <a:pt x="23" y="13"/>
                    <a:pt x="26" y="11"/>
                  </a:cubicBezTo>
                  <a:cubicBezTo>
                    <a:pt x="24" y="10"/>
                    <a:pt x="24" y="9"/>
                    <a:pt x="25" y="7"/>
                  </a:cubicBezTo>
                  <a:cubicBezTo>
                    <a:pt x="26" y="8"/>
                    <a:pt x="26" y="9"/>
                    <a:pt x="27" y="9"/>
                  </a:cubicBezTo>
                  <a:cubicBezTo>
                    <a:pt x="28" y="7"/>
                    <a:pt x="32" y="6"/>
                    <a:pt x="3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1" name="Freeform 61"/>
            <p:cNvSpPr/>
            <p:nvPr/>
          </p:nvSpPr>
          <p:spPr bwMode="auto">
            <a:xfrm>
              <a:off x="5422901" y="3487738"/>
              <a:ext cx="80963" cy="65088"/>
            </a:xfrm>
            <a:custGeom>
              <a:avLst/>
              <a:gdLst>
                <a:gd name="T0" fmla="*/ 23 w 25"/>
                <a:gd name="T1" fmla="*/ 0 h 20"/>
                <a:gd name="T2" fmla="*/ 13 w 25"/>
                <a:gd name="T3" fmla="*/ 4 h 20"/>
                <a:gd name="T4" fmla="*/ 9 w 25"/>
                <a:gd name="T5" fmla="*/ 2 h 20"/>
                <a:gd name="T6" fmla="*/ 0 w 25"/>
                <a:gd name="T7" fmla="*/ 12 h 20"/>
                <a:gd name="T8" fmla="*/ 3 w 25"/>
                <a:gd name="T9" fmla="*/ 20 h 20"/>
                <a:gd name="T10" fmla="*/ 16 w 25"/>
                <a:gd name="T11" fmla="*/ 17 h 20"/>
                <a:gd name="T12" fmla="*/ 12 w 25"/>
                <a:gd name="T13" fmla="*/ 10 h 20"/>
                <a:gd name="T14" fmla="*/ 10 w 25"/>
                <a:gd name="T15" fmla="*/ 14 h 20"/>
                <a:gd name="T16" fmla="*/ 5 w 25"/>
                <a:gd name="T17" fmla="*/ 10 h 20"/>
                <a:gd name="T18" fmla="*/ 12 w 25"/>
                <a:gd name="T19" fmla="*/ 10 h 20"/>
                <a:gd name="T20" fmla="*/ 13 w 25"/>
                <a:gd name="T21" fmla="*/ 5 h 20"/>
                <a:gd name="T22" fmla="*/ 18 w 25"/>
                <a:gd name="T23" fmla="*/ 7 h 20"/>
                <a:gd name="T24" fmla="*/ 20 w 25"/>
                <a:gd name="T25" fmla="*/ 4 h 20"/>
                <a:gd name="T26" fmla="*/ 23 w 25"/>
                <a:gd name="T27" fmla="*/ 5 h 20"/>
                <a:gd name="T28" fmla="*/ 23 w 25"/>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0">
                  <a:moveTo>
                    <a:pt x="23" y="0"/>
                  </a:moveTo>
                  <a:cubicBezTo>
                    <a:pt x="20" y="2"/>
                    <a:pt x="16" y="0"/>
                    <a:pt x="13" y="4"/>
                  </a:cubicBezTo>
                  <a:cubicBezTo>
                    <a:pt x="12" y="3"/>
                    <a:pt x="11" y="3"/>
                    <a:pt x="9" y="2"/>
                  </a:cubicBezTo>
                  <a:cubicBezTo>
                    <a:pt x="5" y="5"/>
                    <a:pt x="2" y="6"/>
                    <a:pt x="0" y="12"/>
                  </a:cubicBezTo>
                  <a:cubicBezTo>
                    <a:pt x="2" y="14"/>
                    <a:pt x="2" y="17"/>
                    <a:pt x="3" y="20"/>
                  </a:cubicBezTo>
                  <a:cubicBezTo>
                    <a:pt x="6" y="14"/>
                    <a:pt x="12" y="20"/>
                    <a:pt x="16" y="17"/>
                  </a:cubicBezTo>
                  <a:cubicBezTo>
                    <a:pt x="16" y="15"/>
                    <a:pt x="14" y="12"/>
                    <a:pt x="12" y="10"/>
                  </a:cubicBezTo>
                  <a:cubicBezTo>
                    <a:pt x="12" y="11"/>
                    <a:pt x="11" y="12"/>
                    <a:pt x="10" y="14"/>
                  </a:cubicBezTo>
                  <a:cubicBezTo>
                    <a:pt x="7" y="13"/>
                    <a:pt x="6" y="11"/>
                    <a:pt x="5" y="10"/>
                  </a:cubicBezTo>
                  <a:cubicBezTo>
                    <a:pt x="7" y="8"/>
                    <a:pt x="9" y="8"/>
                    <a:pt x="12" y="10"/>
                  </a:cubicBezTo>
                  <a:cubicBezTo>
                    <a:pt x="14" y="8"/>
                    <a:pt x="13" y="7"/>
                    <a:pt x="13" y="5"/>
                  </a:cubicBezTo>
                  <a:cubicBezTo>
                    <a:pt x="15" y="7"/>
                    <a:pt x="16" y="5"/>
                    <a:pt x="18" y="7"/>
                  </a:cubicBezTo>
                  <a:cubicBezTo>
                    <a:pt x="19" y="6"/>
                    <a:pt x="19" y="5"/>
                    <a:pt x="20" y="4"/>
                  </a:cubicBezTo>
                  <a:cubicBezTo>
                    <a:pt x="21" y="4"/>
                    <a:pt x="22" y="4"/>
                    <a:pt x="23" y="5"/>
                  </a:cubicBezTo>
                  <a:cubicBezTo>
                    <a:pt x="25" y="4"/>
                    <a:pt x="25" y="2"/>
                    <a:pt x="2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2" name="Freeform 62"/>
            <p:cNvSpPr>
              <a:spLocks noEditPoints="1"/>
            </p:cNvSpPr>
            <p:nvPr/>
          </p:nvSpPr>
          <p:spPr bwMode="auto">
            <a:xfrm>
              <a:off x="5465763" y="3446463"/>
              <a:ext cx="249238" cy="90488"/>
            </a:xfrm>
            <a:custGeom>
              <a:avLst/>
              <a:gdLst>
                <a:gd name="T0" fmla="*/ 60 w 77"/>
                <a:gd name="T1" fmla="*/ 9 h 27"/>
                <a:gd name="T2" fmla="*/ 61 w 77"/>
                <a:gd name="T3" fmla="*/ 15 h 27"/>
                <a:gd name="T4" fmla="*/ 48 w 77"/>
                <a:gd name="T5" fmla="*/ 19 h 27"/>
                <a:gd name="T6" fmla="*/ 47 w 77"/>
                <a:gd name="T7" fmla="*/ 17 h 27"/>
                <a:gd name="T8" fmla="*/ 53 w 77"/>
                <a:gd name="T9" fmla="*/ 12 h 27"/>
                <a:gd name="T10" fmla="*/ 55 w 77"/>
                <a:gd name="T11" fmla="*/ 16 h 27"/>
                <a:gd name="T12" fmla="*/ 56 w 77"/>
                <a:gd name="T13" fmla="*/ 8 h 27"/>
                <a:gd name="T14" fmla="*/ 48 w 77"/>
                <a:gd name="T15" fmla="*/ 12 h 27"/>
                <a:gd name="T16" fmla="*/ 45 w 77"/>
                <a:gd name="T17" fmla="*/ 10 h 27"/>
                <a:gd name="T18" fmla="*/ 40 w 77"/>
                <a:gd name="T19" fmla="*/ 14 h 27"/>
                <a:gd name="T20" fmla="*/ 35 w 77"/>
                <a:gd name="T21" fmla="*/ 9 h 27"/>
                <a:gd name="T22" fmla="*/ 27 w 77"/>
                <a:gd name="T23" fmla="*/ 12 h 27"/>
                <a:gd name="T24" fmla="*/ 26 w 77"/>
                <a:gd name="T25" fmla="*/ 17 h 27"/>
                <a:gd name="T26" fmla="*/ 22 w 77"/>
                <a:gd name="T27" fmla="*/ 18 h 27"/>
                <a:gd name="T28" fmla="*/ 22 w 77"/>
                <a:gd name="T29" fmla="*/ 12 h 27"/>
                <a:gd name="T30" fmla="*/ 14 w 77"/>
                <a:gd name="T31" fmla="*/ 17 h 27"/>
                <a:gd name="T32" fmla="*/ 10 w 77"/>
                <a:gd name="T33" fmla="*/ 17 h 27"/>
                <a:gd name="T34" fmla="*/ 8 w 77"/>
                <a:gd name="T35" fmla="*/ 20 h 27"/>
                <a:gd name="T36" fmla="*/ 4 w 77"/>
                <a:gd name="T37" fmla="*/ 23 h 27"/>
                <a:gd name="T38" fmla="*/ 8 w 77"/>
                <a:gd name="T39" fmla="*/ 21 h 27"/>
                <a:gd name="T40" fmla="*/ 9 w 77"/>
                <a:gd name="T41" fmla="*/ 23 h 27"/>
                <a:gd name="T42" fmla="*/ 18 w 77"/>
                <a:gd name="T43" fmla="*/ 21 h 27"/>
                <a:gd name="T44" fmla="*/ 18 w 77"/>
                <a:gd name="T45" fmla="*/ 27 h 27"/>
                <a:gd name="T46" fmla="*/ 29 w 77"/>
                <a:gd name="T47" fmla="*/ 25 h 27"/>
                <a:gd name="T48" fmla="*/ 37 w 77"/>
                <a:gd name="T49" fmla="*/ 20 h 27"/>
                <a:gd name="T50" fmla="*/ 41 w 77"/>
                <a:gd name="T51" fmla="*/ 16 h 27"/>
                <a:gd name="T52" fmla="*/ 46 w 77"/>
                <a:gd name="T53" fmla="*/ 18 h 27"/>
                <a:gd name="T54" fmla="*/ 46 w 77"/>
                <a:gd name="T55" fmla="*/ 24 h 27"/>
                <a:gd name="T56" fmla="*/ 58 w 77"/>
                <a:gd name="T57" fmla="*/ 21 h 27"/>
                <a:gd name="T58" fmla="*/ 62 w 77"/>
                <a:gd name="T59" fmla="*/ 17 h 27"/>
                <a:gd name="T60" fmla="*/ 64 w 77"/>
                <a:gd name="T61" fmla="*/ 21 h 27"/>
                <a:gd name="T62" fmla="*/ 68 w 77"/>
                <a:gd name="T63" fmla="*/ 16 h 27"/>
                <a:gd name="T64" fmla="*/ 73 w 77"/>
                <a:gd name="T65" fmla="*/ 17 h 27"/>
                <a:gd name="T66" fmla="*/ 72 w 77"/>
                <a:gd name="T67" fmla="*/ 21 h 27"/>
                <a:gd name="T68" fmla="*/ 75 w 77"/>
                <a:gd name="T69" fmla="*/ 22 h 27"/>
                <a:gd name="T70" fmla="*/ 77 w 77"/>
                <a:gd name="T71" fmla="*/ 18 h 27"/>
                <a:gd name="T72" fmla="*/ 60 w 77"/>
                <a:gd name="T73" fmla="*/ 9 h 27"/>
                <a:gd name="T74" fmla="*/ 26 w 77"/>
                <a:gd name="T75" fmla="*/ 21 h 27"/>
                <a:gd name="T76" fmla="*/ 28 w 77"/>
                <a:gd name="T77" fmla="*/ 23 h 27"/>
                <a:gd name="T78" fmla="*/ 26 w 77"/>
                <a:gd name="T79" fmla="*/ 21 h 27"/>
                <a:gd name="T80" fmla="*/ 66 w 77"/>
                <a:gd name="T81" fmla="*/ 15 h 27"/>
                <a:gd name="T82" fmla="*/ 66 w 77"/>
                <a:gd name="T83" fmla="*/ 10 h 27"/>
                <a:gd name="T84" fmla="*/ 66 w 77"/>
                <a:gd name="T8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 h="27">
                  <a:moveTo>
                    <a:pt x="60" y="9"/>
                  </a:moveTo>
                  <a:cubicBezTo>
                    <a:pt x="60" y="11"/>
                    <a:pt x="61" y="13"/>
                    <a:pt x="61" y="15"/>
                  </a:cubicBezTo>
                  <a:cubicBezTo>
                    <a:pt x="57" y="17"/>
                    <a:pt x="53" y="18"/>
                    <a:pt x="48" y="19"/>
                  </a:cubicBezTo>
                  <a:cubicBezTo>
                    <a:pt x="48" y="19"/>
                    <a:pt x="46" y="18"/>
                    <a:pt x="47" y="17"/>
                  </a:cubicBezTo>
                  <a:cubicBezTo>
                    <a:pt x="49" y="16"/>
                    <a:pt x="51" y="13"/>
                    <a:pt x="53" y="12"/>
                  </a:cubicBezTo>
                  <a:cubicBezTo>
                    <a:pt x="54" y="13"/>
                    <a:pt x="53" y="15"/>
                    <a:pt x="55" y="16"/>
                  </a:cubicBezTo>
                  <a:cubicBezTo>
                    <a:pt x="58" y="14"/>
                    <a:pt x="57" y="10"/>
                    <a:pt x="56" y="8"/>
                  </a:cubicBezTo>
                  <a:cubicBezTo>
                    <a:pt x="53" y="6"/>
                    <a:pt x="50" y="8"/>
                    <a:pt x="48" y="12"/>
                  </a:cubicBezTo>
                  <a:cubicBezTo>
                    <a:pt x="47" y="11"/>
                    <a:pt x="46" y="10"/>
                    <a:pt x="45" y="10"/>
                  </a:cubicBezTo>
                  <a:cubicBezTo>
                    <a:pt x="44" y="12"/>
                    <a:pt x="43" y="15"/>
                    <a:pt x="40" y="14"/>
                  </a:cubicBezTo>
                  <a:cubicBezTo>
                    <a:pt x="41" y="12"/>
                    <a:pt x="37" y="12"/>
                    <a:pt x="35" y="9"/>
                  </a:cubicBezTo>
                  <a:cubicBezTo>
                    <a:pt x="32" y="11"/>
                    <a:pt x="30" y="9"/>
                    <a:pt x="27" y="12"/>
                  </a:cubicBezTo>
                  <a:cubicBezTo>
                    <a:pt x="25" y="14"/>
                    <a:pt x="28" y="15"/>
                    <a:pt x="26" y="17"/>
                  </a:cubicBezTo>
                  <a:cubicBezTo>
                    <a:pt x="25" y="18"/>
                    <a:pt x="24" y="20"/>
                    <a:pt x="22" y="18"/>
                  </a:cubicBezTo>
                  <a:cubicBezTo>
                    <a:pt x="24" y="15"/>
                    <a:pt x="24" y="13"/>
                    <a:pt x="22" y="12"/>
                  </a:cubicBezTo>
                  <a:cubicBezTo>
                    <a:pt x="20" y="16"/>
                    <a:pt x="17" y="13"/>
                    <a:pt x="14" y="17"/>
                  </a:cubicBezTo>
                  <a:cubicBezTo>
                    <a:pt x="12" y="15"/>
                    <a:pt x="12" y="17"/>
                    <a:pt x="10" y="17"/>
                  </a:cubicBezTo>
                  <a:cubicBezTo>
                    <a:pt x="9" y="18"/>
                    <a:pt x="8" y="19"/>
                    <a:pt x="8" y="20"/>
                  </a:cubicBezTo>
                  <a:cubicBezTo>
                    <a:pt x="6" y="19"/>
                    <a:pt x="0" y="21"/>
                    <a:pt x="4" y="23"/>
                  </a:cubicBezTo>
                  <a:cubicBezTo>
                    <a:pt x="6" y="23"/>
                    <a:pt x="5" y="21"/>
                    <a:pt x="8" y="21"/>
                  </a:cubicBezTo>
                  <a:cubicBezTo>
                    <a:pt x="8" y="22"/>
                    <a:pt x="8" y="23"/>
                    <a:pt x="9" y="23"/>
                  </a:cubicBezTo>
                  <a:cubicBezTo>
                    <a:pt x="12" y="22"/>
                    <a:pt x="15" y="17"/>
                    <a:pt x="18" y="21"/>
                  </a:cubicBezTo>
                  <a:cubicBezTo>
                    <a:pt x="17" y="24"/>
                    <a:pt x="19" y="25"/>
                    <a:pt x="18" y="27"/>
                  </a:cubicBezTo>
                  <a:cubicBezTo>
                    <a:pt x="22" y="25"/>
                    <a:pt x="26" y="27"/>
                    <a:pt x="29" y="25"/>
                  </a:cubicBezTo>
                  <a:cubicBezTo>
                    <a:pt x="31" y="23"/>
                    <a:pt x="35" y="18"/>
                    <a:pt x="37" y="20"/>
                  </a:cubicBezTo>
                  <a:cubicBezTo>
                    <a:pt x="38" y="19"/>
                    <a:pt x="39" y="17"/>
                    <a:pt x="41" y="16"/>
                  </a:cubicBezTo>
                  <a:cubicBezTo>
                    <a:pt x="42" y="17"/>
                    <a:pt x="44" y="17"/>
                    <a:pt x="46" y="18"/>
                  </a:cubicBezTo>
                  <a:cubicBezTo>
                    <a:pt x="45" y="20"/>
                    <a:pt x="46" y="22"/>
                    <a:pt x="46" y="24"/>
                  </a:cubicBezTo>
                  <a:cubicBezTo>
                    <a:pt x="50" y="22"/>
                    <a:pt x="54" y="22"/>
                    <a:pt x="58" y="21"/>
                  </a:cubicBezTo>
                  <a:cubicBezTo>
                    <a:pt x="58" y="19"/>
                    <a:pt x="61" y="17"/>
                    <a:pt x="62" y="17"/>
                  </a:cubicBezTo>
                  <a:cubicBezTo>
                    <a:pt x="63" y="19"/>
                    <a:pt x="62" y="20"/>
                    <a:pt x="64" y="21"/>
                  </a:cubicBezTo>
                  <a:cubicBezTo>
                    <a:pt x="66" y="20"/>
                    <a:pt x="66" y="18"/>
                    <a:pt x="68" y="16"/>
                  </a:cubicBezTo>
                  <a:cubicBezTo>
                    <a:pt x="70" y="17"/>
                    <a:pt x="71" y="16"/>
                    <a:pt x="73" y="17"/>
                  </a:cubicBezTo>
                  <a:cubicBezTo>
                    <a:pt x="72" y="19"/>
                    <a:pt x="72" y="19"/>
                    <a:pt x="72" y="21"/>
                  </a:cubicBezTo>
                  <a:cubicBezTo>
                    <a:pt x="73" y="22"/>
                    <a:pt x="74" y="21"/>
                    <a:pt x="75" y="22"/>
                  </a:cubicBezTo>
                  <a:cubicBezTo>
                    <a:pt x="77" y="20"/>
                    <a:pt x="76" y="19"/>
                    <a:pt x="77" y="18"/>
                  </a:cubicBezTo>
                  <a:cubicBezTo>
                    <a:pt x="71" y="14"/>
                    <a:pt x="68" y="0"/>
                    <a:pt x="60" y="9"/>
                  </a:cubicBezTo>
                  <a:close/>
                  <a:moveTo>
                    <a:pt x="26" y="21"/>
                  </a:moveTo>
                  <a:cubicBezTo>
                    <a:pt x="26" y="22"/>
                    <a:pt x="27" y="22"/>
                    <a:pt x="28" y="23"/>
                  </a:cubicBezTo>
                  <a:cubicBezTo>
                    <a:pt x="26" y="25"/>
                    <a:pt x="23" y="23"/>
                    <a:pt x="26" y="21"/>
                  </a:cubicBezTo>
                  <a:close/>
                  <a:moveTo>
                    <a:pt x="66" y="15"/>
                  </a:moveTo>
                  <a:cubicBezTo>
                    <a:pt x="64" y="14"/>
                    <a:pt x="64" y="12"/>
                    <a:pt x="66" y="10"/>
                  </a:cubicBezTo>
                  <a:cubicBezTo>
                    <a:pt x="70" y="12"/>
                    <a:pt x="69" y="15"/>
                    <a:pt x="66"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3" name="Freeform 63"/>
            <p:cNvSpPr>
              <a:spLocks noEditPoints="1"/>
            </p:cNvSpPr>
            <p:nvPr/>
          </p:nvSpPr>
          <p:spPr bwMode="auto">
            <a:xfrm>
              <a:off x="5302251" y="3509963"/>
              <a:ext cx="114300" cy="63500"/>
            </a:xfrm>
            <a:custGeom>
              <a:avLst/>
              <a:gdLst>
                <a:gd name="T0" fmla="*/ 32 w 35"/>
                <a:gd name="T1" fmla="*/ 1 h 19"/>
                <a:gd name="T2" fmla="*/ 27 w 35"/>
                <a:gd name="T3" fmla="*/ 3 h 19"/>
                <a:gd name="T4" fmla="*/ 25 w 35"/>
                <a:gd name="T5" fmla="*/ 1 h 19"/>
                <a:gd name="T6" fmla="*/ 15 w 35"/>
                <a:gd name="T7" fmla="*/ 3 h 19"/>
                <a:gd name="T8" fmla="*/ 13 w 35"/>
                <a:gd name="T9" fmla="*/ 0 h 19"/>
                <a:gd name="T10" fmla="*/ 5 w 35"/>
                <a:gd name="T11" fmla="*/ 4 h 19"/>
                <a:gd name="T12" fmla="*/ 5 w 35"/>
                <a:gd name="T13" fmla="*/ 1 h 19"/>
                <a:gd name="T14" fmla="*/ 2 w 35"/>
                <a:gd name="T15" fmla="*/ 3 h 19"/>
                <a:gd name="T16" fmla="*/ 4 w 35"/>
                <a:gd name="T17" fmla="*/ 6 h 19"/>
                <a:gd name="T18" fmla="*/ 0 w 35"/>
                <a:gd name="T19" fmla="*/ 16 h 19"/>
                <a:gd name="T20" fmla="*/ 3 w 35"/>
                <a:gd name="T21" fmla="*/ 19 h 19"/>
                <a:gd name="T22" fmla="*/ 13 w 35"/>
                <a:gd name="T23" fmla="*/ 12 h 19"/>
                <a:gd name="T24" fmla="*/ 11 w 35"/>
                <a:gd name="T25" fmla="*/ 7 h 19"/>
                <a:gd name="T26" fmla="*/ 14 w 35"/>
                <a:gd name="T27" fmla="*/ 14 h 19"/>
                <a:gd name="T28" fmla="*/ 24 w 35"/>
                <a:gd name="T29" fmla="*/ 14 h 19"/>
                <a:gd name="T30" fmla="*/ 27 w 35"/>
                <a:gd name="T31" fmla="*/ 9 h 19"/>
                <a:gd name="T32" fmla="*/ 29 w 35"/>
                <a:gd name="T33" fmla="*/ 15 h 19"/>
                <a:gd name="T34" fmla="*/ 35 w 35"/>
                <a:gd name="T35" fmla="*/ 10 h 19"/>
                <a:gd name="T36" fmla="*/ 32 w 35"/>
                <a:gd name="T37" fmla="*/ 1 h 19"/>
                <a:gd name="T38" fmla="*/ 19 w 35"/>
                <a:gd name="T39" fmla="*/ 13 h 19"/>
                <a:gd name="T40" fmla="*/ 20 w 35"/>
                <a:gd name="T41" fmla="*/ 6 h 19"/>
                <a:gd name="T42" fmla="*/ 19 w 35"/>
                <a:gd name="T43" fmla="*/ 13 h 19"/>
                <a:gd name="T44" fmla="*/ 22 w 35"/>
                <a:gd name="T45" fmla="*/ 4 h 19"/>
                <a:gd name="T46" fmla="*/ 25 w 35"/>
                <a:gd name="T47" fmla="*/ 5 h 19"/>
                <a:gd name="T48" fmla="*/ 22 w 35"/>
                <a:gd name="T4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19">
                  <a:moveTo>
                    <a:pt x="32" y="1"/>
                  </a:moveTo>
                  <a:cubicBezTo>
                    <a:pt x="30" y="2"/>
                    <a:pt x="29" y="5"/>
                    <a:pt x="27" y="3"/>
                  </a:cubicBezTo>
                  <a:cubicBezTo>
                    <a:pt x="26" y="2"/>
                    <a:pt x="27" y="1"/>
                    <a:pt x="25" y="1"/>
                  </a:cubicBezTo>
                  <a:cubicBezTo>
                    <a:pt x="22" y="2"/>
                    <a:pt x="18" y="0"/>
                    <a:pt x="15" y="3"/>
                  </a:cubicBezTo>
                  <a:cubicBezTo>
                    <a:pt x="12" y="2"/>
                    <a:pt x="15" y="1"/>
                    <a:pt x="13" y="0"/>
                  </a:cubicBezTo>
                  <a:cubicBezTo>
                    <a:pt x="11" y="1"/>
                    <a:pt x="8" y="6"/>
                    <a:pt x="5" y="4"/>
                  </a:cubicBezTo>
                  <a:cubicBezTo>
                    <a:pt x="4" y="3"/>
                    <a:pt x="7" y="2"/>
                    <a:pt x="5" y="1"/>
                  </a:cubicBezTo>
                  <a:cubicBezTo>
                    <a:pt x="4" y="2"/>
                    <a:pt x="2" y="2"/>
                    <a:pt x="2" y="3"/>
                  </a:cubicBezTo>
                  <a:cubicBezTo>
                    <a:pt x="2" y="4"/>
                    <a:pt x="2" y="5"/>
                    <a:pt x="4" y="6"/>
                  </a:cubicBezTo>
                  <a:cubicBezTo>
                    <a:pt x="4" y="11"/>
                    <a:pt x="3" y="15"/>
                    <a:pt x="0" y="16"/>
                  </a:cubicBezTo>
                  <a:cubicBezTo>
                    <a:pt x="1" y="17"/>
                    <a:pt x="1" y="18"/>
                    <a:pt x="3" y="19"/>
                  </a:cubicBezTo>
                  <a:cubicBezTo>
                    <a:pt x="6" y="17"/>
                    <a:pt x="8" y="15"/>
                    <a:pt x="13" y="12"/>
                  </a:cubicBezTo>
                  <a:cubicBezTo>
                    <a:pt x="11" y="11"/>
                    <a:pt x="9" y="9"/>
                    <a:pt x="11" y="7"/>
                  </a:cubicBezTo>
                  <a:cubicBezTo>
                    <a:pt x="14" y="9"/>
                    <a:pt x="15" y="12"/>
                    <a:pt x="14" y="14"/>
                  </a:cubicBezTo>
                  <a:cubicBezTo>
                    <a:pt x="18" y="16"/>
                    <a:pt x="21" y="15"/>
                    <a:pt x="24" y="14"/>
                  </a:cubicBezTo>
                  <a:cubicBezTo>
                    <a:pt x="26" y="12"/>
                    <a:pt x="23" y="9"/>
                    <a:pt x="27" y="9"/>
                  </a:cubicBezTo>
                  <a:cubicBezTo>
                    <a:pt x="27" y="11"/>
                    <a:pt x="28" y="13"/>
                    <a:pt x="29" y="15"/>
                  </a:cubicBezTo>
                  <a:cubicBezTo>
                    <a:pt x="31" y="13"/>
                    <a:pt x="34" y="13"/>
                    <a:pt x="35" y="10"/>
                  </a:cubicBezTo>
                  <a:cubicBezTo>
                    <a:pt x="32" y="8"/>
                    <a:pt x="35" y="4"/>
                    <a:pt x="32" y="1"/>
                  </a:cubicBezTo>
                  <a:close/>
                  <a:moveTo>
                    <a:pt x="19" y="13"/>
                  </a:moveTo>
                  <a:cubicBezTo>
                    <a:pt x="16" y="11"/>
                    <a:pt x="17" y="8"/>
                    <a:pt x="20" y="6"/>
                  </a:cubicBezTo>
                  <a:cubicBezTo>
                    <a:pt x="22" y="8"/>
                    <a:pt x="21" y="12"/>
                    <a:pt x="19" y="13"/>
                  </a:cubicBezTo>
                  <a:close/>
                  <a:moveTo>
                    <a:pt x="22" y="4"/>
                  </a:moveTo>
                  <a:cubicBezTo>
                    <a:pt x="23" y="3"/>
                    <a:pt x="24" y="3"/>
                    <a:pt x="25" y="5"/>
                  </a:cubicBezTo>
                  <a:cubicBezTo>
                    <a:pt x="24" y="5"/>
                    <a:pt x="23" y="5"/>
                    <a:pt x="2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4" name="Freeform 64"/>
            <p:cNvSpPr>
              <a:spLocks noEditPoints="1"/>
            </p:cNvSpPr>
            <p:nvPr/>
          </p:nvSpPr>
          <p:spPr bwMode="auto">
            <a:xfrm>
              <a:off x="4811713" y="3516313"/>
              <a:ext cx="490538" cy="119063"/>
            </a:xfrm>
            <a:custGeom>
              <a:avLst/>
              <a:gdLst>
                <a:gd name="T0" fmla="*/ 151 w 151"/>
                <a:gd name="T1" fmla="*/ 0 h 36"/>
                <a:gd name="T2" fmla="*/ 136 w 151"/>
                <a:gd name="T3" fmla="*/ 5 h 36"/>
                <a:gd name="T4" fmla="*/ 131 w 151"/>
                <a:gd name="T5" fmla="*/ 5 h 36"/>
                <a:gd name="T6" fmla="*/ 106 w 151"/>
                <a:gd name="T7" fmla="*/ 10 h 36"/>
                <a:gd name="T8" fmla="*/ 95 w 151"/>
                <a:gd name="T9" fmla="*/ 7 h 36"/>
                <a:gd name="T10" fmla="*/ 87 w 151"/>
                <a:gd name="T11" fmla="*/ 16 h 36"/>
                <a:gd name="T12" fmla="*/ 90 w 151"/>
                <a:gd name="T13" fmla="*/ 17 h 36"/>
                <a:gd name="T14" fmla="*/ 84 w 151"/>
                <a:gd name="T15" fmla="*/ 15 h 36"/>
                <a:gd name="T16" fmla="*/ 87 w 151"/>
                <a:gd name="T17" fmla="*/ 9 h 36"/>
                <a:gd name="T18" fmla="*/ 69 w 151"/>
                <a:gd name="T19" fmla="*/ 11 h 36"/>
                <a:gd name="T20" fmla="*/ 58 w 151"/>
                <a:gd name="T21" fmla="*/ 14 h 36"/>
                <a:gd name="T22" fmla="*/ 44 w 151"/>
                <a:gd name="T23" fmla="*/ 14 h 36"/>
                <a:gd name="T24" fmla="*/ 37 w 151"/>
                <a:gd name="T25" fmla="*/ 15 h 36"/>
                <a:gd name="T26" fmla="*/ 34 w 151"/>
                <a:gd name="T27" fmla="*/ 20 h 36"/>
                <a:gd name="T28" fmla="*/ 23 w 151"/>
                <a:gd name="T29" fmla="*/ 16 h 36"/>
                <a:gd name="T30" fmla="*/ 20 w 151"/>
                <a:gd name="T31" fmla="*/ 17 h 36"/>
                <a:gd name="T32" fmla="*/ 13 w 151"/>
                <a:gd name="T33" fmla="*/ 21 h 36"/>
                <a:gd name="T34" fmla="*/ 2 w 151"/>
                <a:gd name="T35" fmla="*/ 28 h 36"/>
                <a:gd name="T36" fmla="*/ 9 w 151"/>
                <a:gd name="T37" fmla="*/ 29 h 36"/>
                <a:gd name="T38" fmla="*/ 11 w 151"/>
                <a:gd name="T39" fmla="*/ 33 h 36"/>
                <a:gd name="T40" fmla="*/ 22 w 151"/>
                <a:gd name="T41" fmla="*/ 35 h 36"/>
                <a:gd name="T42" fmla="*/ 31 w 151"/>
                <a:gd name="T43" fmla="*/ 33 h 36"/>
                <a:gd name="T44" fmla="*/ 40 w 151"/>
                <a:gd name="T45" fmla="*/ 33 h 36"/>
                <a:gd name="T46" fmla="*/ 55 w 151"/>
                <a:gd name="T47" fmla="*/ 24 h 36"/>
                <a:gd name="T48" fmla="*/ 68 w 151"/>
                <a:gd name="T49" fmla="*/ 25 h 36"/>
                <a:gd name="T50" fmla="*/ 69 w 151"/>
                <a:gd name="T51" fmla="*/ 29 h 36"/>
                <a:gd name="T52" fmla="*/ 92 w 151"/>
                <a:gd name="T53" fmla="*/ 23 h 36"/>
                <a:gd name="T54" fmla="*/ 99 w 151"/>
                <a:gd name="T55" fmla="*/ 22 h 36"/>
                <a:gd name="T56" fmla="*/ 107 w 151"/>
                <a:gd name="T57" fmla="*/ 17 h 36"/>
                <a:gd name="T58" fmla="*/ 113 w 151"/>
                <a:gd name="T59" fmla="*/ 22 h 36"/>
                <a:gd name="T60" fmla="*/ 127 w 151"/>
                <a:gd name="T61" fmla="*/ 18 h 36"/>
                <a:gd name="T62" fmla="*/ 134 w 151"/>
                <a:gd name="T63" fmla="*/ 11 h 36"/>
                <a:gd name="T64" fmla="*/ 132 w 151"/>
                <a:gd name="T65" fmla="*/ 16 h 36"/>
                <a:gd name="T66" fmla="*/ 144 w 151"/>
                <a:gd name="T67" fmla="*/ 8 h 36"/>
                <a:gd name="T68" fmla="*/ 144 w 151"/>
                <a:gd name="T69" fmla="*/ 18 h 36"/>
                <a:gd name="T70" fmla="*/ 151 w 151"/>
                <a:gd name="T71" fmla="*/ 8 h 36"/>
                <a:gd name="T72" fmla="*/ 16 w 151"/>
                <a:gd name="T73" fmla="*/ 23 h 36"/>
                <a:gd name="T74" fmla="*/ 20 w 151"/>
                <a:gd name="T75" fmla="*/ 23 h 36"/>
                <a:gd name="T76" fmla="*/ 32 w 151"/>
                <a:gd name="T77" fmla="*/ 21 h 36"/>
                <a:gd name="T78" fmla="*/ 30 w 151"/>
                <a:gd name="T79" fmla="*/ 24 h 36"/>
                <a:gd name="T80" fmla="*/ 46 w 151"/>
                <a:gd name="T81" fmla="*/ 24 h 36"/>
                <a:gd name="T82" fmla="*/ 73 w 151"/>
                <a:gd name="T83" fmla="*/ 28 h 36"/>
                <a:gd name="T84" fmla="*/ 73 w 151"/>
                <a:gd name="T85" fmla="*/ 28 h 36"/>
                <a:gd name="T86" fmla="*/ 73 w 151"/>
                <a:gd name="T87" fmla="*/ 23 h 36"/>
                <a:gd name="T88" fmla="*/ 79 w 151"/>
                <a:gd name="T89" fmla="*/ 11 h 36"/>
                <a:gd name="T90" fmla="*/ 77 w 151"/>
                <a:gd name="T91" fmla="*/ 13 h 36"/>
                <a:gd name="T92" fmla="*/ 103 w 151"/>
                <a:gd name="T93" fmla="*/ 15 h 36"/>
                <a:gd name="T94" fmla="*/ 102 w 151"/>
                <a:gd name="T95" fmla="*/ 17 h 36"/>
                <a:gd name="T96" fmla="*/ 111 w 151"/>
                <a:gd name="T97" fmla="*/ 11 h 36"/>
                <a:gd name="T98" fmla="*/ 111 w 151"/>
                <a:gd name="T99" fmla="*/ 14 h 36"/>
                <a:gd name="T100" fmla="*/ 119 w 151"/>
                <a:gd name="T101"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1" h="36">
                  <a:moveTo>
                    <a:pt x="151" y="8"/>
                  </a:moveTo>
                  <a:cubicBezTo>
                    <a:pt x="147" y="5"/>
                    <a:pt x="150" y="2"/>
                    <a:pt x="151" y="0"/>
                  </a:cubicBezTo>
                  <a:cubicBezTo>
                    <a:pt x="148" y="0"/>
                    <a:pt x="145" y="0"/>
                    <a:pt x="143" y="1"/>
                  </a:cubicBezTo>
                  <a:cubicBezTo>
                    <a:pt x="143" y="4"/>
                    <a:pt x="139" y="5"/>
                    <a:pt x="136" y="5"/>
                  </a:cubicBezTo>
                  <a:cubicBezTo>
                    <a:pt x="137" y="4"/>
                    <a:pt x="136" y="3"/>
                    <a:pt x="135" y="2"/>
                  </a:cubicBezTo>
                  <a:cubicBezTo>
                    <a:pt x="134" y="2"/>
                    <a:pt x="133" y="7"/>
                    <a:pt x="131" y="5"/>
                  </a:cubicBezTo>
                  <a:cubicBezTo>
                    <a:pt x="131" y="4"/>
                    <a:pt x="130" y="3"/>
                    <a:pt x="128" y="2"/>
                  </a:cubicBezTo>
                  <a:cubicBezTo>
                    <a:pt x="123" y="9"/>
                    <a:pt x="111" y="2"/>
                    <a:pt x="106" y="10"/>
                  </a:cubicBezTo>
                  <a:cubicBezTo>
                    <a:pt x="102" y="8"/>
                    <a:pt x="99" y="11"/>
                    <a:pt x="96" y="10"/>
                  </a:cubicBezTo>
                  <a:cubicBezTo>
                    <a:pt x="95" y="9"/>
                    <a:pt x="97" y="8"/>
                    <a:pt x="95" y="7"/>
                  </a:cubicBezTo>
                  <a:cubicBezTo>
                    <a:pt x="92" y="10"/>
                    <a:pt x="89" y="9"/>
                    <a:pt x="85" y="15"/>
                  </a:cubicBezTo>
                  <a:cubicBezTo>
                    <a:pt x="86" y="15"/>
                    <a:pt x="86" y="16"/>
                    <a:pt x="87" y="16"/>
                  </a:cubicBezTo>
                  <a:cubicBezTo>
                    <a:pt x="89" y="15"/>
                    <a:pt x="91" y="11"/>
                    <a:pt x="94" y="11"/>
                  </a:cubicBezTo>
                  <a:cubicBezTo>
                    <a:pt x="94" y="13"/>
                    <a:pt x="91" y="15"/>
                    <a:pt x="90" y="17"/>
                  </a:cubicBezTo>
                  <a:cubicBezTo>
                    <a:pt x="86" y="15"/>
                    <a:pt x="83" y="20"/>
                    <a:pt x="80" y="18"/>
                  </a:cubicBezTo>
                  <a:cubicBezTo>
                    <a:pt x="81" y="15"/>
                    <a:pt x="83" y="17"/>
                    <a:pt x="84" y="15"/>
                  </a:cubicBezTo>
                  <a:cubicBezTo>
                    <a:pt x="85" y="13"/>
                    <a:pt x="83" y="12"/>
                    <a:pt x="83" y="10"/>
                  </a:cubicBezTo>
                  <a:cubicBezTo>
                    <a:pt x="85" y="10"/>
                    <a:pt x="86" y="10"/>
                    <a:pt x="87" y="9"/>
                  </a:cubicBezTo>
                  <a:cubicBezTo>
                    <a:pt x="85" y="9"/>
                    <a:pt x="86" y="6"/>
                    <a:pt x="85" y="8"/>
                  </a:cubicBezTo>
                  <a:cubicBezTo>
                    <a:pt x="81" y="8"/>
                    <a:pt x="74" y="10"/>
                    <a:pt x="69" y="11"/>
                  </a:cubicBezTo>
                  <a:cubicBezTo>
                    <a:pt x="67" y="12"/>
                    <a:pt x="69" y="14"/>
                    <a:pt x="67" y="16"/>
                  </a:cubicBezTo>
                  <a:cubicBezTo>
                    <a:pt x="64" y="14"/>
                    <a:pt x="61" y="13"/>
                    <a:pt x="58" y="14"/>
                  </a:cubicBezTo>
                  <a:cubicBezTo>
                    <a:pt x="59" y="15"/>
                    <a:pt x="59" y="16"/>
                    <a:pt x="58" y="17"/>
                  </a:cubicBezTo>
                  <a:cubicBezTo>
                    <a:pt x="56" y="13"/>
                    <a:pt x="49" y="17"/>
                    <a:pt x="44" y="14"/>
                  </a:cubicBezTo>
                  <a:cubicBezTo>
                    <a:pt x="42" y="16"/>
                    <a:pt x="44" y="17"/>
                    <a:pt x="42" y="18"/>
                  </a:cubicBezTo>
                  <a:cubicBezTo>
                    <a:pt x="40" y="17"/>
                    <a:pt x="40" y="15"/>
                    <a:pt x="37" y="15"/>
                  </a:cubicBezTo>
                  <a:cubicBezTo>
                    <a:pt x="36" y="17"/>
                    <a:pt x="39" y="18"/>
                    <a:pt x="37" y="20"/>
                  </a:cubicBezTo>
                  <a:cubicBezTo>
                    <a:pt x="36" y="21"/>
                    <a:pt x="35" y="21"/>
                    <a:pt x="34" y="20"/>
                  </a:cubicBezTo>
                  <a:cubicBezTo>
                    <a:pt x="35" y="19"/>
                    <a:pt x="34" y="18"/>
                    <a:pt x="35" y="17"/>
                  </a:cubicBezTo>
                  <a:cubicBezTo>
                    <a:pt x="29" y="13"/>
                    <a:pt x="28" y="19"/>
                    <a:pt x="23" y="16"/>
                  </a:cubicBezTo>
                  <a:cubicBezTo>
                    <a:pt x="22" y="18"/>
                    <a:pt x="20" y="19"/>
                    <a:pt x="18" y="19"/>
                  </a:cubicBezTo>
                  <a:cubicBezTo>
                    <a:pt x="19" y="17"/>
                    <a:pt x="20" y="18"/>
                    <a:pt x="20" y="17"/>
                  </a:cubicBezTo>
                  <a:cubicBezTo>
                    <a:pt x="18" y="15"/>
                    <a:pt x="17" y="19"/>
                    <a:pt x="15" y="17"/>
                  </a:cubicBezTo>
                  <a:cubicBezTo>
                    <a:pt x="14" y="19"/>
                    <a:pt x="13" y="20"/>
                    <a:pt x="13" y="21"/>
                  </a:cubicBezTo>
                  <a:cubicBezTo>
                    <a:pt x="8" y="20"/>
                    <a:pt x="2" y="24"/>
                    <a:pt x="0" y="26"/>
                  </a:cubicBezTo>
                  <a:cubicBezTo>
                    <a:pt x="1" y="27"/>
                    <a:pt x="2" y="27"/>
                    <a:pt x="2" y="28"/>
                  </a:cubicBezTo>
                  <a:cubicBezTo>
                    <a:pt x="4" y="26"/>
                    <a:pt x="5" y="25"/>
                    <a:pt x="7" y="25"/>
                  </a:cubicBezTo>
                  <a:cubicBezTo>
                    <a:pt x="6" y="26"/>
                    <a:pt x="8" y="27"/>
                    <a:pt x="9" y="29"/>
                  </a:cubicBezTo>
                  <a:cubicBezTo>
                    <a:pt x="10" y="28"/>
                    <a:pt x="11" y="26"/>
                    <a:pt x="13" y="28"/>
                  </a:cubicBezTo>
                  <a:cubicBezTo>
                    <a:pt x="14" y="30"/>
                    <a:pt x="11" y="31"/>
                    <a:pt x="11" y="33"/>
                  </a:cubicBezTo>
                  <a:cubicBezTo>
                    <a:pt x="12" y="32"/>
                    <a:pt x="13" y="33"/>
                    <a:pt x="13" y="34"/>
                  </a:cubicBezTo>
                  <a:cubicBezTo>
                    <a:pt x="15" y="31"/>
                    <a:pt x="19" y="36"/>
                    <a:pt x="22" y="35"/>
                  </a:cubicBezTo>
                  <a:cubicBezTo>
                    <a:pt x="23" y="34"/>
                    <a:pt x="23" y="32"/>
                    <a:pt x="24" y="31"/>
                  </a:cubicBezTo>
                  <a:cubicBezTo>
                    <a:pt x="27" y="34"/>
                    <a:pt x="28" y="30"/>
                    <a:pt x="31" y="33"/>
                  </a:cubicBezTo>
                  <a:cubicBezTo>
                    <a:pt x="34" y="33"/>
                    <a:pt x="36" y="31"/>
                    <a:pt x="39" y="31"/>
                  </a:cubicBezTo>
                  <a:cubicBezTo>
                    <a:pt x="39" y="32"/>
                    <a:pt x="39" y="33"/>
                    <a:pt x="40" y="33"/>
                  </a:cubicBezTo>
                  <a:cubicBezTo>
                    <a:pt x="44" y="34"/>
                    <a:pt x="47" y="27"/>
                    <a:pt x="51" y="31"/>
                  </a:cubicBezTo>
                  <a:cubicBezTo>
                    <a:pt x="53" y="29"/>
                    <a:pt x="51" y="25"/>
                    <a:pt x="55" y="24"/>
                  </a:cubicBezTo>
                  <a:cubicBezTo>
                    <a:pt x="56" y="26"/>
                    <a:pt x="54" y="27"/>
                    <a:pt x="54" y="29"/>
                  </a:cubicBezTo>
                  <a:cubicBezTo>
                    <a:pt x="59" y="32"/>
                    <a:pt x="64" y="29"/>
                    <a:pt x="68" y="25"/>
                  </a:cubicBezTo>
                  <a:cubicBezTo>
                    <a:pt x="67" y="23"/>
                    <a:pt x="63" y="26"/>
                    <a:pt x="63" y="23"/>
                  </a:cubicBezTo>
                  <a:cubicBezTo>
                    <a:pt x="65" y="20"/>
                    <a:pt x="72" y="26"/>
                    <a:pt x="69" y="29"/>
                  </a:cubicBezTo>
                  <a:cubicBezTo>
                    <a:pt x="73" y="30"/>
                    <a:pt x="78" y="29"/>
                    <a:pt x="81" y="24"/>
                  </a:cubicBezTo>
                  <a:cubicBezTo>
                    <a:pt x="85" y="26"/>
                    <a:pt x="88" y="23"/>
                    <a:pt x="92" y="23"/>
                  </a:cubicBezTo>
                  <a:cubicBezTo>
                    <a:pt x="92" y="21"/>
                    <a:pt x="92" y="20"/>
                    <a:pt x="93" y="18"/>
                  </a:cubicBezTo>
                  <a:cubicBezTo>
                    <a:pt x="95" y="18"/>
                    <a:pt x="97" y="21"/>
                    <a:pt x="99" y="22"/>
                  </a:cubicBezTo>
                  <a:cubicBezTo>
                    <a:pt x="100" y="20"/>
                    <a:pt x="102" y="22"/>
                    <a:pt x="104" y="21"/>
                  </a:cubicBezTo>
                  <a:cubicBezTo>
                    <a:pt x="106" y="20"/>
                    <a:pt x="104" y="17"/>
                    <a:pt x="107" y="17"/>
                  </a:cubicBezTo>
                  <a:cubicBezTo>
                    <a:pt x="109" y="18"/>
                    <a:pt x="106" y="19"/>
                    <a:pt x="107" y="20"/>
                  </a:cubicBezTo>
                  <a:cubicBezTo>
                    <a:pt x="109" y="19"/>
                    <a:pt x="111" y="22"/>
                    <a:pt x="113" y="22"/>
                  </a:cubicBezTo>
                  <a:cubicBezTo>
                    <a:pt x="115" y="22"/>
                    <a:pt x="113" y="20"/>
                    <a:pt x="114" y="19"/>
                  </a:cubicBezTo>
                  <a:cubicBezTo>
                    <a:pt x="119" y="19"/>
                    <a:pt x="123" y="21"/>
                    <a:pt x="127" y="18"/>
                  </a:cubicBezTo>
                  <a:cubicBezTo>
                    <a:pt x="126" y="17"/>
                    <a:pt x="124" y="17"/>
                    <a:pt x="125" y="16"/>
                  </a:cubicBezTo>
                  <a:cubicBezTo>
                    <a:pt x="128" y="15"/>
                    <a:pt x="131" y="10"/>
                    <a:pt x="134" y="11"/>
                  </a:cubicBezTo>
                  <a:cubicBezTo>
                    <a:pt x="134" y="12"/>
                    <a:pt x="135" y="13"/>
                    <a:pt x="135" y="14"/>
                  </a:cubicBezTo>
                  <a:cubicBezTo>
                    <a:pt x="134" y="15"/>
                    <a:pt x="133" y="15"/>
                    <a:pt x="132" y="16"/>
                  </a:cubicBezTo>
                  <a:cubicBezTo>
                    <a:pt x="135" y="19"/>
                    <a:pt x="139" y="16"/>
                    <a:pt x="140" y="18"/>
                  </a:cubicBezTo>
                  <a:cubicBezTo>
                    <a:pt x="140" y="14"/>
                    <a:pt x="138" y="9"/>
                    <a:pt x="144" y="8"/>
                  </a:cubicBezTo>
                  <a:cubicBezTo>
                    <a:pt x="145" y="11"/>
                    <a:pt x="144" y="14"/>
                    <a:pt x="142" y="17"/>
                  </a:cubicBezTo>
                  <a:cubicBezTo>
                    <a:pt x="143" y="18"/>
                    <a:pt x="144" y="18"/>
                    <a:pt x="144" y="18"/>
                  </a:cubicBezTo>
                  <a:cubicBezTo>
                    <a:pt x="145" y="18"/>
                    <a:pt x="145" y="18"/>
                    <a:pt x="145" y="18"/>
                  </a:cubicBezTo>
                  <a:cubicBezTo>
                    <a:pt x="142" y="15"/>
                    <a:pt x="148" y="12"/>
                    <a:pt x="151" y="8"/>
                  </a:cubicBezTo>
                  <a:close/>
                  <a:moveTo>
                    <a:pt x="20" y="23"/>
                  </a:moveTo>
                  <a:cubicBezTo>
                    <a:pt x="19" y="25"/>
                    <a:pt x="17" y="24"/>
                    <a:pt x="16" y="23"/>
                  </a:cubicBezTo>
                  <a:cubicBezTo>
                    <a:pt x="16" y="21"/>
                    <a:pt x="15" y="21"/>
                    <a:pt x="16" y="19"/>
                  </a:cubicBezTo>
                  <a:cubicBezTo>
                    <a:pt x="18" y="19"/>
                    <a:pt x="20" y="22"/>
                    <a:pt x="20" y="23"/>
                  </a:cubicBezTo>
                  <a:close/>
                  <a:moveTo>
                    <a:pt x="30" y="24"/>
                  </a:moveTo>
                  <a:cubicBezTo>
                    <a:pt x="30" y="23"/>
                    <a:pt x="30" y="22"/>
                    <a:pt x="32" y="21"/>
                  </a:cubicBezTo>
                  <a:cubicBezTo>
                    <a:pt x="33" y="22"/>
                    <a:pt x="33" y="22"/>
                    <a:pt x="34" y="22"/>
                  </a:cubicBezTo>
                  <a:cubicBezTo>
                    <a:pt x="32" y="24"/>
                    <a:pt x="31" y="26"/>
                    <a:pt x="30" y="24"/>
                  </a:cubicBezTo>
                  <a:close/>
                  <a:moveTo>
                    <a:pt x="46" y="28"/>
                  </a:moveTo>
                  <a:cubicBezTo>
                    <a:pt x="44" y="26"/>
                    <a:pt x="44" y="25"/>
                    <a:pt x="46" y="24"/>
                  </a:cubicBezTo>
                  <a:cubicBezTo>
                    <a:pt x="48" y="25"/>
                    <a:pt x="47" y="26"/>
                    <a:pt x="46" y="28"/>
                  </a:cubicBezTo>
                  <a:close/>
                  <a:moveTo>
                    <a:pt x="73" y="28"/>
                  </a:moveTo>
                  <a:cubicBezTo>
                    <a:pt x="72" y="26"/>
                    <a:pt x="75" y="26"/>
                    <a:pt x="75" y="24"/>
                  </a:cubicBezTo>
                  <a:cubicBezTo>
                    <a:pt x="78" y="26"/>
                    <a:pt x="74" y="27"/>
                    <a:pt x="73" y="28"/>
                  </a:cubicBezTo>
                  <a:close/>
                  <a:moveTo>
                    <a:pt x="77" y="13"/>
                  </a:moveTo>
                  <a:cubicBezTo>
                    <a:pt x="77" y="17"/>
                    <a:pt x="74" y="19"/>
                    <a:pt x="73" y="23"/>
                  </a:cubicBezTo>
                  <a:cubicBezTo>
                    <a:pt x="69" y="19"/>
                    <a:pt x="75" y="15"/>
                    <a:pt x="75" y="11"/>
                  </a:cubicBezTo>
                  <a:cubicBezTo>
                    <a:pt x="77" y="13"/>
                    <a:pt x="78" y="12"/>
                    <a:pt x="79" y="11"/>
                  </a:cubicBezTo>
                  <a:cubicBezTo>
                    <a:pt x="80" y="12"/>
                    <a:pt x="80" y="13"/>
                    <a:pt x="80" y="13"/>
                  </a:cubicBezTo>
                  <a:cubicBezTo>
                    <a:pt x="79" y="15"/>
                    <a:pt x="78" y="12"/>
                    <a:pt x="77" y="13"/>
                  </a:cubicBezTo>
                  <a:close/>
                  <a:moveTo>
                    <a:pt x="102" y="17"/>
                  </a:moveTo>
                  <a:cubicBezTo>
                    <a:pt x="102" y="16"/>
                    <a:pt x="103" y="16"/>
                    <a:pt x="103" y="15"/>
                  </a:cubicBezTo>
                  <a:cubicBezTo>
                    <a:pt x="105" y="16"/>
                    <a:pt x="105" y="16"/>
                    <a:pt x="105" y="17"/>
                  </a:cubicBezTo>
                  <a:cubicBezTo>
                    <a:pt x="104" y="17"/>
                    <a:pt x="103" y="19"/>
                    <a:pt x="102" y="17"/>
                  </a:cubicBezTo>
                  <a:close/>
                  <a:moveTo>
                    <a:pt x="111" y="14"/>
                  </a:moveTo>
                  <a:cubicBezTo>
                    <a:pt x="109" y="13"/>
                    <a:pt x="109" y="12"/>
                    <a:pt x="111" y="11"/>
                  </a:cubicBezTo>
                  <a:cubicBezTo>
                    <a:pt x="111" y="11"/>
                    <a:pt x="112" y="12"/>
                    <a:pt x="113" y="12"/>
                  </a:cubicBezTo>
                  <a:cubicBezTo>
                    <a:pt x="112" y="13"/>
                    <a:pt x="112" y="14"/>
                    <a:pt x="111" y="14"/>
                  </a:cubicBezTo>
                  <a:close/>
                  <a:moveTo>
                    <a:pt x="117" y="18"/>
                  </a:moveTo>
                  <a:cubicBezTo>
                    <a:pt x="115" y="15"/>
                    <a:pt x="115" y="10"/>
                    <a:pt x="119" y="11"/>
                  </a:cubicBezTo>
                  <a:cubicBezTo>
                    <a:pt x="120" y="13"/>
                    <a:pt x="119" y="15"/>
                    <a:pt x="11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5" name="Freeform 65"/>
            <p:cNvSpPr>
              <a:spLocks noEditPoints="1"/>
            </p:cNvSpPr>
            <p:nvPr/>
          </p:nvSpPr>
          <p:spPr bwMode="auto">
            <a:xfrm>
              <a:off x="6772276" y="3287713"/>
              <a:ext cx="611188" cy="298450"/>
            </a:xfrm>
            <a:custGeom>
              <a:avLst/>
              <a:gdLst>
                <a:gd name="T0" fmla="*/ 148 w 188"/>
                <a:gd name="T1" fmla="*/ 7 h 90"/>
                <a:gd name="T2" fmla="*/ 132 w 188"/>
                <a:gd name="T3" fmla="*/ 7 h 90"/>
                <a:gd name="T4" fmla="*/ 114 w 188"/>
                <a:gd name="T5" fmla="*/ 4 h 90"/>
                <a:gd name="T6" fmla="*/ 122 w 188"/>
                <a:gd name="T7" fmla="*/ 9 h 90"/>
                <a:gd name="T8" fmla="*/ 105 w 188"/>
                <a:gd name="T9" fmla="*/ 18 h 90"/>
                <a:gd name="T10" fmla="*/ 95 w 188"/>
                <a:gd name="T11" fmla="*/ 18 h 90"/>
                <a:gd name="T12" fmla="*/ 81 w 188"/>
                <a:gd name="T13" fmla="*/ 32 h 90"/>
                <a:gd name="T14" fmla="*/ 90 w 188"/>
                <a:gd name="T15" fmla="*/ 40 h 90"/>
                <a:gd name="T16" fmla="*/ 82 w 188"/>
                <a:gd name="T17" fmla="*/ 50 h 90"/>
                <a:gd name="T18" fmla="*/ 60 w 188"/>
                <a:gd name="T19" fmla="*/ 49 h 90"/>
                <a:gd name="T20" fmla="*/ 45 w 188"/>
                <a:gd name="T21" fmla="*/ 54 h 90"/>
                <a:gd name="T22" fmla="*/ 31 w 188"/>
                <a:gd name="T23" fmla="*/ 72 h 90"/>
                <a:gd name="T24" fmla="*/ 22 w 188"/>
                <a:gd name="T25" fmla="*/ 63 h 90"/>
                <a:gd name="T26" fmla="*/ 4 w 188"/>
                <a:gd name="T27" fmla="*/ 83 h 90"/>
                <a:gd name="T28" fmla="*/ 13 w 188"/>
                <a:gd name="T29" fmla="*/ 87 h 90"/>
                <a:gd name="T30" fmla="*/ 19 w 188"/>
                <a:gd name="T31" fmla="*/ 80 h 90"/>
                <a:gd name="T32" fmla="*/ 35 w 188"/>
                <a:gd name="T33" fmla="*/ 76 h 90"/>
                <a:gd name="T34" fmla="*/ 53 w 188"/>
                <a:gd name="T35" fmla="*/ 74 h 90"/>
                <a:gd name="T36" fmla="*/ 63 w 188"/>
                <a:gd name="T37" fmla="*/ 62 h 90"/>
                <a:gd name="T38" fmla="*/ 81 w 188"/>
                <a:gd name="T39" fmla="*/ 57 h 90"/>
                <a:gd name="T40" fmla="*/ 84 w 188"/>
                <a:gd name="T41" fmla="*/ 57 h 90"/>
                <a:gd name="T42" fmla="*/ 89 w 188"/>
                <a:gd name="T43" fmla="*/ 50 h 90"/>
                <a:gd name="T44" fmla="*/ 95 w 188"/>
                <a:gd name="T45" fmla="*/ 52 h 90"/>
                <a:gd name="T46" fmla="*/ 110 w 188"/>
                <a:gd name="T47" fmla="*/ 48 h 90"/>
                <a:gd name="T48" fmla="*/ 117 w 188"/>
                <a:gd name="T49" fmla="*/ 40 h 90"/>
                <a:gd name="T50" fmla="*/ 120 w 188"/>
                <a:gd name="T51" fmla="*/ 43 h 90"/>
                <a:gd name="T52" fmla="*/ 137 w 188"/>
                <a:gd name="T53" fmla="*/ 34 h 90"/>
                <a:gd name="T54" fmla="*/ 155 w 188"/>
                <a:gd name="T55" fmla="*/ 26 h 90"/>
                <a:gd name="T56" fmla="*/ 161 w 188"/>
                <a:gd name="T57" fmla="*/ 30 h 90"/>
                <a:gd name="T58" fmla="*/ 181 w 188"/>
                <a:gd name="T59" fmla="*/ 8 h 90"/>
                <a:gd name="T60" fmla="*/ 7 w 188"/>
                <a:gd name="T61" fmla="*/ 77 h 90"/>
                <a:gd name="T62" fmla="*/ 19 w 188"/>
                <a:gd name="T63" fmla="*/ 68 h 90"/>
                <a:gd name="T64" fmla="*/ 42 w 188"/>
                <a:gd name="T65" fmla="*/ 68 h 90"/>
                <a:gd name="T66" fmla="*/ 42 w 188"/>
                <a:gd name="T67" fmla="*/ 66 h 90"/>
                <a:gd name="T68" fmla="*/ 42 w 188"/>
                <a:gd name="T69" fmla="*/ 68 h 90"/>
                <a:gd name="T70" fmla="*/ 52 w 188"/>
                <a:gd name="T71" fmla="*/ 61 h 90"/>
                <a:gd name="T72" fmla="*/ 57 w 188"/>
                <a:gd name="T73" fmla="*/ 55 h 90"/>
                <a:gd name="T74" fmla="*/ 70 w 188"/>
                <a:gd name="T75" fmla="*/ 60 h 90"/>
                <a:gd name="T76" fmla="*/ 70 w 188"/>
                <a:gd name="T77" fmla="*/ 51 h 90"/>
                <a:gd name="T78" fmla="*/ 70 w 188"/>
                <a:gd name="T79" fmla="*/ 60 h 90"/>
                <a:gd name="T80" fmla="*/ 79 w 188"/>
                <a:gd name="T81" fmla="*/ 50 h 90"/>
                <a:gd name="T82" fmla="*/ 95 w 188"/>
                <a:gd name="T83" fmla="*/ 20 h 90"/>
                <a:gd name="T84" fmla="*/ 98 w 188"/>
                <a:gd name="T85" fmla="*/ 39 h 90"/>
                <a:gd name="T86" fmla="*/ 100 w 188"/>
                <a:gd name="T87" fmla="*/ 39 h 90"/>
                <a:gd name="T88" fmla="*/ 91 w 188"/>
                <a:gd name="T89" fmla="*/ 33 h 90"/>
                <a:gd name="T90" fmla="*/ 97 w 188"/>
                <a:gd name="T91" fmla="*/ 30 h 90"/>
                <a:gd name="T92" fmla="*/ 104 w 188"/>
                <a:gd name="T93" fmla="*/ 35 h 90"/>
                <a:gd name="T94" fmla="*/ 111 w 188"/>
                <a:gd name="T95" fmla="*/ 30 h 90"/>
                <a:gd name="T96" fmla="*/ 122 w 188"/>
                <a:gd name="T97" fmla="*/ 21 h 90"/>
                <a:gd name="T98" fmla="*/ 130 w 188"/>
                <a:gd name="T99" fmla="*/ 28 h 90"/>
                <a:gd name="T100" fmla="*/ 130 w 188"/>
                <a:gd name="T101" fmla="*/ 17 h 90"/>
                <a:gd name="T102" fmla="*/ 130 w 188"/>
                <a:gd name="T103" fmla="*/ 1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90">
                  <a:moveTo>
                    <a:pt x="181" y="8"/>
                  </a:moveTo>
                  <a:cubicBezTo>
                    <a:pt x="172" y="4"/>
                    <a:pt x="163" y="4"/>
                    <a:pt x="155" y="2"/>
                  </a:cubicBezTo>
                  <a:cubicBezTo>
                    <a:pt x="154" y="5"/>
                    <a:pt x="150" y="8"/>
                    <a:pt x="148" y="7"/>
                  </a:cubicBezTo>
                  <a:cubicBezTo>
                    <a:pt x="148" y="3"/>
                    <a:pt x="151" y="5"/>
                    <a:pt x="153" y="1"/>
                  </a:cubicBezTo>
                  <a:cubicBezTo>
                    <a:pt x="150" y="0"/>
                    <a:pt x="147" y="1"/>
                    <a:pt x="144" y="4"/>
                  </a:cubicBezTo>
                  <a:cubicBezTo>
                    <a:pt x="140" y="4"/>
                    <a:pt x="136" y="2"/>
                    <a:pt x="132" y="7"/>
                  </a:cubicBezTo>
                  <a:cubicBezTo>
                    <a:pt x="131" y="5"/>
                    <a:pt x="127" y="7"/>
                    <a:pt x="128" y="5"/>
                  </a:cubicBezTo>
                  <a:cubicBezTo>
                    <a:pt x="129" y="4"/>
                    <a:pt x="130" y="4"/>
                    <a:pt x="132" y="1"/>
                  </a:cubicBezTo>
                  <a:cubicBezTo>
                    <a:pt x="126" y="2"/>
                    <a:pt x="120" y="0"/>
                    <a:pt x="114" y="4"/>
                  </a:cubicBezTo>
                  <a:cubicBezTo>
                    <a:pt x="111" y="1"/>
                    <a:pt x="109" y="2"/>
                    <a:pt x="107" y="3"/>
                  </a:cubicBezTo>
                  <a:cubicBezTo>
                    <a:pt x="104" y="7"/>
                    <a:pt x="111" y="8"/>
                    <a:pt x="113" y="12"/>
                  </a:cubicBezTo>
                  <a:cubicBezTo>
                    <a:pt x="116" y="9"/>
                    <a:pt x="120" y="13"/>
                    <a:pt x="122" y="9"/>
                  </a:cubicBezTo>
                  <a:cubicBezTo>
                    <a:pt x="124" y="12"/>
                    <a:pt x="121" y="17"/>
                    <a:pt x="119" y="20"/>
                  </a:cubicBezTo>
                  <a:cubicBezTo>
                    <a:pt x="117" y="18"/>
                    <a:pt x="119" y="15"/>
                    <a:pt x="116" y="14"/>
                  </a:cubicBezTo>
                  <a:cubicBezTo>
                    <a:pt x="112" y="17"/>
                    <a:pt x="108" y="16"/>
                    <a:pt x="105" y="18"/>
                  </a:cubicBezTo>
                  <a:cubicBezTo>
                    <a:pt x="106" y="20"/>
                    <a:pt x="105" y="22"/>
                    <a:pt x="103" y="24"/>
                  </a:cubicBezTo>
                  <a:cubicBezTo>
                    <a:pt x="100" y="21"/>
                    <a:pt x="105" y="19"/>
                    <a:pt x="103" y="16"/>
                  </a:cubicBezTo>
                  <a:cubicBezTo>
                    <a:pt x="101" y="19"/>
                    <a:pt x="96" y="16"/>
                    <a:pt x="95" y="18"/>
                  </a:cubicBezTo>
                  <a:cubicBezTo>
                    <a:pt x="94" y="18"/>
                    <a:pt x="93" y="17"/>
                    <a:pt x="92" y="16"/>
                  </a:cubicBezTo>
                  <a:cubicBezTo>
                    <a:pt x="85" y="16"/>
                    <a:pt x="90" y="27"/>
                    <a:pt x="84" y="27"/>
                  </a:cubicBezTo>
                  <a:cubicBezTo>
                    <a:pt x="84" y="30"/>
                    <a:pt x="84" y="31"/>
                    <a:pt x="81" y="32"/>
                  </a:cubicBezTo>
                  <a:cubicBezTo>
                    <a:pt x="82" y="33"/>
                    <a:pt x="83" y="32"/>
                    <a:pt x="84" y="34"/>
                  </a:cubicBezTo>
                  <a:cubicBezTo>
                    <a:pt x="85" y="33"/>
                    <a:pt x="84" y="31"/>
                    <a:pt x="86" y="31"/>
                  </a:cubicBezTo>
                  <a:cubicBezTo>
                    <a:pt x="89" y="34"/>
                    <a:pt x="92" y="35"/>
                    <a:pt x="90" y="40"/>
                  </a:cubicBezTo>
                  <a:cubicBezTo>
                    <a:pt x="88" y="39"/>
                    <a:pt x="87" y="41"/>
                    <a:pt x="86" y="40"/>
                  </a:cubicBezTo>
                  <a:cubicBezTo>
                    <a:pt x="84" y="44"/>
                    <a:pt x="87" y="47"/>
                    <a:pt x="86" y="51"/>
                  </a:cubicBezTo>
                  <a:cubicBezTo>
                    <a:pt x="85" y="50"/>
                    <a:pt x="84" y="51"/>
                    <a:pt x="82" y="50"/>
                  </a:cubicBezTo>
                  <a:cubicBezTo>
                    <a:pt x="84" y="47"/>
                    <a:pt x="82" y="44"/>
                    <a:pt x="80" y="41"/>
                  </a:cubicBezTo>
                  <a:cubicBezTo>
                    <a:pt x="75" y="43"/>
                    <a:pt x="68" y="45"/>
                    <a:pt x="66" y="52"/>
                  </a:cubicBezTo>
                  <a:cubicBezTo>
                    <a:pt x="64" y="50"/>
                    <a:pt x="63" y="48"/>
                    <a:pt x="60" y="49"/>
                  </a:cubicBezTo>
                  <a:cubicBezTo>
                    <a:pt x="61" y="51"/>
                    <a:pt x="63" y="52"/>
                    <a:pt x="62" y="53"/>
                  </a:cubicBezTo>
                  <a:cubicBezTo>
                    <a:pt x="60" y="53"/>
                    <a:pt x="58" y="52"/>
                    <a:pt x="57" y="55"/>
                  </a:cubicBezTo>
                  <a:cubicBezTo>
                    <a:pt x="54" y="50"/>
                    <a:pt x="48" y="59"/>
                    <a:pt x="45" y="54"/>
                  </a:cubicBezTo>
                  <a:cubicBezTo>
                    <a:pt x="41" y="56"/>
                    <a:pt x="42" y="61"/>
                    <a:pt x="41" y="64"/>
                  </a:cubicBezTo>
                  <a:cubicBezTo>
                    <a:pt x="37" y="64"/>
                    <a:pt x="39" y="60"/>
                    <a:pt x="37" y="60"/>
                  </a:cubicBezTo>
                  <a:cubicBezTo>
                    <a:pt x="34" y="64"/>
                    <a:pt x="32" y="68"/>
                    <a:pt x="31" y="72"/>
                  </a:cubicBezTo>
                  <a:cubicBezTo>
                    <a:pt x="29" y="73"/>
                    <a:pt x="28" y="73"/>
                    <a:pt x="27" y="72"/>
                  </a:cubicBezTo>
                  <a:cubicBezTo>
                    <a:pt x="27" y="67"/>
                    <a:pt x="33" y="66"/>
                    <a:pt x="31" y="62"/>
                  </a:cubicBezTo>
                  <a:cubicBezTo>
                    <a:pt x="27" y="60"/>
                    <a:pt x="25" y="67"/>
                    <a:pt x="22" y="63"/>
                  </a:cubicBezTo>
                  <a:cubicBezTo>
                    <a:pt x="17" y="74"/>
                    <a:pt x="4" y="67"/>
                    <a:pt x="0" y="77"/>
                  </a:cubicBezTo>
                  <a:cubicBezTo>
                    <a:pt x="2" y="80"/>
                    <a:pt x="4" y="78"/>
                    <a:pt x="6" y="79"/>
                  </a:cubicBezTo>
                  <a:cubicBezTo>
                    <a:pt x="5" y="81"/>
                    <a:pt x="6" y="83"/>
                    <a:pt x="4" y="83"/>
                  </a:cubicBezTo>
                  <a:cubicBezTo>
                    <a:pt x="6" y="84"/>
                    <a:pt x="6" y="85"/>
                    <a:pt x="7" y="86"/>
                  </a:cubicBezTo>
                  <a:cubicBezTo>
                    <a:pt x="6" y="88"/>
                    <a:pt x="6" y="89"/>
                    <a:pt x="6" y="90"/>
                  </a:cubicBezTo>
                  <a:cubicBezTo>
                    <a:pt x="8" y="88"/>
                    <a:pt x="11" y="90"/>
                    <a:pt x="13" y="87"/>
                  </a:cubicBezTo>
                  <a:cubicBezTo>
                    <a:pt x="12" y="86"/>
                    <a:pt x="12" y="82"/>
                    <a:pt x="15" y="82"/>
                  </a:cubicBezTo>
                  <a:cubicBezTo>
                    <a:pt x="16" y="83"/>
                    <a:pt x="16" y="86"/>
                    <a:pt x="18" y="85"/>
                  </a:cubicBezTo>
                  <a:cubicBezTo>
                    <a:pt x="17" y="84"/>
                    <a:pt x="18" y="82"/>
                    <a:pt x="19" y="80"/>
                  </a:cubicBezTo>
                  <a:cubicBezTo>
                    <a:pt x="23" y="85"/>
                    <a:pt x="29" y="76"/>
                    <a:pt x="30" y="81"/>
                  </a:cubicBezTo>
                  <a:cubicBezTo>
                    <a:pt x="34" y="80"/>
                    <a:pt x="31" y="76"/>
                    <a:pt x="32" y="74"/>
                  </a:cubicBezTo>
                  <a:cubicBezTo>
                    <a:pt x="34" y="73"/>
                    <a:pt x="33" y="75"/>
                    <a:pt x="35" y="76"/>
                  </a:cubicBezTo>
                  <a:cubicBezTo>
                    <a:pt x="39" y="74"/>
                    <a:pt x="43" y="76"/>
                    <a:pt x="47" y="74"/>
                  </a:cubicBezTo>
                  <a:cubicBezTo>
                    <a:pt x="47" y="73"/>
                    <a:pt x="44" y="72"/>
                    <a:pt x="45" y="70"/>
                  </a:cubicBezTo>
                  <a:cubicBezTo>
                    <a:pt x="48" y="68"/>
                    <a:pt x="52" y="72"/>
                    <a:pt x="53" y="74"/>
                  </a:cubicBezTo>
                  <a:cubicBezTo>
                    <a:pt x="55" y="72"/>
                    <a:pt x="54" y="71"/>
                    <a:pt x="55" y="69"/>
                  </a:cubicBezTo>
                  <a:cubicBezTo>
                    <a:pt x="57" y="69"/>
                    <a:pt x="58" y="69"/>
                    <a:pt x="59" y="69"/>
                  </a:cubicBezTo>
                  <a:cubicBezTo>
                    <a:pt x="62" y="67"/>
                    <a:pt x="60" y="65"/>
                    <a:pt x="63" y="62"/>
                  </a:cubicBezTo>
                  <a:cubicBezTo>
                    <a:pt x="64" y="63"/>
                    <a:pt x="65" y="62"/>
                    <a:pt x="66" y="62"/>
                  </a:cubicBezTo>
                  <a:cubicBezTo>
                    <a:pt x="66" y="65"/>
                    <a:pt x="68" y="64"/>
                    <a:pt x="69" y="66"/>
                  </a:cubicBezTo>
                  <a:cubicBezTo>
                    <a:pt x="73" y="62"/>
                    <a:pt x="77" y="62"/>
                    <a:pt x="81" y="57"/>
                  </a:cubicBezTo>
                  <a:cubicBezTo>
                    <a:pt x="81" y="56"/>
                    <a:pt x="79" y="55"/>
                    <a:pt x="79" y="54"/>
                  </a:cubicBezTo>
                  <a:cubicBezTo>
                    <a:pt x="82" y="52"/>
                    <a:pt x="85" y="54"/>
                    <a:pt x="86" y="52"/>
                  </a:cubicBezTo>
                  <a:cubicBezTo>
                    <a:pt x="90" y="54"/>
                    <a:pt x="85" y="55"/>
                    <a:pt x="84" y="57"/>
                  </a:cubicBezTo>
                  <a:cubicBezTo>
                    <a:pt x="88" y="59"/>
                    <a:pt x="91" y="55"/>
                    <a:pt x="93" y="55"/>
                  </a:cubicBezTo>
                  <a:cubicBezTo>
                    <a:pt x="94" y="54"/>
                    <a:pt x="93" y="53"/>
                    <a:pt x="94" y="51"/>
                  </a:cubicBezTo>
                  <a:cubicBezTo>
                    <a:pt x="92" y="50"/>
                    <a:pt x="91" y="52"/>
                    <a:pt x="89" y="50"/>
                  </a:cubicBezTo>
                  <a:cubicBezTo>
                    <a:pt x="91" y="44"/>
                    <a:pt x="100" y="43"/>
                    <a:pt x="105" y="41"/>
                  </a:cubicBezTo>
                  <a:cubicBezTo>
                    <a:pt x="104" y="46"/>
                    <a:pt x="99" y="45"/>
                    <a:pt x="96" y="45"/>
                  </a:cubicBezTo>
                  <a:cubicBezTo>
                    <a:pt x="95" y="48"/>
                    <a:pt x="95" y="50"/>
                    <a:pt x="95" y="52"/>
                  </a:cubicBezTo>
                  <a:cubicBezTo>
                    <a:pt x="95" y="53"/>
                    <a:pt x="98" y="52"/>
                    <a:pt x="98" y="52"/>
                  </a:cubicBezTo>
                  <a:cubicBezTo>
                    <a:pt x="98" y="51"/>
                    <a:pt x="99" y="50"/>
                    <a:pt x="99" y="49"/>
                  </a:cubicBezTo>
                  <a:cubicBezTo>
                    <a:pt x="102" y="49"/>
                    <a:pt x="109" y="49"/>
                    <a:pt x="110" y="48"/>
                  </a:cubicBezTo>
                  <a:cubicBezTo>
                    <a:pt x="111" y="46"/>
                    <a:pt x="108" y="45"/>
                    <a:pt x="110" y="43"/>
                  </a:cubicBezTo>
                  <a:cubicBezTo>
                    <a:pt x="112" y="43"/>
                    <a:pt x="114" y="45"/>
                    <a:pt x="115" y="44"/>
                  </a:cubicBezTo>
                  <a:cubicBezTo>
                    <a:pt x="115" y="42"/>
                    <a:pt x="117" y="41"/>
                    <a:pt x="117" y="40"/>
                  </a:cubicBezTo>
                  <a:cubicBezTo>
                    <a:pt x="115" y="40"/>
                    <a:pt x="114" y="42"/>
                    <a:pt x="113" y="41"/>
                  </a:cubicBezTo>
                  <a:cubicBezTo>
                    <a:pt x="115" y="38"/>
                    <a:pt x="111" y="37"/>
                    <a:pt x="113" y="34"/>
                  </a:cubicBezTo>
                  <a:cubicBezTo>
                    <a:pt x="117" y="35"/>
                    <a:pt x="117" y="40"/>
                    <a:pt x="120" y="43"/>
                  </a:cubicBezTo>
                  <a:cubicBezTo>
                    <a:pt x="123" y="41"/>
                    <a:pt x="125" y="41"/>
                    <a:pt x="128" y="39"/>
                  </a:cubicBezTo>
                  <a:cubicBezTo>
                    <a:pt x="127" y="38"/>
                    <a:pt x="126" y="38"/>
                    <a:pt x="126" y="37"/>
                  </a:cubicBezTo>
                  <a:cubicBezTo>
                    <a:pt x="131" y="36"/>
                    <a:pt x="133" y="39"/>
                    <a:pt x="137" y="34"/>
                  </a:cubicBezTo>
                  <a:cubicBezTo>
                    <a:pt x="136" y="31"/>
                    <a:pt x="135" y="36"/>
                    <a:pt x="134" y="33"/>
                  </a:cubicBezTo>
                  <a:cubicBezTo>
                    <a:pt x="142" y="26"/>
                    <a:pt x="149" y="30"/>
                    <a:pt x="158" y="29"/>
                  </a:cubicBezTo>
                  <a:cubicBezTo>
                    <a:pt x="156" y="27"/>
                    <a:pt x="155" y="28"/>
                    <a:pt x="155" y="26"/>
                  </a:cubicBezTo>
                  <a:cubicBezTo>
                    <a:pt x="157" y="22"/>
                    <a:pt x="160" y="20"/>
                    <a:pt x="163" y="22"/>
                  </a:cubicBezTo>
                  <a:cubicBezTo>
                    <a:pt x="162" y="23"/>
                    <a:pt x="161" y="24"/>
                    <a:pt x="159" y="25"/>
                  </a:cubicBezTo>
                  <a:cubicBezTo>
                    <a:pt x="162" y="27"/>
                    <a:pt x="162" y="28"/>
                    <a:pt x="161" y="30"/>
                  </a:cubicBezTo>
                  <a:cubicBezTo>
                    <a:pt x="166" y="29"/>
                    <a:pt x="172" y="28"/>
                    <a:pt x="175" y="23"/>
                  </a:cubicBezTo>
                  <a:cubicBezTo>
                    <a:pt x="182" y="28"/>
                    <a:pt x="184" y="19"/>
                    <a:pt x="188" y="16"/>
                  </a:cubicBezTo>
                  <a:cubicBezTo>
                    <a:pt x="185" y="12"/>
                    <a:pt x="182" y="11"/>
                    <a:pt x="181" y="8"/>
                  </a:cubicBezTo>
                  <a:close/>
                  <a:moveTo>
                    <a:pt x="21" y="80"/>
                  </a:moveTo>
                  <a:cubicBezTo>
                    <a:pt x="19" y="78"/>
                    <a:pt x="21" y="75"/>
                    <a:pt x="20" y="73"/>
                  </a:cubicBezTo>
                  <a:cubicBezTo>
                    <a:pt x="14" y="70"/>
                    <a:pt x="14" y="81"/>
                    <a:pt x="7" y="77"/>
                  </a:cubicBezTo>
                  <a:cubicBezTo>
                    <a:pt x="8" y="74"/>
                    <a:pt x="11" y="75"/>
                    <a:pt x="11" y="72"/>
                  </a:cubicBezTo>
                  <a:cubicBezTo>
                    <a:pt x="12" y="73"/>
                    <a:pt x="13" y="72"/>
                    <a:pt x="14" y="73"/>
                  </a:cubicBezTo>
                  <a:cubicBezTo>
                    <a:pt x="15" y="71"/>
                    <a:pt x="19" y="70"/>
                    <a:pt x="19" y="68"/>
                  </a:cubicBezTo>
                  <a:cubicBezTo>
                    <a:pt x="23" y="68"/>
                    <a:pt x="23" y="73"/>
                    <a:pt x="26" y="74"/>
                  </a:cubicBezTo>
                  <a:cubicBezTo>
                    <a:pt x="25" y="76"/>
                    <a:pt x="23" y="80"/>
                    <a:pt x="21" y="80"/>
                  </a:cubicBezTo>
                  <a:close/>
                  <a:moveTo>
                    <a:pt x="42" y="68"/>
                  </a:moveTo>
                  <a:cubicBezTo>
                    <a:pt x="40" y="70"/>
                    <a:pt x="43" y="71"/>
                    <a:pt x="41" y="72"/>
                  </a:cubicBezTo>
                  <a:cubicBezTo>
                    <a:pt x="38" y="72"/>
                    <a:pt x="35" y="69"/>
                    <a:pt x="36" y="66"/>
                  </a:cubicBezTo>
                  <a:cubicBezTo>
                    <a:pt x="38" y="65"/>
                    <a:pt x="40" y="67"/>
                    <a:pt x="42" y="66"/>
                  </a:cubicBezTo>
                  <a:cubicBezTo>
                    <a:pt x="45" y="60"/>
                    <a:pt x="47" y="61"/>
                    <a:pt x="50" y="57"/>
                  </a:cubicBezTo>
                  <a:cubicBezTo>
                    <a:pt x="52" y="58"/>
                    <a:pt x="51" y="59"/>
                    <a:pt x="52" y="60"/>
                  </a:cubicBezTo>
                  <a:cubicBezTo>
                    <a:pt x="47" y="61"/>
                    <a:pt x="47" y="67"/>
                    <a:pt x="42" y="68"/>
                  </a:cubicBezTo>
                  <a:close/>
                  <a:moveTo>
                    <a:pt x="54" y="68"/>
                  </a:moveTo>
                  <a:cubicBezTo>
                    <a:pt x="53" y="68"/>
                    <a:pt x="52" y="68"/>
                    <a:pt x="52" y="68"/>
                  </a:cubicBezTo>
                  <a:cubicBezTo>
                    <a:pt x="51" y="66"/>
                    <a:pt x="50" y="64"/>
                    <a:pt x="52" y="61"/>
                  </a:cubicBezTo>
                  <a:cubicBezTo>
                    <a:pt x="52" y="64"/>
                    <a:pt x="56" y="65"/>
                    <a:pt x="54" y="68"/>
                  </a:cubicBezTo>
                  <a:close/>
                  <a:moveTo>
                    <a:pt x="59" y="64"/>
                  </a:moveTo>
                  <a:cubicBezTo>
                    <a:pt x="59" y="61"/>
                    <a:pt x="58" y="58"/>
                    <a:pt x="57" y="55"/>
                  </a:cubicBezTo>
                  <a:cubicBezTo>
                    <a:pt x="59" y="54"/>
                    <a:pt x="60" y="54"/>
                    <a:pt x="62" y="54"/>
                  </a:cubicBezTo>
                  <a:cubicBezTo>
                    <a:pt x="63" y="57"/>
                    <a:pt x="61" y="62"/>
                    <a:pt x="59" y="64"/>
                  </a:cubicBezTo>
                  <a:close/>
                  <a:moveTo>
                    <a:pt x="70" y="60"/>
                  </a:moveTo>
                  <a:cubicBezTo>
                    <a:pt x="70" y="57"/>
                    <a:pt x="68" y="58"/>
                    <a:pt x="66" y="59"/>
                  </a:cubicBezTo>
                  <a:cubicBezTo>
                    <a:pt x="64" y="57"/>
                    <a:pt x="67" y="54"/>
                    <a:pt x="67" y="51"/>
                  </a:cubicBezTo>
                  <a:cubicBezTo>
                    <a:pt x="68" y="51"/>
                    <a:pt x="69" y="52"/>
                    <a:pt x="70" y="51"/>
                  </a:cubicBezTo>
                  <a:cubicBezTo>
                    <a:pt x="70" y="52"/>
                    <a:pt x="68" y="54"/>
                    <a:pt x="70" y="55"/>
                  </a:cubicBezTo>
                  <a:cubicBezTo>
                    <a:pt x="73" y="57"/>
                    <a:pt x="75" y="52"/>
                    <a:pt x="79" y="55"/>
                  </a:cubicBezTo>
                  <a:cubicBezTo>
                    <a:pt x="76" y="57"/>
                    <a:pt x="73" y="57"/>
                    <a:pt x="70" y="60"/>
                  </a:cubicBezTo>
                  <a:close/>
                  <a:moveTo>
                    <a:pt x="75" y="52"/>
                  </a:moveTo>
                  <a:cubicBezTo>
                    <a:pt x="73" y="50"/>
                    <a:pt x="74" y="48"/>
                    <a:pt x="76" y="46"/>
                  </a:cubicBezTo>
                  <a:cubicBezTo>
                    <a:pt x="78" y="47"/>
                    <a:pt x="79" y="48"/>
                    <a:pt x="79" y="50"/>
                  </a:cubicBezTo>
                  <a:cubicBezTo>
                    <a:pt x="78" y="52"/>
                    <a:pt x="76" y="51"/>
                    <a:pt x="75" y="52"/>
                  </a:cubicBezTo>
                  <a:close/>
                  <a:moveTo>
                    <a:pt x="98" y="22"/>
                  </a:moveTo>
                  <a:cubicBezTo>
                    <a:pt x="96" y="23"/>
                    <a:pt x="95" y="21"/>
                    <a:pt x="95" y="20"/>
                  </a:cubicBezTo>
                  <a:cubicBezTo>
                    <a:pt x="97" y="18"/>
                    <a:pt x="96" y="21"/>
                    <a:pt x="98" y="22"/>
                  </a:cubicBezTo>
                  <a:close/>
                  <a:moveTo>
                    <a:pt x="100" y="39"/>
                  </a:moveTo>
                  <a:cubicBezTo>
                    <a:pt x="100" y="39"/>
                    <a:pt x="99" y="39"/>
                    <a:pt x="98" y="39"/>
                  </a:cubicBezTo>
                  <a:cubicBezTo>
                    <a:pt x="96" y="38"/>
                    <a:pt x="97" y="37"/>
                    <a:pt x="96" y="36"/>
                  </a:cubicBezTo>
                  <a:cubicBezTo>
                    <a:pt x="98" y="35"/>
                    <a:pt x="99" y="35"/>
                    <a:pt x="101" y="35"/>
                  </a:cubicBezTo>
                  <a:cubicBezTo>
                    <a:pt x="101" y="36"/>
                    <a:pt x="101" y="37"/>
                    <a:pt x="100" y="39"/>
                  </a:cubicBezTo>
                  <a:close/>
                  <a:moveTo>
                    <a:pt x="97" y="30"/>
                  </a:moveTo>
                  <a:cubicBezTo>
                    <a:pt x="96" y="31"/>
                    <a:pt x="95" y="33"/>
                    <a:pt x="96" y="33"/>
                  </a:cubicBezTo>
                  <a:cubicBezTo>
                    <a:pt x="95" y="33"/>
                    <a:pt x="93" y="33"/>
                    <a:pt x="91" y="33"/>
                  </a:cubicBezTo>
                  <a:cubicBezTo>
                    <a:pt x="92" y="30"/>
                    <a:pt x="92" y="30"/>
                    <a:pt x="93" y="27"/>
                  </a:cubicBezTo>
                  <a:cubicBezTo>
                    <a:pt x="96" y="29"/>
                    <a:pt x="98" y="29"/>
                    <a:pt x="103" y="30"/>
                  </a:cubicBezTo>
                  <a:cubicBezTo>
                    <a:pt x="101" y="33"/>
                    <a:pt x="99" y="30"/>
                    <a:pt x="97" y="30"/>
                  </a:cubicBezTo>
                  <a:close/>
                  <a:moveTo>
                    <a:pt x="104" y="35"/>
                  </a:moveTo>
                  <a:cubicBezTo>
                    <a:pt x="102" y="33"/>
                    <a:pt x="103" y="29"/>
                    <a:pt x="106" y="28"/>
                  </a:cubicBezTo>
                  <a:cubicBezTo>
                    <a:pt x="107" y="30"/>
                    <a:pt x="106" y="33"/>
                    <a:pt x="104" y="35"/>
                  </a:cubicBezTo>
                  <a:close/>
                  <a:moveTo>
                    <a:pt x="111" y="30"/>
                  </a:moveTo>
                  <a:cubicBezTo>
                    <a:pt x="112" y="28"/>
                    <a:pt x="113" y="28"/>
                    <a:pt x="114" y="29"/>
                  </a:cubicBezTo>
                  <a:cubicBezTo>
                    <a:pt x="114" y="31"/>
                    <a:pt x="112" y="31"/>
                    <a:pt x="111" y="30"/>
                  </a:cubicBezTo>
                  <a:close/>
                  <a:moveTo>
                    <a:pt x="121" y="24"/>
                  </a:moveTo>
                  <a:cubicBezTo>
                    <a:pt x="120" y="22"/>
                    <a:pt x="120" y="21"/>
                    <a:pt x="121" y="20"/>
                  </a:cubicBezTo>
                  <a:cubicBezTo>
                    <a:pt x="121" y="20"/>
                    <a:pt x="122" y="21"/>
                    <a:pt x="122" y="21"/>
                  </a:cubicBezTo>
                  <a:cubicBezTo>
                    <a:pt x="122" y="22"/>
                    <a:pt x="122" y="23"/>
                    <a:pt x="121" y="24"/>
                  </a:cubicBezTo>
                  <a:close/>
                  <a:moveTo>
                    <a:pt x="130" y="31"/>
                  </a:moveTo>
                  <a:cubicBezTo>
                    <a:pt x="129" y="30"/>
                    <a:pt x="129" y="29"/>
                    <a:pt x="130" y="28"/>
                  </a:cubicBezTo>
                  <a:cubicBezTo>
                    <a:pt x="131" y="28"/>
                    <a:pt x="132" y="29"/>
                    <a:pt x="132" y="29"/>
                  </a:cubicBezTo>
                  <a:cubicBezTo>
                    <a:pt x="131" y="30"/>
                    <a:pt x="131" y="30"/>
                    <a:pt x="130" y="31"/>
                  </a:cubicBezTo>
                  <a:close/>
                  <a:moveTo>
                    <a:pt x="130" y="17"/>
                  </a:moveTo>
                  <a:cubicBezTo>
                    <a:pt x="127" y="17"/>
                    <a:pt x="130" y="14"/>
                    <a:pt x="128" y="15"/>
                  </a:cubicBezTo>
                  <a:cubicBezTo>
                    <a:pt x="127" y="14"/>
                    <a:pt x="132" y="14"/>
                    <a:pt x="131" y="16"/>
                  </a:cubicBezTo>
                  <a:cubicBezTo>
                    <a:pt x="131" y="16"/>
                    <a:pt x="130" y="16"/>
                    <a:pt x="130" y="1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6" name="Freeform 66"/>
            <p:cNvSpPr/>
            <p:nvPr/>
          </p:nvSpPr>
          <p:spPr bwMode="auto">
            <a:xfrm>
              <a:off x="7038976" y="3284538"/>
              <a:ext cx="80963" cy="53975"/>
            </a:xfrm>
            <a:custGeom>
              <a:avLst/>
              <a:gdLst>
                <a:gd name="T0" fmla="*/ 4 w 25"/>
                <a:gd name="T1" fmla="*/ 10 h 16"/>
                <a:gd name="T2" fmla="*/ 5 w 25"/>
                <a:gd name="T3" fmla="*/ 7 h 16"/>
                <a:gd name="T4" fmla="*/ 15 w 25"/>
                <a:gd name="T5" fmla="*/ 8 h 16"/>
                <a:gd name="T6" fmla="*/ 25 w 25"/>
                <a:gd name="T7" fmla="*/ 2 h 16"/>
                <a:gd name="T8" fmla="*/ 11 w 25"/>
                <a:gd name="T9" fmla="*/ 3 h 16"/>
                <a:gd name="T10" fmla="*/ 11 w 25"/>
                <a:gd name="T11" fmla="*/ 0 h 16"/>
                <a:gd name="T12" fmla="*/ 0 w 25"/>
                <a:gd name="T13" fmla="*/ 6 h 16"/>
                <a:gd name="T14" fmla="*/ 4 w 25"/>
                <a:gd name="T15" fmla="*/ 1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6">
                  <a:moveTo>
                    <a:pt x="4" y="10"/>
                  </a:moveTo>
                  <a:cubicBezTo>
                    <a:pt x="6" y="9"/>
                    <a:pt x="5" y="9"/>
                    <a:pt x="5" y="7"/>
                  </a:cubicBezTo>
                  <a:cubicBezTo>
                    <a:pt x="9" y="11"/>
                    <a:pt x="11" y="8"/>
                    <a:pt x="15" y="8"/>
                  </a:cubicBezTo>
                  <a:cubicBezTo>
                    <a:pt x="18" y="16"/>
                    <a:pt x="25" y="3"/>
                    <a:pt x="25" y="2"/>
                  </a:cubicBezTo>
                  <a:cubicBezTo>
                    <a:pt x="21" y="1"/>
                    <a:pt x="15" y="2"/>
                    <a:pt x="11" y="3"/>
                  </a:cubicBezTo>
                  <a:cubicBezTo>
                    <a:pt x="11" y="2"/>
                    <a:pt x="11" y="1"/>
                    <a:pt x="11" y="0"/>
                  </a:cubicBezTo>
                  <a:cubicBezTo>
                    <a:pt x="6" y="1"/>
                    <a:pt x="5" y="5"/>
                    <a:pt x="0" y="6"/>
                  </a:cubicBezTo>
                  <a:cubicBezTo>
                    <a:pt x="1" y="9"/>
                    <a:pt x="2" y="9"/>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7" name="Freeform 67"/>
            <p:cNvSpPr>
              <a:spLocks noEditPoints="1"/>
            </p:cNvSpPr>
            <p:nvPr/>
          </p:nvSpPr>
          <p:spPr bwMode="auto">
            <a:xfrm>
              <a:off x="6164263" y="3189288"/>
              <a:ext cx="101600" cy="58738"/>
            </a:xfrm>
            <a:custGeom>
              <a:avLst/>
              <a:gdLst>
                <a:gd name="T0" fmla="*/ 31 w 31"/>
                <a:gd name="T1" fmla="*/ 7 h 18"/>
                <a:gd name="T2" fmla="*/ 5 w 31"/>
                <a:gd name="T3" fmla="*/ 3 h 18"/>
                <a:gd name="T4" fmla="*/ 0 w 31"/>
                <a:gd name="T5" fmla="*/ 10 h 18"/>
                <a:gd name="T6" fmla="*/ 31 w 31"/>
                <a:gd name="T7" fmla="*/ 7 h 18"/>
                <a:gd name="T8" fmla="*/ 3 w 31"/>
                <a:gd name="T9" fmla="*/ 8 h 18"/>
                <a:gd name="T10" fmla="*/ 5 w 31"/>
                <a:gd name="T11" fmla="*/ 10 h 18"/>
                <a:gd name="T12" fmla="*/ 3 w 31"/>
                <a:gd name="T13" fmla="*/ 8 h 18"/>
              </a:gdLst>
              <a:ahLst/>
              <a:cxnLst>
                <a:cxn ang="0">
                  <a:pos x="T0" y="T1"/>
                </a:cxn>
                <a:cxn ang="0">
                  <a:pos x="T2" y="T3"/>
                </a:cxn>
                <a:cxn ang="0">
                  <a:pos x="T4" y="T5"/>
                </a:cxn>
                <a:cxn ang="0">
                  <a:pos x="T6" y="T7"/>
                </a:cxn>
                <a:cxn ang="0">
                  <a:pos x="T8" y="T9"/>
                </a:cxn>
                <a:cxn ang="0">
                  <a:pos x="T10" y="T11"/>
                </a:cxn>
                <a:cxn ang="0">
                  <a:pos x="T12" y="T13"/>
                </a:cxn>
              </a:cxnLst>
              <a:rect l="0" t="0" r="r" b="b"/>
              <a:pathLst>
                <a:path w="31" h="18">
                  <a:moveTo>
                    <a:pt x="31" y="7"/>
                  </a:moveTo>
                  <a:cubicBezTo>
                    <a:pt x="21" y="0"/>
                    <a:pt x="16" y="6"/>
                    <a:pt x="5" y="3"/>
                  </a:cubicBezTo>
                  <a:cubicBezTo>
                    <a:pt x="3" y="5"/>
                    <a:pt x="0" y="7"/>
                    <a:pt x="0" y="10"/>
                  </a:cubicBezTo>
                  <a:cubicBezTo>
                    <a:pt x="8" y="15"/>
                    <a:pt x="31" y="18"/>
                    <a:pt x="31" y="7"/>
                  </a:cubicBezTo>
                  <a:close/>
                  <a:moveTo>
                    <a:pt x="3" y="8"/>
                  </a:moveTo>
                  <a:cubicBezTo>
                    <a:pt x="4" y="8"/>
                    <a:pt x="5" y="9"/>
                    <a:pt x="5" y="10"/>
                  </a:cubicBezTo>
                  <a:cubicBezTo>
                    <a:pt x="3" y="12"/>
                    <a:pt x="3" y="9"/>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8" name="Freeform 68"/>
            <p:cNvSpPr/>
            <p:nvPr/>
          </p:nvSpPr>
          <p:spPr bwMode="auto">
            <a:xfrm>
              <a:off x="6362701" y="3390901"/>
              <a:ext cx="39688" cy="49213"/>
            </a:xfrm>
            <a:custGeom>
              <a:avLst/>
              <a:gdLst>
                <a:gd name="T0" fmla="*/ 8 w 12"/>
                <a:gd name="T1" fmla="*/ 0 h 15"/>
                <a:gd name="T2" fmla="*/ 0 w 12"/>
                <a:gd name="T3" fmla="*/ 7 h 15"/>
                <a:gd name="T4" fmla="*/ 4 w 12"/>
                <a:gd name="T5" fmla="*/ 9 h 15"/>
                <a:gd name="T6" fmla="*/ 2 w 12"/>
                <a:gd name="T7" fmla="*/ 13 h 15"/>
                <a:gd name="T8" fmla="*/ 8 w 12"/>
                <a:gd name="T9" fmla="*/ 14 h 15"/>
                <a:gd name="T10" fmla="*/ 8 w 12"/>
                <a:gd name="T11" fmla="*/ 8 h 15"/>
                <a:gd name="T12" fmla="*/ 12 w 12"/>
                <a:gd name="T13" fmla="*/ 5 h 15"/>
                <a:gd name="T14" fmla="*/ 10 w 12"/>
                <a:gd name="T15" fmla="*/ 0 h 15"/>
                <a:gd name="T16" fmla="*/ 8 w 12"/>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5">
                  <a:moveTo>
                    <a:pt x="8" y="0"/>
                  </a:moveTo>
                  <a:cubicBezTo>
                    <a:pt x="7" y="5"/>
                    <a:pt x="3" y="3"/>
                    <a:pt x="0" y="7"/>
                  </a:cubicBezTo>
                  <a:cubicBezTo>
                    <a:pt x="0" y="9"/>
                    <a:pt x="3" y="8"/>
                    <a:pt x="4" y="9"/>
                  </a:cubicBezTo>
                  <a:cubicBezTo>
                    <a:pt x="4" y="10"/>
                    <a:pt x="3" y="12"/>
                    <a:pt x="2" y="13"/>
                  </a:cubicBezTo>
                  <a:cubicBezTo>
                    <a:pt x="4" y="15"/>
                    <a:pt x="6" y="15"/>
                    <a:pt x="8" y="14"/>
                  </a:cubicBezTo>
                  <a:cubicBezTo>
                    <a:pt x="7" y="12"/>
                    <a:pt x="8" y="10"/>
                    <a:pt x="8" y="8"/>
                  </a:cubicBezTo>
                  <a:cubicBezTo>
                    <a:pt x="9" y="7"/>
                    <a:pt x="11" y="7"/>
                    <a:pt x="12" y="5"/>
                  </a:cubicBezTo>
                  <a:cubicBezTo>
                    <a:pt x="12" y="4"/>
                    <a:pt x="12" y="2"/>
                    <a:pt x="10" y="0"/>
                  </a:cubicBezTo>
                  <a:cubicBezTo>
                    <a:pt x="10" y="0"/>
                    <a:pt x="9" y="0"/>
                    <a:pt x="8"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9" name="Freeform 69"/>
            <p:cNvSpPr>
              <a:spLocks noEditPoints="1"/>
            </p:cNvSpPr>
            <p:nvPr/>
          </p:nvSpPr>
          <p:spPr bwMode="auto">
            <a:xfrm>
              <a:off x="6489701" y="3536951"/>
              <a:ext cx="282575" cy="128588"/>
            </a:xfrm>
            <a:custGeom>
              <a:avLst/>
              <a:gdLst>
                <a:gd name="T0" fmla="*/ 87 w 87"/>
                <a:gd name="T1" fmla="*/ 4 h 39"/>
                <a:gd name="T2" fmla="*/ 80 w 87"/>
                <a:gd name="T3" fmla="*/ 3 h 39"/>
                <a:gd name="T4" fmla="*/ 81 w 87"/>
                <a:gd name="T5" fmla="*/ 6 h 39"/>
                <a:gd name="T6" fmla="*/ 71 w 87"/>
                <a:gd name="T7" fmla="*/ 13 h 39"/>
                <a:gd name="T8" fmla="*/ 77 w 87"/>
                <a:gd name="T9" fmla="*/ 8 h 39"/>
                <a:gd name="T10" fmla="*/ 78 w 87"/>
                <a:gd name="T11" fmla="*/ 6 h 39"/>
                <a:gd name="T12" fmla="*/ 63 w 87"/>
                <a:gd name="T13" fmla="*/ 8 h 39"/>
                <a:gd name="T14" fmla="*/ 60 w 87"/>
                <a:gd name="T15" fmla="*/ 11 h 39"/>
                <a:gd name="T16" fmla="*/ 56 w 87"/>
                <a:gd name="T17" fmla="*/ 8 h 39"/>
                <a:gd name="T18" fmla="*/ 49 w 87"/>
                <a:gd name="T19" fmla="*/ 12 h 39"/>
                <a:gd name="T20" fmla="*/ 39 w 87"/>
                <a:gd name="T21" fmla="*/ 12 h 39"/>
                <a:gd name="T22" fmla="*/ 42 w 87"/>
                <a:gd name="T23" fmla="*/ 15 h 39"/>
                <a:gd name="T24" fmla="*/ 45 w 87"/>
                <a:gd name="T25" fmla="*/ 16 h 39"/>
                <a:gd name="T26" fmla="*/ 45 w 87"/>
                <a:gd name="T27" fmla="*/ 20 h 39"/>
                <a:gd name="T28" fmla="*/ 36 w 87"/>
                <a:gd name="T29" fmla="*/ 17 h 39"/>
                <a:gd name="T30" fmla="*/ 38 w 87"/>
                <a:gd name="T31" fmla="*/ 15 h 39"/>
                <a:gd name="T32" fmla="*/ 24 w 87"/>
                <a:gd name="T33" fmla="*/ 20 h 39"/>
                <a:gd name="T34" fmla="*/ 25 w 87"/>
                <a:gd name="T35" fmla="*/ 23 h 39"/>
                <a:gd name="T36" fmla="*/ 24 w 87"/>
                <a:gd name="T37" fmla="*/ 23 h 39"/>
                <a:gd name="T38" fmla="*/ 18 w 87"/>
                <a:gd name="T39" fmla="*/ 17 h 39"/>
                <a:gd name="T40" fmla="*/ 16 w 87"/>
                <a:gd name="T41" fmla="*/ 19 h 39"/>
                <a:gd name="T42" fmla="*/ 4 w 87"/>
                <a:gd name="T43" fmla="*/ 26 h 39"/>
                <a:gd name="T44" fmla="*/ 1 w 87"/>
                <a:gd name="T45" fmla="*/ 28 h 39"/>
                <a:gd name="T46" fmla="*/ 12 w 87"/>
                <a:gd name="T47" fmla="*/ 35 h 39"/>
                <a:gd name="T48" fmla="*/ 11 w 87"/>
                <a:gd name="T49" fmla="*/ 37 h 39"/>
                <a:gd name="T50" fmla="*/ 27 w 87"/>
                <a:gd name="T51" fmla="*/ 35 h 39"/>
                <a:gd name="T52" fmla="*/ 29 w 87"/>
                <a:gd name="T53" fmla="*/ 32 h 39"/>
                <a:gd name="T54" fmla="*/ 25 w 87"/>
                <a:gd name="T55" fmla="*/ 32 h 39"/>
                <a:gd name="T56" fmla="*/ 26 w 87"/>
                <a:gd name="T57" fmla="*/ 29 h 39"/>
                <a:gd name="T58" fmla="*/ 34 w 87"/>
                <a:gd name="T59" fmla="*/ 30 h 39"/>
                <a:gd name="T60" fmla="*/ 51 w 87"/>
                <a:gd name="T61" fmla="*/ 26 h 39"/>
                <a:gd name="T62" fmla="*/ 57 w 87"/>
                <a:gd name="T63" fmla="*/ 23 h 39"/>
                <a:gd name="T64" fmla="*/ 56 w 87"/>
                <a:gd name="T65" fmla="*/ 26 h 39"/>
                <a:gd name="T66" fmla="*/ 61 w 87"/>
                <a:gd name="T67" fmla="*/ 26 h 39"/>
                <a:gd name="T68" fmla="*/ 65 w 87"/>
                <a:gd name="T69" fmla="*/ 19 h 39"/>
                <a:gd name="T70" fmla="*/ 66 w 87"/>
                <a:gd name="T71" fmla="*/ 24 h 39"/>
                <a:gd name="T72" fmla="*/ 72 w 87"/>
                <a:gd name="T73" fmla="*/ 18 h 39"/>
                <a:gd name="T74" fmla="*/ 72 w 87"/>
                <a:gd name="T75" fmla="*/ 21 h 39"/>
                <a:gd name="T76" fmla="*/ 78 w 87"/>
                <a:gd name="T77" fmla="*/ 16 h 39"/>
                <a:gd name="T78" fmla="*/ 81 w 87"/>
                <a:gd name="T79" fmla="*/ 17 h 39"/>
                <a:gd name="T80" fmla="*/ 87 w 87"/>
                <a:gd name="T81" fmla="*/ 8 h 39"/>
                <a:gd name="T82" fmla="*/ 87 w 87"/>
                <a:gd name="T83" fmla="*/ 4 h 39"/>
                <a:gd name="T84" fmla="*/ 34 w 87"/>
                <a:gd name="T85" fmla="*/ 26 h 39"/>
                <a:gd name="T86" fmla="*/ 36 w 87"/>
                <a:gd name="T87" fmla="*/ 24 h 39"/>
                <a:gd name="T88" fmla="*/ 34 w 87"/>
                <a:gd name="T89" fmla="*/ 26 h 39"/>
                <a:gd name="T90" fmla="*/ 53 w 87"/>
                <a:gd name="T91" fmla="*/ 20 h 39"/>
                <a:gd name="T92" fmla="*/ 51 w 87"/>
                <a:gd name="T93" fmla="*/ 11 h 39"/>
                <a:gd name="T94" fmla="*/ 56 w 87"/>
                <a:gd name="T95" fmla="*/ 15 h 39"/>
                <a:gd name="T96" fmla="*/ 53 w 87"/>
                <a:gd name="T97" fmla="*/ 20 h 39"/>
                <a:gd name="T98" fmla="*/ 60 w 87"/>
                <a:gd name="T99" fmla="*/ 19 h 39"/>
                <a:gd name="T100" fmla="*/ 60 w 87"/>
                <a:gd name="T101" fmla="*/ 14 h 39"/>
                <a:gd name="T102" fmla="*/ 62 w 87"/>
                <a:gd name="T103" fmla="*/ 15 h 39"/>
                <a:gd name="T104" fmla="*/ 60 w 87"/>
                <a:gd name="T105"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7" h="39">
                  <a:moveTo>
                    <a:pt x="87" y="4"/>
                  </a:moveTo>
                  <a:cubicBezTo>
                    <a:pt x="85" y="1"/>
                    <a:pt x="83" y="0"/>
                    <a:pt x="80" y="3"/>
                  </a:cubicBezTo>
                  <a:cubicBezTo>
                    <a:pt x="79" y="4"/>
                    <a:pt x="82" y="5"/>
                    <a:pt x="81" y="6"/>
                  </a:cubicBezTo>
                  <a:cubicBezTo>
                    <a:pt x="77" y="10"/>
                    <a:pt x="76" y="13"/>
                    <a:pt x="71" y="13"/>
                  </a:cubicBezTo>
                  <a:cubicBezTo>
                    <a:pt x="72" y="11"/>
                    <a:pt x="75" y="9"/>
                    <a:pt x="77" y="8"/>
                  </a:cubicBezTo>
                  <a:cubicBezTo>
                    <a:pt x="77" y="8"/>
                    <a:pt x="78" y="7"/>
                    <a:pt x="78" y="6"/>
                  </a:cubicBezTo>
                  <a:cubicBezTo>
                    <a:pt x="72" y="1"/>
                    <a:pt x="68" y="10"/>
                    <a:pt x="63" y="8"/>
                  </a:cubicBezTo>
                  <a:cubicBezTo>
                    <a:pt x="61" y="9"/>
                    <a:pt x="62" y="9"/>
                    <a:pt x="60" y="11"/>
                  </a:cubicBezTo>
                  <a:cubicBezTo>
                    <a:pt x="59" y="10"/>
                    <a:pt x="57" y="9"/>
                    <a:pt x="56" y="8"/>
                  </a:cubicBezTo>
                  <a:cubicBezTo>
                    <a:pt x="53" y="10"/>
                    <a:pt x="48" y="9"/>
                    <a:pt x="49" y="12"/>
                  </a:cubicBezTo>
                  <a:cubicBezTo>
                    <a:pt x="46" y="12"/>
                    <a:pt x="42" y="10"/>
                    <a:pt x="39" y="12"/>
                  </a:cubicBezTo>
                  <a:cubicBezTo>
                    <a:pt x="42" y="12"/>
                    <a:pt x="40" y="13"/>
                    <a:pt x="42" y="15"/>
                  </a:cubicBezTo>
                  <a:cubicBezTo>
                    <a:pt x="43" y="15"/>
                    <a:pt x="44" y="15"/>
                    <a:pt x="45" y="16"/>
                  </a:cubicBezTo>
                  <a:cubicBezTo>
                    <a:pt x="44" y="17"/>
                    <a:pt x="47" y="18"/>
                    <a:pt x="45" y="20"/>
                  </a:cubicBezTo>
                  <a:cubicBezTo>
                    <a:pt x="45" y="16"/>
                    <a:pt x="39" y="18"/>
                    <a:pt x="36" y="17"/>
                  </a:cubicBezTo>
                  <a:cubicBezTo>
                    <a:pt x="36" y="16"/>
                    <a:pt x="37" y="16"/>
                    <a:pt x="38" y="15"/>
                  </a:cubicBezTo>
                  <a:cubicBezTo>
                    <a:pt x="33" y="13"/>
                    <a:pt x="25" y="14"/>
                    <a:pt x="24" y="20"/>
                  </a:cubicBezTo>
                  <a:cubicBezTo>
                    <a:pt x="26" y="19"/>
                    <a:pt x="27" y="22"/>
                    <a:pt x="25" y="23"/>
                  </a:cubicBezTo>
                  <a:cubicBezTo>
                    <a:pt x="25" y="23"/>
                    <a:pt x="24" y="23"/>
                    <a:pt x="24" y="23"/>
                  </a:cubicBezTo>
                  <a:cubicBezTo>
                    <a:pt x="24" y="20"/>
                    <a:pt x="22" y="18"/>
                    <a:pt x="18" y="17"/>
                  </a:cubicBezTo>
                  <a:cubicBezTo>
                    <a:pt x="16" y="17"/>
                    <a:pt x="17" y="18"/>
                    <a:pt x="16" y="19"/>
                  </a:cubicBezTo>
                  <a:cubicBezTo>
                    <a:pt x="12" y="17"/>
                    <a:pt x="0" y="21"/>
                    <a:pt x="4" y="26"/>
                  </a:cubicBezTo>
                  <a:cubicBezTo>
                    <a:pt x="3" y="28"/>
                    <a:pt x="2" y="26"/>
                    <a:pt x="1" y="28"/>
                  </a:cubicBezTo>
                  <a:cubicBezTo>
                    <a:pt x="2" y="33"/>
                    <a:pt x="7" y="33"/>
                    <a:pt x="12" y="35"/>
                  </a:cubicBezTo>
                  <a:cubicBezTo>
                    <a:pt x="12" y="36"/>
                    <a:pt x="11" y="37"/>
                    <a:pt x="11" y="37"/>
                  </a:cubicBezTo>
                  <a:cubicBezTo>
                    <a:pt x="16" y="38"/>
                    <a:pt x="22" y="39"/>
                    <a:pt x="27" y="35"/>
                  </a:cubicBezTo>
                  <a:cubicBezTo>
                    <a:pt x="24" y="33"/>
                    <a:pt x="30" y="34"/>
                    <a:pt x="29" y="32"/>
                  </a:cubicBezTo>
                  <a:cubicBezTo>
                    <a:pt x="28" y="33"/>
                    <a:pt x="26" y="32"/>
                    <a:pt x="25" y="32"/>
                  </a:cubicBezTo>
                  <a:cubicBezTo>
                    <a:pt x="26" y="31"/>
                    <a:pt x="25" y="30"/>
                    <a:pt x="26" y="29"/>
                  </a:cubicBezTo>
                  <a:cubicBezTo>
                    <a:pt x="30" y="28"/>
                    <a:pt x="31" y="31"/>
                    <a:pt x="34" y="30"/>
                  </a:cubicBezTo>
                  <a:cubicBezTo>
                    <a:pt x="39" y="39"/>
                    <a:pt x="46" y="20"/>
                    <a:pt x="51" y="26"/>
                  </a:cubicBezTo>
                  <a:cubicBezTo>
                    <a:pt x="53" y="23"/>
                    <a:pt x="55" y="24"/>
                    <a:pt x="57" y="23"/>
                  </a:cubicBezTo>
                  <a:cubicBezTo>
                    <a:pt x="58" y="24"/>
                    <a:pt x="58" y="26"/>
                    <a:pt x="56" y="26"/>
                  </a:cubicBezTo>
                  <a:cubicBezTo>
                    <a:pt x="58" y="27"/>
                    <a:pt x="60" y="26"/>
                    <a:pt x="61" y="26"/>
                  </a:cubicBezTo>
                  <a:cubicBezTo>
                    <a:pt x="62" y="23"/>
                    <a:pt x="61" y="20"/>
                    <a:pt x="65" y="19"/>
                  </a:cubicBezTo>
                  <a:cubicBezTo>
                    <a:pt x="66" y="20"/>
                    <a:pt x="64" y="22"/>
                    <a:pt x="66" y="24"/>
                  </a:cubicBezTo>
                  <a:cubicBezTo>
                    <a:pt x="68" y="22"/>
                    <a:pt x="71" y="19"/>
                    <a:pt x="72" y="18"/>
                  </a:cubicBezTo>
                  <a:cubicBezTo>
                    <a:pt x="72" y="19"/>
                    <a:pt x="70" y="20"/>
                    <a:pt x="72" y="21"/>
                  </a:cubicBezTo>
                  <a:cubicBezTo>
                    <a:pt x="75" y="21"/>
                    <a:pt x="76" y="19"/>
                    <a:pt x="78" y="16"/>
                  </a:cubicBezTo>
                  <a:cubicBezTo>
                    <a:pt x="79" y="17"/>
                    <a:pt x="80" y="16"/>
                    <a:pt x="81" y="17"/>
                  </a:cubicBezTo>
                  <a:cubicBezTo>
                    <a:pt x="82" y="14"/>
                    <a:pt x="84" y="11"/>
                    <a:pt x="87" y="8"/>
                  </a:cubicBezTo>
                  <a:cubicBezTo>
                    <a:pt x="86" y="7"/>
                    <a:pt x="85" y="5"/>
                    <a:pt x="87" y="4"/>
                  </a:cubicBezTo>
                  <a:close/>
                  <a:moveTo>
                    <a:pt x="34" y="26"/>
                  </a:moveTo>
                  <a:cubicBezTo>
                    <a:pt x="30" y="25"/>
                    <a:pt x="34" y="21"/>
                    <a:pt x="36" y="24"/>
                  </a:cubicBezTo>
                  <a:cubicBezTo>
                    <a:pt x="35" y="24"/>
                    <a:pt x="36" y="25"/>
                    <a:pt x="34" y="26"/>
                  </a:cubicBezTo>
                  <a:close/>
                  <a:moveTo>
                    <a:pt x="53" y="20"/>
                  </a:moveTo>
                  <a:cubicBezTo>
                    <a:pt x="52" y="17"/>
                    <a:pt x="49" y="14"/>
                    <a:pt x="51" y="11"/>
                  </a:cubicBezTo>
                  <a:cubicBezTo>
                    <a:pt x="54" y="11"/>
                    <a:pt x="54" y="14"/>
                    <a:pt x="56" y="15"/>
                  </a:cubicBezTo>
                  <a:cubicBezTo>
                    <a:pt x="55" y="17"/>
                    <a:pt x="55" y="18"/>
                    <a:pt x="53" y="20"/>
                  </a:cubicBezTo>
                  <a:close/>
                  <a:moveTo>
                    <a:pt x="60" y="19"/>
                  </a:moveTo>
                  <a:cubicBezTo>
                    <a:pt x="59" y="17"/>
                    <a:pt x="57" y="15"/>
                    <a:pt x="60" y="14"/>
                  </a:cubicBezTo>
                  <a:cubicBezTo>
                    <a:pt x="61" y="14"/>
                    <a:pt x="61" y="15"/>
                    <a:pt x="62" y="15"/>
                  </a:cubicBezTo>
                  <a:cubicBezTo>
                    <a:pt x="62" y="16"/>
                    <a:pt x="61" y="19"/>
                    <a:pt x="60" y="1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0" name="Freeform 70"/>
            <p:cNvSpPr/>
            <p:nvPr/>
          </p:nvSpPr>
          <p:spPr bwMode="auto">
            <a:xfrm>
              <a:off x="6024563" y="3403601"/>
              <a:ext cx="104775" cy="73025"/>
            </a:xfrm>
            <a:custGeom>
              <a:avLst/>
              <a:gdLst>
                <a:gd name="T0" fmla="*/ 29 w 32"/>
                <a:gd name="T1" fmla="*/ 6 h 22"/>
                <a:gd name="T2" fmla="*/ 17 w 32"/>
                <a:gd name="T3" fmla="*/ 8 h 22"/>
                <a:gd name="T4" fmla="*/ 14 w 32"/>
                <a:gd name="T5" fmla="*/ 4 h 22"/>
                <a:gd name="T6" fmla="*/ 14 w 32"/>
                <a:gd name="T7" fmla="*/ 11 h 22"/>
                <a:gd name="T8" fmla="*/ 9 w 32"/>
                <a:gd name="T9" fmla="*/ 11 h 22"/>
                <a:gd name="T10" fmla="*/ 8 w 32"/>
                <a:gd name="T11" fmla="*/ 16 h 22"/>
                <a:gd name="T12" fmla="*/ 0 w 32"/>
                <a:gd name="T13" fmla="*/ 21 h 22"/>
                <a:gd name="T14" fmla="*/ 7 w 32"/>
                <a:gd name="T15" fmla="*/ 21 h 22"/>
                <a:gd name="T16" fmla="*/ 16 w 32"/>
                <a:gd name="T17" fmla="*/ 16 h 22"/>
                <a:gd name="T18" fmla="*/ 15 w 32"/>
                <a:gd name="T19" fmla="*/ 20 h 22"/>
                <a:gd name="T20" fmla="*/ 28 w 32"/>
                <a:gd name="T21" fmla="*/ 9 h 22"/>
                <a:gd name="T22" fmla="*/ 25 w 32"/>
                <a:gd name="T23" fmla="*/ 14 h 22"/>
                <a:gd name="T24" fmla="*/ 18 w 32"/>
                <a:gd name="T25" fmla="*/ 14 h 22"/>
                <a:gd name="T26" fmla="*/ 29 w 32"/>
                <a:gd name="T2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2">
                  <a:moveTo>
                    <a:pt x="29" y="6"/>
                  </a:moveTo>
                  <a:cubicBezTo>
                    <a:pt x="28" y="0"/>
                    <a:pt x="21" y="6"/>
                    <a:pt x="17" y="8"/>
                  </a:cubicBezTo>
                  <a:cubicBezTo>
                    <a:pt x="14" y="7"/>
                    <a:pt x="16" y="5"/>
                    <a:pt x="14" y="4"/>
                  </a:cubicBezTo>
                  <a:cubicBezTo>
                    <a:pt x="11" y="6"/>
                    <a:pt x="16" y="8"/>
                    <a:pt x="14" y="11"/>
                  </a:cubicBezTo>
                  <a:cubicBezTo>
                    <a:pt x="12" y="14"/>
                    <a:pt x="10" y="8"/>
                    <a:pt x="9" y="11"/>
                  </a:cubicBezTo>
                  <a:cubicBezTo>
                    <a:pt x="7" y="11"/>
                    <a:pt x="10" y="14"/>
                    <a:pt x="8" y="16"/>
                  </a:cubicBezTo>
                  <a:cubicBezTo>
                    <a:pt x="5" y="19"/>
                    <a:pt x="2" y="18"/>
                    <a:pt x="0" y="21"/>
                  </a:cubicBezTo>
                  <a:cubicBezTo>
                    <a:pt x="2" y="22"/>
                    <a:pt x="5" y="20"/>
                    <a:pt x="7" y="21"/>
                  </a:cubicBezTo>
                  <a:cubicBezTo>
                    <a:pt x="9" y="19"/>
                    <a:pt x="12" y="12"/>
                    <a:pt x="16" y="16"/>
                  </a:cubicBezTo>
                  <a:cubicBezTo>
                    <a:pt x="16" y="17"/>
                    <a:pt x="16" y="18"/>
                    <a:pt x="15" y="20"/>
                  </a:cubicBezTo>
                  <a:cubicBezTo>
                    <a:pt x="19" y="19"/>
                    <a:pt x="32" y="15"/>
                    <a:pt x="28" y="9"/>
                  </a:cubicBezTo>
                  <a:cubicBezTo>
                    <a:pt x="27" y="11"/>
                    <a:pt x="26" y="12"/>
                    <a:pt x="25" y="14"/>
                  </a:cubicBezTo>
                  <a:cubicBezTo>
                    <a:pt x="22" y="12"/>
                    <a:pt x="20" y="15"/>
                    <a:pt x="18" y="14"/>
                  </a:cubicBezTo>
                  <a:cubicBezTo>
                    <a:pt x="20" y="8"/>
                    <a:pt x="26" y="9"/>
                    <a:pt x="2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1" name="Freeform 71"/>
            <p:cNvSpPr/>
            <p:nvPr/>
          </p:nvSpPr>
          <p:spPr bwMode="auto">
            <a:xfrm>
              <a:off x="5699126" y="3457576"/>
              <a:ext cx="55563" cy="33338"/>
            </a:xfrm>
            <a:custGeom>
              <a:avLst/>
              <a:gdLst>
                <a:gd name="T0" fmla="*/ 17 w 17"/>
                <a:gd name="T1" fmla="*/ 4 h 10"/>
                <a:gd name="T2" fmla="*/ 12 w 17"/>
                <a:gd name="T3" fmla="*/ 0 h 10"/>
                <a:gd name="T4" fmla="*/ 7 w 17"/>
                <a:gd name="T5" fmla="*/ 0 h 10"/>
                <a:gd name="T6" fmla="*/ 6 w 17"/>
                <a:gd name="T7" fmla="*/ 4 h 10"/>
                <a:gd name="T8" fmla="*/ 4 w 17"/>
                <a:gd name="T9" fmla="*/ 6 h 10"/>
                <a:gd name="T10" fmla="*/ 0 w 17"/>
                <a:gd name="T11" fmla="*/ 3 h 10"/>
                <a:gd name="T12" fmla="*/ 1 w 17"/>
                <a:gd name="T13" fmla="*/ 7 h 10"/>
                <a:gd name="T14" fmla="*/ 6 w 17"/>
                <a:gd name="T15" fmla="*/ 10 h 10"/>
                <a:gd name="T16" fmla="*/ 17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17" y="4"/>
                  </a:moveTo>
                  <a:cubicBezTo>
                    <a:pt x="14" y="3"/>
                    <a:pt x="13" y="3"/>
                    <a:pt x="12" y="0"/>
                  </a:cubicBezTo>
                  <a:cubicBezTo>
                    <a:pt x="11" y="2"/>
                    <a:pt x="9" y="2"/>
                    <a:pt x="7" y="0"/>
                  </a:cubicBezTo>
                  <a:cubicBezTo>
                    <a:pt x="4" y="2"/>
                    <a:pt x="6" y="3"/>
                    <a:pt x="6" y="4"/>
                  </a:cubicBezTo>
                  <a:cubicBezTo>
                    <a:pt x="6" y="4"/>
                    <a:pt x="5" y="6"/>
                    <a:pt x="4" y="6"/>
                  </a:cubicBezTo>
                  <a:cubicBezTo>
                    <a:pt x="2" y="5"/>
                    <a:pt x="2" y="2"/>
                    <a:pt x="0" y="3"/>
                  </a:cubicBezTo>
                  <a:cubicBezTo>
                    <a:pt x="0" y="4"/>
                    <a:pt x="2" y="6"/>
                    <a:pt x="1" y="7"/>
                  </a:cubicBezTo>
                  <a:cubicBezTo>
                    <a:pt x="5" y="7"/>
                    <a:pt x="5" y="7"/>
                    <a:pt x="6" y="10"/>
                  </a:cubicBezTo>
                  <a:cubicBezTo>
                    <a:pt x="9" y="7"/>
                    <a:pt x="15" y="9"/>
                    <a:pt x="17"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02" name="文本框 401"/>
          <p:cNvSpPr txBox="1"/>
          <p:nvPr/>
        </p:nvSpPr>
        <p:spPr>
          <a:xfrm>
            <a:off x="229870" y="941070"/>
            <a:ext cx="7698105" cy="4246245"/>
          </a:xfrm>
          <a:prstGeom prst="rect">
            <a:avLst/>
          </a:prstGeom>
          <a:noFill/>
        </p:spPr>
        <p:txBody>
          <a:bodyPr wrap="square">
            <a:spAutoFit/>
          </a:bodyPr>
          <a:lstStyle/>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旅游管理系统的整体功能模块的实现，主要是对自己在大学这几年时间所学内容的一个测试，对于系统，主要是通过现在智能化的旅游管理系统进行开始系统的实现，管理员根据问题信息进行信息的审批及用户信息的审批等操作，并且可以根据需求进行数据信息的增加修改删除等操作，完美的解决了当下旅游管理系统中所遇到的问题。</a:t>
            </a:r>
            <a:endParaRPr lang="zh-CN" altLang="en-US" dirty="0">
              <a:solidFill>
                <a:srgbClr val="C00000"/>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经过一个学期的毕业设计的实现完成已接近尾声，到目前为止，当我回想起整个学期的系统开发日，收获颇丰。毕业设计的主要任务是建立一个智能化的旅游管理系统 ，主要使用Java和Mysql数据库的开发工具，对系统的每个功能模块进行相对应的操作，最后，系统调试结果表明系统基本可以满足功能要求。</a:t>
            </a:r>
            <a:endParaRPr lang="zh-CN" altLang="en-US" dirty="0">
              <a:solidFill>
                <a:srgbClr val="C00000"/>
              </a:solidFill>
              <a:latin typeface="宋体" panose="02010600030101010101" pitchFamily="2" charset="-122"/>
              <a:ea typeface="宋体" panose="02010600030101010101" pitchFamily="2" charset="-122"/>
            </a:endParaRPr>
          </a:p>
        </p:txBody>
      </p:sp>
      <p:sp>
        <p:nvSpPr>
          <p:cNvPr id="405" name="矩形 404"/>
          <p:cNvSpPr/>
          <p:nvPr/>
        </p:nvSpPr>
        <p:spPr>
          <a:xfrm>
            <a:off x="393065" y="111125"/>
            <a:ext cx="2938145" cy="829945"/>
          </a:xfrm>
          <a:prstGeom prst="rect">
            <a:avLst/>
          </a:prstGeom>
        </p:spPr>
        <p:txBody>
          <a:bodyPr wrap="square">
            <a:spAutoFit/>
          </a:bodyPr>
          <a:lstStyle/>
          <a:p>
            <a:pPr algn="ctr" fontAlgn="auto">
              <a:spcBef>
                <a:spcPts val="0"/>
              </a:spcBef>
              <a:spcAft>
                <a:spcPts val="0"/>
              </a:spcAft>
              <a:defRPr/>
            </a:pPr>
            <a:r>
              <a:rPr lang="zh-CN" altLang="en-US" sz="4800" b="1" dirty="0">
                <a:solidFill>
                  <a:srgbClr val="C00000"/>
                </a:solidFill>
                <a:latin typeface="宋体" panose="02010600030101010101" pitchFamily="2" charset="-122"/>
                <a:ea typeface="宋体" panose="02010600030101010101" pitchFamily="2" charset="-122"/>
              </a:rPr>
              <a:t>结  论</a:t>
            </a:r>
            <a:endParaRPr lang="zh-CN" altLang="en-US" sz="4800" b="1"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5000" fill="hold" nodeType="afterEffect">
                                  <p:stCondLst>
                                    <p:cond delay="0"/>
                                  </p:stCondLst>
                                  <p:childTnLst>
                                    <p:animEffect transition="out" filter="fade">
                                      <p:cBhvr>
                                        <p:cTn id="6" dur="100" tmFilter="0, 0; .2, .5; .8, .5; 1, 0"/>
                                        <p:tgtEl>
                                          <p:spTgt spid="402"/>
                                        </p:tgtEl>
                                      </p:cBhvr>
                                    </p:animEffect>
                                    <p:animScale>
                                      <p:cBhvr>
                                        <p:cTn id="7" dur="50" autoRev="1" fill="hold"/>
                                        <p:tgtEl>
                                          <p:spTgt spid="40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4" name="组合 335"/>
          <p:cNvGrpSpPr/>
          <p:nvPr/>
        </p:nvGrpSpPr>
        <p:grpSpPr>
          <a:xfrm rot="900000" flipH="1">
            <a:off x="6225161" y="2661623"/>
            <a:ext cx="1191323" cy="220616"/>
            <a:chOff x="4811713" y="3189288"/>
            <a:chExt cx="2571751" cy="476251"/>
          </a:xfrm>
          <a:solidFill>
            <a:srgbClr val="C00000"/>
          </a:solidFill>
        </p:grpSpPr>
        <p:sp>
          <p:nvSpPr>
            <p:cNvPr id="335" name="Freeform 5"/>
            <p:cNvSpPr/>
            <p:nvPr/>
          </p:nvSpPr>
          <p:spPr bwMode="auto">
            <a:xfrm>
              <a:off x="6980238" y="3281363"/>
              <a:ext cx="61913" cy="33338"/>
            </a:xfrm>
            <a:custGeom>
              <a:avLst/>
              <a:gdLst>
                <a:gd name="T0" fmla="*/ 3 w 19"/>
                <a:gd name="T1" fmla="*/ 8 h 10"/>
                <a:gd name="T2" fmla="*/ 13 w 19"/>
                <a:gd name="T3" fmla="*/ 5 h 10"/>
                <a:gd name="T4" fmla="*/ 13 w 19"/>
                <a:gd name="T5" fmla="*/ 9 h 10"/>
                <a:gd name="T6" fmla="*/ 15 w 19"/>
                <a:gd name="T7" fmla="*/ 4 h 10"/>
                <a:gd name="T8" fmla="*/ 19 w 19"/>
                <a:gd name="T9" fmla="*/ 2 h 10"/>
                <a:gd name="T10" fmla="*/ 18 w 19"/>
                <a:gd name="T11" fmla="*/ 0 h 10"/>
                <a:gd name="T12" fmla="*/ 14 w 19"/>
                <a:gd name="T13" fmla="*/ 0 h 10"/>
                <a:gd name="T14" fmla="*/ 8 w 19"/>
                <a:gd name="T15" fmla="*/ 0 h 10"/>
                <a:gd name="T16" fmla="*/ 3 w 19"/>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3" y="8"/>
                  </a:moveTo>
                  <a:cubicBezTo>
                    <a:pt x="7" y="10"/>
                    <a:pt x="9" y="2"/>
                    <a:pt x="13" y="5"/>
                  </a:cubicBezTo>
                  <a:cubicBezTo>
                    <a:pt x="14" y="6"/>
                    <a:pt x="11" y="7"/>
                    <a:pt x="13" y="9"/>
                  </a:cubicBezTo>
                  <a:cubicBezTo>
                    <a:pt x="16" y="9"/>
                    <a:pt x="15" y="5"/>
                    <a:pt x="15" y="4"/>
                  </a:cubicBezTo>
                  <a:cubicBezTo>
                    <a:pt x="16" y="3"/>
                    <a:pt x="18" y="4"/>
                    <a:pt x="19" y="2"/>
                  </a:cubicBezTo>
                  <a:cubicBezTo>
                    <a:pt x="18" y="1"/>
                    <a:pt x="19" y="1"/>
                    <a:pt x="18" y="0"/>
                  </a:cubicBezTo>
                  <a:cubicBezTo>
                    <a:pt x="17" y="1"/>
                    <a:pt x="16" y="1"/>
                    <a:pt x="14" y="0"/>
                  </a:cubicBezTo>
                  <a:cubicBezTo>
                    <a:pt x="13" y="2"/>
                    <a:pt x="11" y="3"/>
                    <a:pt x="8" y="0"/>
                  </a:cubicBezTo>
                  <a:cubicBezTo>
                    <a:pt x="5" y="1"/>
                    <a:pt x="0" y="5"/>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6" name="Freeform 6"/>
            <p:cNvSpPr/>
            <p:nvPr/>
          </p:nvSpPr>
          <p:spPr bwMode="auto">
            <a:xfrm>
              <a:off x="6980238" y="3271838"/>
              <a:ext cx="12700" cy="12700"/>
            </a:xfrm>
            <a:custGeom>
              <a:avLst/>
              <a:gdLst>
                <a:gd name="T0" fmla="*/ 3 w 4"/>
                <a:gd name="T1" fmla="*/ 1 h 4"/>
                <a:gd name="T2" fmla="*/ 0 w 4"/>
                <a:gd name="T3" fmla="*/ 2 h 4"/>
                <a:gd name="T4" fmla="*/ 3 w 4"/>
                <a:gd name="T5" fmla="*/ 1 h 4"/>
              </a:gdLst>
              <a:ahLst/>
              <a:cxnLst>
                <a:cxn ang="0">
                  <a:pos x="T0" y="T1"/>
                </a:cxn>
                <a:cxn ang="0">
                  <a:pos x="T2" y="T3"/>
                </a:cxn>
                <a:cxn ang="0">
                  <a:pos x="T4" y="T5"/>
                </a:cxn>
              </a:cxnLst>
              <a:rect l="0" t="0" r="r" b="b"/>
              <a:pathLst>
                <a:path w="4" h="4">
                  <a:moveTo>
                    <a:pt x="3" y="1"/>
                  </a:moveTo>
                  <a:cubicBezTo>
                    <a:pt x="2" y="3"/>
                    <a:pt x="1" y="0"/>
                    <a:pt x="0" y="2"/>
                  </a:cubicBezTo>
                  <a:cubicBezTo>
                    <a:pt x="1" y="4"/>
                    <a:pt x="4"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7" name="Freeform 7"/>
            <p:cNvSpPr/>
            <p:nvPr/>
          </p:nvSpPr>
          <p:spPr bwMode="auto">
            <a:xfrm>
              <a:off x="6958013" y="3271838"/>
              <a:ext cx="19050" cy="33338"/>
            </a:xfrm>
            <a:custGeom>
              <a:avLst/>
              <a:gdLst>
                <a:gd name="T0" fmla="*/ 5 w 6"/>
                <a:gd name="T1" fmla="*/ 9 h 10"/>
                <a:gd name="T2" fmla="*/ 6 w 6"/>
                <a:gd name="T3" fmla="*/ 2 h 10"/>
                <a:gd name="T4" fmla="*/ 3 w 6"/>
                <a:gd name="T5" fmla="*/ 1 h 10"/>
                <a:gd name="T6" fmla="*/ 0 w 6"/>
                <a:gd name="T7" fmla="*/ 8 h 10"/>
                <a:gd name="T8" fmla="*/ 5 w 6"/>
                <a:gd name="T9" fmla="*/ 9 h 10"/>
              </a:gdLst>
              <a:ahLst/>
              <a:cxnLst>
                <a:cxn ang="0">
                  <a:pos x="T0" y="T1"/>
                </a:cxn>
                <a:cxn ang="0">
                  <a:pos x="T2" y="T3"/>
                </a:cxn>
                <a:cxn ang="0">
                  <a:pos x="T4" y="T5"/>
                </a:cxn>
                <a:cxn ang="0">
                  <a:pos x="T6" y="T7"/>
                </a:cxn>
                <a:cxn ang="0">
                  <a:pos x="T8" y="T9"/>
                </a:cxn>
              </a:cxnLst>
              <a:rect l="0" t="0" r="r" b="b"/>
              <a:pathLst>
                <a:path w="6" h="10">
                  <a:moveTo>
                    <a:pt x="5" y="9"/>
                  </a:moveTo>
                  <a:cubicBezTo>
                    <a:pt x="5" y="7"/>
                    <a:pt x="6" y="5"/>
                    <a:pt x="6" y="2"/>
                  </a:cubicBezTo>
                  <a:cubicBezTo>
                    <a:pt x="5" y="1"/>
                    <a:pt x="4" y="0"/>
                    <a:pt x="3" y="1"/>
                  </a:cubicBezTo>
                  <a:cubicBezTo>
                    <a:pt x="0" y="3"/>
                    <a:pt x="3" y="7"/>
                    <a:pt x="0" y="8"/>
                  </a:cubicBezTo>
                  <a:cubicBezTo>
                    <a:pt x="2" y="10"/>
                    <a:pt x="3" y="9"/>
                    <a:pt x="5"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8" name="Freeform 8"/>
            <p:cNvSpPr/>
            <p:nvPr/>
          </p:nvSpPr>
          <p:spPr bwMode="auto">
            <a:xfrm>
              <a:off x="6927851" y="3262313"/>
              <a:ext cx="36513" cy="33338"/>
            </a:xfrm>
            <a:custGeom>
              <a:avLst/>
              <a:gdLst>
                <a:gd name="T0" fmla="*/ 4 w 11"/>
                <a:gd name="T1" fmla="*/ 3 h 10"/>
                <a:gd name="T2" fmla="*/ 3 w 11"/>
                <a:gd name="T3" fmla="*/ 10 h 10"/>
                <a:gd name="T4" fmla="*/ 4 w 11"/>
                <a:gd name="T5" fmla="*/ 3 h 10"/>
              </a:gdLst>
              <a:ahLst/>
              <a:cxnLst>
                <a:cxn ang="0">
                  <a:pos x="T0" y="T1"/>
                </a:cxn>
                <a:cxn ang="0">
                  <a:pos x="T2" y="T3"/>
                </a:cxn>
                <a:cxn ang="0">
                  <a:pos x="T4" y="T5"/>
                </a:cxn>
              </a:cxnLst>
              <a:rect l="0" t="0" r="r" b="b"/>
              <a:pathLst>
                <a:path w="11" h="10">
                  <a:moveTo>
                    <a:pt x="4" y="3"/>
                  </a:moveTo>
                  <a:cubicBezTo>
                    <a:pt x="4" y="5"/>
                    <a:pt x="0" y="8"/>
                    <a:pt x="3" y="10"/>
                  </a:cubicBezTo>
                  <a:cubicBezTo>
                    <a:pt x="7" y="8"/>
                    <a:pt x="11" y="0"/>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9" name="Freeform 9"/>
            <p:cNvSpPr>
              <a:spLocks noEditPoints="1"/>
            </p:cNvSpPr>
            <p:nvPr/>
          </p:nvSpPr>
          <p:spPr bwMode="auto">
            <a:xfrm>
              <a:off x="6980238" y="3338513"/>
              <a:ext cx="65088" cy="61913"/>
            </a:xfrm>
            <a:custGeom>
              <a:avLst/>
              <a:gdLst>
                <a:gd name="T0" fmla="*/ 5 w 20"/>
                <a:gd name="T1" fmla="*/ 14 h 19"/>
                <a:gd name="T2" fmla="*/ 0 w 20"/>
                <a:gd name="T3" fmla="*/ 18 h 19"/>
                <a:gd name="T4" fmla="*/ 15 w 20"/>
                <a:gd name="T5" fmla="*/ 16 h 19"/>
                <a:gd name="T6" fmla="*/ 12 w 20"/>
                <a:gd name="T7" fmla="*/ 14 h 19"/>
                <a:gd name="T8" fmla="*/ 10 w 20"/>
                <a:gd name="T9" fmla="*/ 16 h 19"/>
                <a:gd name="T10" fmla="*/ 13 w 20"/>
                <a:gd name="T11" fmla="*/ 7 h 19"/>
                <a:gd name="T12" fmla="*/ 14 w 20"/>
                <a:gd name="T13" fmla="*/ 13 h 19"/>
                <a:gd name="T14" fmla="*/ 20 w 20"/>
                <a:gd name="T15" fmla="*/ 6 h 19"/>
                <a:gd name="T16" fmla="*/ 17 w 20"/>
                <a:gd name="T17" fmla="*/ 1 h 19"/>
                <a:gd name="T18" fmla="*/ 7 w 20"/>
                <a:gd name="T19" fmla="*/ 4 h 19"/>
                <a:gd name="T20" fmla="*/ 3 w 20"/>
                <a:gd name="T21" fmla="*/ 0 h 19"/>
                <a:gd name="T22" fmla="*/ 2 w 20"/>
                <a:gd name="T23" fmla="*/ 4 h 19"/>
                <a:gd name="T24" fmla="*/ 5 w 20"/>
                <a:gd name="T25" fmla="*/ 14 h 19"/>
                <a:gd name="T26" fmla="*/ 11 w 20"/>
                <a:gd name="T27" fmla="*/ 3 h 19"/>
                <a:gd name="T28" fmla="*/ 12 w 20"/>
                <a:gd name="T29" fmla="*/ 3 h 19"/>
                <a:gd name="T30" fmla="*/ 11 w 20"/>
                <a:gd name="T31" fmla="*/ 5 h 19"/>
                <a:gd name="T32" fmla="*/ 11 w 20"/>
                <a:gd name="T33"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9">
                  <a:moveTo>
                    <a:pt x="5" y="14"/>
                  </a:moveTo>
                  <a:cubicBezTo>
                    <a:pt x="3" y="15"/>
                    <a:pt x="0" y="15"/>
                    <a:pt x="0" y="18"/>
                  </a:cubicBezTo>
                  <a:cubicBezTo>
                    <a:pt x="5" y="16"/>
                    <a:pt x="10" y="19"/>
                    <a:pt x="15" y="16"/>
                  </a:cubicBezTo>
                  <a:cubicBezTo>
                    <a:pt x="14" y="15"/>
                    <a:pt x="13" y="15"/>
                    <a:pt x="12" y="14"/>
                  </a:cubicBezTo>
                  <a:cubicBezTo>
                    <a:pt x="12" y="15"/>
                    <a:pt x="11" y="16"/>
                    <a:pt x="10" y="16"/>
                  </a:cubicBezTo>
                  <a:cubicBezTo>
                    <a:pt x="6" y="13"/>
                    <a:pt x="9" y="7"/>
                    <a:pt x="13" y="7"/>
                  </a:cubicBezTo>
                  <a:cubicBezTo>
                    <a:pt x="15" y="9"/>
                    <a:pt x="13" y="11"/>
                    <a:pt x="14" y="13"/>
                  </a:cubicBezTo>
                  <a:cubicBezTo>
                    <a:pt x="16" y="9"/>
                    <a:pt x="20" y="9"/>
                    <a:pt x="20" y="6"/>
                  </a:cubicBezTo>
                  <a:cubicBezTo>
                    <a:pt x="16" y="5"/>
                    <a:pt x="19" y="2"/>
                    <a:pt x="17" y="1"/>
                  </a:cubicBezTo>
                  <a:cubicBezTo>
                    <a:pt x="12" y="0"/>
                    <a:pt x="11" y="3"/>
                    <a:pt x="7" y="4"/>
                  </a:cubicBezTo>
                  <a:cubicBezTo>
                    <a:pt x="4" y="3"/>
                    <a:pt x="6" y="0"/>
                    <a:pt x="3" y="0"/>
                  </a:cubicBezTo>
                  <a:cubicBezTo>
                    <a:pt x="5" y="1"/>
                    <a:pt x="3" y="3"/>
                    <a:pt x="2" y="4"/>
                  </a:cubicBezTo>
                  <a:cubicBezTo>
                    <a:pt x="5" y="7"/>
                    <a:pt x="4" y="10"/>
                    <a:pt x="5" y="14"/>
                  </a:cubicBezTo>
                  <a:close/>
                  <a:moveTo>
                    <a:pt x="11" y="3"/>
                  </a:moveTo>
                  <a:cubicBezTo>
                    <a:pt x="11" y="3"/>
                    <a:pt x="12" y="4"/>
                    <a:pt x="12" y="3"/>
                  </a:cubicBezTo>
                  <a:cubicBezTo>
                    <a:pt x="13" y="3"/>
                    <a:pt x="13" y="6"/>
                    <a:pt x="11" y="5"/>
                  </a:cubicBezTo>
                  <a:cubicBezTo>
                    <a:pt x="10" y="5"/>
                    <a:pt x="11" y="4"/>
                    <a:pt x="1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0" name="Freeform 10"/>
            <p:cNvSpPr/>
            <p:nvPr/>
          </p:nvSpPr>
          <p:spPr bwMode="auto">
            <a:xfrm>
              <a:off x="6908801" y="3271838"/>
              <a:ext cx="22225" cy="23813"/>
            </a:xfrm>
            <a:custGeom>
              <a:avLst/>
              <a:gdLst>
                <a:gd name="T0" fmla="*/ 0 w 7"/>
                <a:gd name="T1" fmla="*/ 5 h 7"/>
                <a:gd name="T2" fmla="*/ 2 w 7"/>
                <a:gd name="T3" fmla="*/ 7 h 7"/>
                <a:gd name="T4" fmla="*/ 6 w 7"/>
                <a:gd name="T5" fmla="*/ 0 h 7"/>
                <a:gd name="T6" fmla="*/ 3 w 7"/>
                <a:gd name="T7" fmla="*/ 1 h 7"/>
                <a:gd name="T8" fmla="*/ 0 w 7"/>
                <a:gd name="T9" fmla="*/ 5 h 7"/>
              </a:gdLst>
              <a:ahLst/>
              <a:cxnLst>
                <a:cxn ang="0">
                  <a:pos x="T0" y="T1"/>
                </a:cxn>
                <a:cxn ang="0">
                  <a:pos x="T2" y="T3"/>
                </a:cxn>
                <a:cxn ang="0">
                  <a:pos x="T4" y="T5"/>
                </a:cxn>
                <a:cxn ang="0">
                  <a:pos x="T6" y="T7"/>
                </a:cxn>
                <a:cxn ang="0">
                  <a:pos x="T8" y="T9"/>
                </a:cxn>
              </a:cxnLst>
              <a:rect l="0" t="0" r="r" b="b"/>
              <a:pathLst>
                <a:path w="7" h="7">
                  <a:moveTo>
                    <a:pt x="0" y="5"/>
                  </a:moveTo>
                  <a:cubicBezTo>
                    <a:pt x="1" y="7"/>
                    <a:pt x="0" y="7"/>
                    <a:pt x="2" y="7"/>
                  </a:cubicBezTo>
                  <a:cubicBezTo>
                    <a:pt x="5" y="5"/>
                    <a:pt x="7" y="3"/>
                    <a:pt x="6" y="0"/>
                  </a:cubicBezTo>
                  <a:cubicBezTo>
                    <a:pt x="5" y="1"/>
                    <a:pt x="4" y="1"/>
                    <a:pt x="3" y="1"/>
                  </a:cubicBezTo>
                  <a:cubicBezTo>
                    <a:pt x="1" y="2"/>
                    <a:pt x="2" y="4"/>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1" name="Freeform 11"/>
            <p:cNvSpPr/>
            <p:nvPr/>
          </p:nvSpPr>
          <p:spPr bwMode="auto">
            <a:xfrm>
              <a:off x="6784976" y="3259138"/>
              <a:ext cx="39688" cy="22225"/>
            </a:xfrm>
            <a:custGeom>
              <a:avLst/>
              <a:gdLst>
                <a:gd name="T0" fmla="*/ 9 w 12"/>
                <a:gd name="T1" fmla="*/ 4 h 7"/>
                <a:gd name="T2" fmla="*/ 12 w 12"/>
                <a:gd name="T3" fmla="*/ 0 h 7"/>
                <a:gd name="T4" fmla="*/ 8 w 12"/>
                <a:gd name="T5" fmla="*/ 0 h 7"/>
                <a:gd name="T6" fmla="*/ 5 w 12"/>
                <a:gd name="T7" fmla="*/ 5 h 7"/>
                <a:gd name="T8" fmla="*/ 0 w 12"/>
                <a:gd name="T9" fmla="*/ 6 h 7"/>
                <a:gd name="T10" fmla="*/ 11 w 12"/>
                <a:gd name="T11" fmla="*/ 7 h 7"/>
                <a:gd name="T12" fmla="*/ 9 w 12"/>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2" h="7">
                  <a:moveTo>
                    <a:pt x="9" y="4"/>
                  </a:moveTo>
                  <a:cubicBezTo>
                    <a:pt x="9" y="2"/>
                    <a:pt x="12" y="2"/>
                    <a:pt x="12" y="0"/>
                  </a:cubicBezTo>
                  <a:cubicBezTo>
                    <a:pt x="10" y="1"/>
                    <a:pt x="9" y="0"/>
                    <a:pt x="8" y="0"/>
                  </a:cubicBezTo>
                  <a:cubicBezTo>
                    <a:pt x="7" y="2"/>
                    <a:pt x="6" y="4"/>
                    <a:pt x="5" y="5"/>
                  </a:cubicBezTo>
                  <a:cubicBezTo>
                    <a:pt x="3" y="6"/>
                    <a:pt x="1" y="3"/>
                    <a:pt x="0" y="6"/>
                  </a:cubicBezTo>
                  <a:cubicBezTo>
                    <a:pt x="4" y="7"/>
                    <a:pt x="7" y="7"/>
                    <a:pt x="11" y="7"/>
                  </a:cubicBezTo>
                  <a:cubicBezTo>
                    <a:pt x="10" y="6"/>
                    <a:pt x="9" y="5"/>
                    <a:pt x="9"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2" name="Freeform 12"/>
            <p:cNvSpPr/>
            <p:nvPr/>
          </p:nvSpPr>
          <p:spPr bwMode="auto">
            <a:xfrm>
              <a:off x="6719888" y="3244851"/>
              <a:ext cx="58738" cy="33338"/>
            </a:xfrm>
            <a:custGeom>
              <a:avLst/>
              <a:gdLst>
                <a:gd name="T0" fmla="*/ 0 w 18"/>
                <a:gd name="T1" fmla="*/ 8 h 10"/>
                <a:gd name="T2" fmla="*/ 18 w 18"/>
                <a:gd name="T3" fmla="*/ 1 h 10"/>
                <a:gd name="T4" fmla="*/ 5 w 18"/>
                <a:gd name="T5" fmla="*/ 0 h 10"/>
                <a:gd name="T6" fmla="*/ 0 w 18"/>
                <a:gd name="T7" fmla="*/ 8 h 10"/>
              </a:gdLst>
              <a:ahLst/>
              <a:cxnLst>
                <a:cxn ang="0">
                  <a:pos x="T0" y="T1"/>
                </a:cxn>
                <a:cxn ang="0">
                  <a:pos x="T2" y="T3"/>
                </a:cxn>
                <a:cxn ang="0">
                  <a:pos x="T4" y="T5"/>
                </a:cxn>
                <a:cxn ang="0">
                  <a:pos x="T6" y="T7"/>
                </a:cxn>
              </a:cxnLst>
              <a:rect l="0" t="0" r="r" b="b"/>
              <a:pathLst>
                <a:path w="18" h="10">
                  <a:moveTo>
                    <a:pt x="0" y="8"/>
                  </a:moveTo>
                  <a:cubicBezTo>
                    <a:pt x="7" y="10"/>
                    <a:pt x="14" y="6"/>
                    <a:pt x="18" y="1"/>
                  </a:cubicBezTo>
                  <a:cubicBezTo>
                    <a:pt x="14" y="2"/>
                    <a:pt x="9" y="1"/>
                    <a:pt x="5" y="0"/>
                  </a:cubicBezTo>
                  <a:cubicBezTo>
                    <a:pt x="6" y="5"/>
                    <a:pt x="2" y="5"/>
                    <a:pt x="0"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3" name="Freeform 13"/>
            <p:cNvSpPr/>
            <p:nvPr/>
          </p:nvSpPr>
          <p:spPr bwMode="auto">
            <a:xfrm>
              <a:off x="6778626" y="3255963"/>
              <a:ext cx="15875" cy="12700"/>
            </a:xfrm>
            <a:custGeom>
              <a:avLst/>
              <a:gdLst>
                <a:gd name="T0" fmla="*/ 2 w 5"/>
                <a:gd name="T1" fmla="*/ 4 h 4"/>
                <a:gd name="T2" fmla="*/ 5 w 5"/>
                <a:gd name="T3" fmla="*/ 3 h 4"/>
                <a:gd name="T4" fmla="*/ 3 w 5"/>
                <a:gd name="T5" fmla="*/ 0 h 4"/>
                <a:gd name="T6" fmla="*/ 2 w 5"/>
                <a:gd name="T7" fmla="*/ 4 h 4"/>
              </a:gdLst>
              <a:ahLst/>
              <a:cxnLst>
                <a:cxn ang="0">
                  <a:pos x="T0" y="T1"/>
                </a:cxn>
                <a:cxn ang="0">
                  <a:pos x="T2" y="T3"/>
                </a:cxn>
                <a:cxn ang="0">
                  <a:pos x="T4" y="T5"/>
                </a:cxn>
                <a:cxn ang="0">
                  <a:pos x="T6" y="T7"/>
                </a:cxn>
              </a:cxnLst>
              <a:rect l="0" t="0" r="r" b="b"/>
              <a:pathLst>
                <a:path w="5" h="4">
                  <a:moveTo>
                    <a:pt x="2" y="4"/>
                  </a:moveTo>
                  <a:cubicBezTo>
                    <a:pt x="3" y="4"/>
                    <a:pt x="4" y="4"/>
                    <a:pt x="5" y="3"/>
                  </a:cubicBezTo>
                  <a:cubicBezTo>
                    <a:pt x="5" y="2"/>
                    <a:pt x="4" y="1"/>
                    <a:pt x="3" y="0"/>
                  </a:cubicBezTo>
                  <a:cubicBezTo>
                    <a:pt x="2" y="2"/>
                    <a:pt x="0" y="3"/>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4" name="Freeform 14"/>
            <p:cNvSpPr/>
            <p:nvPr/>
          </p:nvSpPr>
          <p:spPr bwMode="auto">
            <a:xfrm>
              <a:off x="6675438" y="3235326"/>
              <a:ext cx="47625" cy="33338"/>
            </a:xfrm>
            <a:custGeom>
              <a:avLst/>
              <a:gdLst>
                <a:gd name="T0" fmla="*/ 4 w 15"/>
                <a:gd name="T1" fmla="*/ 10 h 10"/>
                <a:gd name="T2" fmla="*/ 4 w 15"/>
                <a:gd name="T3" fmla="*/ 5 h 10"/>
                <a:gd name="T4" fmla="*/ 9 w 15"/>
                <a:gd name="T5" fmla="*/ 4 h 10"/>
                <a:gd name="T6" fmla="*/ 10 w 15"/>
                <a:gd name="T7" fmla="*/ 9 h 10"/>
                <a:gd name="T8" fmla="*/ 14 w 15"/>
                <a:gd name="T9" fmla="*/ 2 h 10"/>
                <a:gd name="T10" fmla="*/ 9 w 15"/>
                <a:gd name="T11" fmla="*/ 1 h 10"/>
                <a:gd name="T12" fmla="*/ 0 w 15"/>
                <a:gd name="T13" fmla="*/ 5 h 10"/>
                <a:gd name="T14" fmla="*/ 4 w 15"/>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4" y="10"/>
                  </a:moveTo>
                  <a:cubicBezTo>
                    <a:pt x="5" y="8"/>
                    <a:pt x="3" y="7"/>
                    <a:pt x="4" y="5"/>
                  </a:cubicBezTo>
                  <a:cubicBezTo>
                    <a:pt x="6" y="4"/>
                    <a:pt x="8" y="3"/>
                    <a:pt x="9" y="4"/>
                  </a:cubicBezTo>
                  <a:cubicBezTo>
                    <a:pt x="11" y="5"/>
                    <a:pt x="8" y="7"/>
                    <a:pt x="10" y="9"/>
                  </a:cubicBezTo>
                  <a:cubicBezTo>
                    <a:pt x="13" y="8"/>
                    <a:pt x="15" y="3"/>
                    <a:pt x="14" y="2"/>
                  </a:cubicBezTo>
                  <a:cubicBezTo>
                    <a:pt x="13" y="5"/>
                    <a:pt x="10" y="2"/>
                    <a:pt x="9" y="1"/>
                  </a:cubicBezTo>
                  <a:cubicBezTo>
                    <a:pt x="5" y="1"/>
                    <a:pt x="2" y="0"/>
                    <a:pt x="0" y="5"/>
                  </a:cubicBezTo>
                  <a:cubicBezTo>
                    <a:pt x="1" y="6"/>
                    <a:pt x="1" y="8"/>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5" name="Freeform 15"/>
            <p:cNvSpPr/>
            <p:nvPr/>
          </p:nvSpPr>
          <p:spPr bwMode="auto">
            <a:xfrm>
              <a:off x="6834188" y="3371851"/>
              <a:ext cx="19050" cy="9525"/>
            </a:xfrm>
            <a:custGeom>
              <a:avLst/>
              <a:gdLst>
                <a:gd name="T0" fmla="*/ 4 w 6"/>
                <a:gd name="T1" fmla="*/ 0 h 3"/>
                <a:gd name="T2" fmla="*/ 3 w 6"/>
                <a:gd name="T3" fmla="*/ 0 h 3"/>
                <a:gd name="T4" fmla="*/ 1 w 6"/>
                <a:gd name="T5" fmla="*/ 3 h 3"/>
                <a:gd name="T6" fmla="*/ 4 w 6"/>
                <a:gd name="T7" fmla="*/ 0 h 3"/>
              </a:gdLst>
              <a:ahLst/>
              <a:cxnLst>
                <a:cxn ang="0">
                  <a:pos x="T0" y="T1"/>
                </a:cxn>
                <a:cxn ang="0">
                  <a:pos x="T2" y="T3"/>
                </a:cxn>
                <a:cxn ang="0">
                  <a:pos x="T4" y="T5"/>
                </a:cxn>
                <a:cxn ang="0">
                  <a:pos x="T6" y="T7"/>
                </a:cxn>
              </a:cxnLst>
              <a:rect l="0" t="0" r="r" b="b"/>
              <a:pathLst>
                <a:path w="6" h="3">
                  <a:moveTo>
                    <a:pt x="4" y="0"/>
                  </a:moveTo>
                  <a:cubicBezTo>
                    <a:pt x="4" y="0"/>
                    <a:pt x="3" y="0"/>
                    <a:pt x="3" y="0"/>
                  </a:cubicBezTo>
                  <a:cubicBezTo>
                    <a:pt x="2" y="1"/>
                    <a:pt x="0" y="2"/>
                    <a:pt x="1" y="3"/>
                  </a:cubicBezTo>
                  <a:cubicBezTo>
                    <a:pt x="2" y="2"/>
                    <a:pt x="6" y="2"/>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6" name="Freeform 16"/>
            <p:cNvSpPr/>
            <p:nvPr/>
          </p:nvSpPr>
          <p:spPr bwMode="auto">
            <a:xfrm>
              <a:off x="6651626" y="3235326"/>
              <a:ext cx="17463" cy="9525"/>
            </a:xfrm>
            <a:custGeom>
              <a:avLst/>
              <a:gdLst>
                <a:gd name="T0" fmla="*/ 2 w 5"/>
                <a:gd name="T1" fmla="*/ 0 h 3"/>
                <a:gd name="T2" fmla="*/ 1 w 5"/>
                <a:gd name="T3" fmla="*/ 3 h 3"/>
                <a:gd name="T4" fmla="*/ 2 w 5"/>
                <a:gd name="T5" fmla="*/ 0 h 3"/>
              </a:gdLst>
              <a:ahLst/>
              <a:cxnLst>
                <a:cxn ang="0">
                  <a:pos x="T0" y="T1"/>
                </a:cxn>
                <a:cxn ang="0">
                  <a:pos x="T2" y="T3"/>
                </a:cxn>
                <a:cxn ang="0">
                  <a:pos x="T4" y="T5"/>
                </a:cxn>
              </a:cxnLst>
              <a:rect l="0" t="0" r="r" b="b"/>
              <a:pathLst>
                <a:path w="5" h="3">
                  <a:moveTo>
                    <a:pt x="2" y="0"/>
                  </a:moveTo>
                  <a:cubicBezTo>
                    <a:pt x="1" y="0"/>
                    <a:pt x="0" y="2"/>
                    <a:pt x="1" y="3"/>
                  </a:cubicBezTo>
                  <a:cubicBezTo>
                    <a:pt x="2"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7" name="Freeform 17"/>
            <p:cNvSpPr/>
            <p:nvPr/>
          </p:nvSpPr>
          <p:spPr bwMode="auto">
            <a:xfrm>
              <a:off x="6623051" y="3232151"/>
              <a:ext cx="28575" cy="15875"/>
            </a:xfrm>
            <a:custGeom>
              <a:avLst/>
              <a:gdLst>
                <a:gd name="T0" fmla="*/ 7 w 9"/>
                <a:gd name="T1" fmla="*/ 0 h 5"/>
                <a:gd name="T2" fmla="*/ 3 w 9"/>
                <a:gd name="T3" fmla="*/ 0 h 5"/>
                <a:gd name="T4" fmla="*/ 0 w 9"/>
                <a:gd name="T5" fmla="*/ 4 h 5"/>
                <a:gd name="T6" fmla="*/ 5 w 9"/>
                <a:gd name="T7" fmla="*/ 5 h 5"/>
                <a:gd name="T8" fmla="*/ 7 w 9"/>
                <a:gd name="T9" fmla="*/ 0 h 5"/>
              </a:gdLst>
              <a:ahLst/>
              <a:cxnLst>
                <a:cxn ang="0">
                  <a:pos x="T0" y="T1"/>
                </a:cxn>
                <a:cxn ang="0">
                  <a:pos x="T2" y="T3"/>
                </a:cxn>
                <a:cxn ang="0">
                  <a:pos x="T4" y="T5"/>
                </a:cxn>
                <a:cxn ang="0">
                  <a:pos x="T6" y="T7"/>
                </a:cxn>
                <a:cxn ang="0">
                  <a:pos x="T8" y="T9"/>
                </a:cxn>
              </a:cxnLst>
              <a:rect l="0" t="0" r="r" b="b"/>
              <a:pathLst>
                <a:path w="9" h="5">
                  <a:moveTo>
                    <a:pt x="7" y="0"/>
                  </a:moveTo>
                  <a:cubicBezTo>
                    <a:pt x="6" y="0"/>
                    <a:pt x="4" y="0"/>
                    <a:pt x="3" y="0"/>
                  </a:cubicBezTo>
                  <a:cubicBezTo>
                    <a:pt x="2" y="2"/>
                    <a:pt x="2" y="3"/>
                    <a:pt x="0" y="4"/>
                  </a:cubicBezTo>
                  <a:cubicBezTo>
                    <a:pt x="2" y="4"/>
                    <a:pt x="3" y="5"/>
                    <a:pt x="5" y="5"/>
                  </a:cubicBezTo>
                  <a:cubicBezTo>
                    <a:pt x="5" y="3"/>
                    <a:pt x="9" y="1"/>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8" name="Freeform 18"/>
            <p:cNvSpPr/>
            <p:nvPr/>
          </p:nvSpPr>
          <p:spPr bwMode="auto">
            <a:xfrm>
              <a:off x="6808788" y="3360738"/>
              <a:ext cx="19050" cy="26988"/>
            </a:xfrm>
            <a:custGeom>
              <a:avLst/>
              <a:gdLst>
                <a:gd name="T0" fmla="*/ 3 w 6"/>
                <a:gd name="T1" fmla="*/ 0 h 8"/>
                <a:gd name="T2" fmla="*/ 0 w 6"/>
                <a:gd name="T3" fmla="*/ 1 h 8"/>
                <a:gd name="T4" fmla="*/ 3 w 6"/>
                <a:gd name="T5" fmla="*/ 8 h 8"/>
                <a:gd name="T6" fmla="*/ 3 w 6"/>
                <a:gd name="T7" fmla="*/ 0 h 8"/>
              </a:gdLst>
              <a:ahLst/>
              <a:cxnLst>
                <a:cxn ang="0">
                  <a:pos x="T0" y="T1"/>
                </a:cxn>
                <a:cxn ang="0">
                  <a:pos x="T2" y="T3"/>
                </a:cxn>
                <a:cxn ang="0">
                  <a:pos x="T4" y="T5"/>
                </a:cxn>
                <a:cxn ang="0">
                  <a:pos x="T6" y="T7"/>
                </a:cxn>
              </a:cxnLst>
              <a:rect l="0" t="0" r="r" b="b"/>
              <a:pathLst>
                <a:path w="6" h="8">
                  <a:moveTo>
                    <a:pt x="3" y="0"/>
                  </a:moveTo>
                  <a:cubicBezTo>
                    <a:pt x="2" y="0"/>
                    <a:pt x="1" y="0"/>
                    <a:pt x="0" y="1"/>
                  </a:cubicBezTo>
                  <a:cubicBezTo>
                    <a:pt x="4" y="3"/>
                    <a:pt x="3" y="5"/>
                    <a:pt x="3" y="8"/>
                  </a:cubicBezTo>
                  <a:cubicBezTo>
                    <a:pt x="6" y="6"/>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9" name="Freeform 19"/>
            <p:cNvSpPr/>
            <p:nvPr/>
          </p:nvSpPr>
          <p:spPr bwMode="auto">
            <a:xfrm>
              <a:off x="6661151" y="3251201"/>
              <a:ext cx="11113" cy="11113"/>
            </a:xfrm>
            <a:custGeom>
              <a:avLst/>
              <a:gdLst>
                <a:gd name="T0" fmla="*/ 3 w 3"/>
                <a:gd name="T1" fmla="*/ 1 h 3"/>
                <a:gd name="T2" fmla="*/ 1 w 3"/>
                <a:gd name="T3" fmla="*/ 0 h 3"/>
                <a:gd name="T4" fmla="*/ 1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2" y="1"/>
                    <a:pt x="2" y="0"/>
                    <a:pt x="1" y="0"/>
                  </a:cubicBezTo>
                  <a:cubicBezTo>
                    <a:pt x="0" y="1"/>
                    <a:pt x="1" y="2"/>
                    <a:pt x="1" y="3"/>
                  </a:cubicBezTo>
                  <a:cubicBezTo>
                    <a:pt x="1" y="3"/>
                    <a:pt x="2"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0" name="Freeform 20"/>
            <p:cNvSpPr/>
            <p:nvPr/>
          </p:nvSpPr>
          <p:spPr bwMode="auto">
            <a:xfrm>
              <a:off x="6694488" y="3360738"/>
              <a:ext cx="103188" cy="60325"/>
            </a:xfrm>
            <a:custGeom>
              <a:avLst/>
              <a:gdLst>
                <a:gd name="T0" fmla="*/ 27 w 32"/>
                <a:gd name="T1" fmla="*/ 1 h 18"/>
                <a:gd name="T2" fmla="*/ 26 w 32"/>
                <a:gd name="T3" fmla="*/ 9 h 18"/>
                <a:gd name="T4" fmla="*/ 20 w 32"/>
                <a:gd name="T5" fmla="*/ 10 h 18"/>
                <a:gd name="T6" fmla="*/ 18 w 32"/>
                <a:gd name="T7" fmla="*/ 9 h 18"/>
                <a:gd name="T8" fmla="*/ 21 w 32"/>
                <a:gd name="T9" fmla="*/ 2 h 18"/>
                <a:gd name="T10" fmla="*/ 17 w 32"/>
                <a:gd name="T11" fmla="*/ 1 h 18"/>
                <a:gd name="T12" fmla="*/ 17 w 32"/>
                <a:gd name="T13" fmla="*/ 10 h 18"/>
                <a:gd name="T14" fmla="*/ 14 w 32"/>
                <a:gd name="T15" fmla="*/ 10 h 18"/>
                <a:gd name="T16" fmla="*/ 6 w 32"/>
                <a:gd name="T17" fmla="*/ 8 h 18"/>
                <a:gd name="T18" fmla="*/ 0 w 32"/>
                <a:gd name="T19" fmla="*/ 7 h 18"/>
                <a:gd name="T20" fmla="*/ 5 w 32"/>
                <a:gd name="T21" fmla="*/ 14 h 18"/>
                <a:gd name="T22" fmla="*/ 11 w 32"/>
                <a:gd name="T23" fmla="*/ 12 h 18"/>
                <a:gd name="T24" fmla="*/ 28 w 32"/>
                <a:gd name="T25" fmla="*/ 14 h 18"/>
                <a:gd name="T26" fmla="*/ 30 w 32"/>
                <a:gd name="T27" fmla="*/ 2 h 18"/>
                <a:gd name="T28" fmla="*/ 27 w 32"/>
                <a:gd name="T2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18">
                  <a:moveTo>
                    <a:pt x="27" y="1"/>
                  </a:moveTo>
                  <a:cubicBezTo>
                    <a:pt x="24" y="4"/>
                    <a:pt x="26" y="6"/>
                    <a:pt x="26" y="9"/>
                  </a:cubicBezTo>
                  <a:cubicBezTo>
                    <a:pt x="23" y="7"/>
                    <a:pt x="22" y="8"/>
                    <a:pt x="20" y="10"/>
                  </a:cubicBezTo>
                  <a:cubicBezTo>
                    <a:pt x="19" y="9"/>
                    <a:pt x="18" y="9"/>
                    <a:pt x="18" y="9"/>
                  </a:cubicBezTo>
                  <a:cubicBezTo>
                    <a:pt x="19" y="6"/>
                    <a:pt x="19" y="3"/>
                    <a:pt x="21" y="2"/>
                  </a:cubicBezTo>
                  <a:cubicBezTo>
                    <a:pt x="19" y="0"/>
                    <a:pt x="18" y="1"/>
                    <a:pt x="17" y="1"/>
                  </a:cubicBezTo>
                  <a:cubicBezTo>
                    <a:pt x="14" y="4"/>
                    <a:pt x="17" y="7"/>
                    <a:pt x="17" y="10"/>
                  </a:cubicBezTo>
                  <a:cubicBezTo>
                    <a:pt x="16" y="11"/>
                    <a:pt x="15" y="11"/>
                    <a:pt x="14" y="10"/>
                  </a:cubicBezTo>
                  <a:cubicBezTo>
                    <a:pt x="13" y="6"/>
                    <a:pt x="9" y="7"/>
                    <a:pt x="6" y="8"/>
                  </a:cubicBezTo>
                  <a:cubicBezTo>
                    <a:pt x="5" y="6"/>
                    <a:pt x="2" y="4"/>
                    <a:pt x="0" y="7"/>
                  </a:cubicBezTo>
                  <a:cubicBezTo>
                    <a:pt x="4" y="9"/>
                    <a:pt x="3" y="12"/>
                    <a:pt x="5" y="14"/>
                  </a:cubicBezTo>
                  <a:cubicBezTo>
                    <a:pt x="7" y="14"/>
                    <a:pt x="9" y="11"/>
                    <a:pt x="11" y="12"/>
                  </a:cubicBezTo>
                  <a:cubicBezTo>
                    <a:pt x="17" y="18"/>
                    <a:pt x="22" y="11"/>
                    <a:pt x="28" y="14"/>
                  </a:cubicBezTo>
                  <a:cubicBezTo>
                    <a:pt x="28" y="10"/>
                    <a:pt x="32" y="6"/>
                    <a:pt x="30" y="2"/>
                  </a:cubicBezTo>
                  <a:cubicBezTo>
                    <a:pt x="29" y="3"/>
                    <a:pt x="28" y="1"/>
                    <a:pt x="27"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1" name="Freeform 21"/>
            <p:cNvSpPr/>
            <p:nvPr/>
          </p:nvSpPr>
          <p:spPr bwMode="auto">
            <a:xfrm>
              <a:off x="6586538" y="3222626"/>
              <a:ext cx="17463" cy="25400"/>
            </a:xfrm>
            <a:custGeom>
              <a:avLst/>
              <a:gdLst>
                <a:gd name="T0" fmla="*/ 5 w 5"/>
                <a:gd name="T1" fmla="*/ 5 h 8"/>
                <a:gd name="T2" fmla="*/ 0 w 5"/>
                <a:gd name="T3" fmla="*/ 3 h 8"/>
                <a:gd name="T4" fmla="*/ 5 w 5"/>
                <a:gd name="T5" fmla="*/ 5 h 8"/>
              </a:gdLst>
              <a:ahLst/>
              <a:cxnLst>
                <a:cxn ang="0">
                  <a:pos x="T0" y="T1"/>
                </a:cxn>
                <a:cxn ang="0">
                  <a:pos x="T2" y="T3"/>
                </a:cxn>
                <a:cxn ang="0">
                  <a:pos x="T4" y="T5"/>
                </a:cxn>
              </a:cxnLst>
              <a:rect l="0" t="0" r="r" b="b"/>
              <a:pathLst>
                <a:path w="5" h="8">
                  <a:moveTo>
                    <a:pt x="5" y="5"/>
                  </a:moveTo>
                  <a:cubicBezTo>
                    <a:pt x="5" y="2"/>
                    <a:pt x="2" y="0"/>
                    <a:pt x="0" y="3"/>
                  </a:cubicBezTo>
                  <a:cubicBezTo>
                    <a:pt x="0" y="4"/>
                    <a:pt x="4" y="8"/>
                    <a:pt x="5"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2" name="Freeform 22"/>
            <p:cNvSpPr/>
            <p:nvPr/>
          </p:nvSpPr>
          <p:spPr bwMode="auto">
            <a:xfrm>
              <a:off x="6607176" y="3244851"/>
              <a:ext cx="15875" cy="11113"/>
            </a:xfrm>
            <a:custGeom>
              <a:avLst/>
              <a:gdLst>
                <a:gd name="T0" fmla="*/ 3 w 5"/>
                <a:gd name="T1" fmla="*/ 3 h 3"/>
                <a:gd name="T2" fmla="*/ 5 w 5"/>
                <a:gd name="T3" fmla="*/ 0 h 3"/>
                <a:gd name="T4" fmla="*/ 2 w 5"/>
                <a:gd name="T5" fmla="*/ 0 h 3"/>
                <a:gd name="T6" fmla="*/ 0 w 5"/>
                <a:gd name="T7" fmla="*/ 1 h 3"/>
                <a:gd name="T8" fmla="*/ 3 w 5"/>
                <a:gd name="T9" fmla="*/ 3 h 3"/>
              </a:gdLst>
              <a:ahLst/>
              <a:cxnLst>
                <a:cxn ang="0">
                  <a:pos x="T0" y="T1"/>
                </a:cxn>
                <a:cxn ang="0">
                  <a:pos x="T2" y="T3"/>
                </a:cxn>
                <a:cxn ang="0">
                  <a:pos x="T4" y="T5"/>
                </a:cxn>
                <a:cxn ang="0">
                  <a:pos x="T6" y="T7"/>
                </a:cxn>
                <a:cxn ang="0">
                  <a:pos x="T8" y="T9"/>
                </a:cxn>
              </a:cxnLst>
              <a:rect l="0" t="0" r="r" b="b"/>
              <a:pathLst>
                <a:path w="5" h="3">
                  <a:moveTo>
                    <a:pt x="3" y="3"/>
                  </a:moveTo>
                  <a:cubicBezTo>
                    <a:pt x="4" y="1"/>
                    <a:pt x="5" y="2"/>
                    <a:pt x="5" y="0"/>
                  </a:cubicBezTo>
                  <a:cubicBezTo>
                    <a:pt x="4" y="0"/>
                    <a:pt x="3" y="0"/>
                    <a:pt x="2" y="0"/>
                  </a:cubicBezTo>
                  <a:cubicBezTo>
                    <a:pt x="1" y="0"/>
                    <a:pt x="1" y="1"/>
                    <a:pt x="0" y="1"/>
                  </a:cubicBezTo>
                  <a:cubicBezTo>
                    <a:pt x="0" y="3"/>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3" name="Freeform 23"/>
            <p:cNvSpPr/>
            <p:nvPr/>
          </p:nvSpPr>
          <p:spPr bwMode="auto">
            <a:xfrm>
              <a:off x="6567488" y="3228976"/>
              <a:ext cx="15875" cy="12700"/>
            </a:xfrm>
            <a:custGeom>
              <a:avLst/>
              <a:gdLst>
                <a:gd name="T0" fmla="*/ 5 w 5"/>
                <a:gd name="T1" fmla="*/ 2 h 4"/>
                <a:gd name="T2" fmla="*/ 0 w 5"/>
                <a:gd name="T3" fmla="*/ 2 h 4"/>
                <a:gd name="T4" fmla="*/ 2 w 5"/>
                <a:gd name="T5" fmla="*/ 4 h 4"/>
                <a:gd name="T6" fmla="*/ 5 w 5"/>
                <a:gd name="T7" fmla="*/ 2 h 4"/>
              </a:gdLst>
              <a:ahLst/>
              <a:cxnLst>
                <a:cxn ang="0">
                  <a:pos x="T0" y="T1"/>
                </a:cxn>
                <a:cxn ang="0">
                  <a:pos x="T2" y="T3"/>
                </a:cxn>
                <a:cxn ang="0">
                  <a:pos x="T4" y="T5"/>
                </a:cxn>
                <a:cxn ang="0">
                  <a:pos x="T6" y="T7"/>
                </a:cxn>
              </a:cxnLst>
              <a:rect l="0" t="0" r="r" b="b"/>
              <a:pathLst>
                <a:path w="5" h="4">
                  <a:moveTo>
                    <a:pt x="5" y="2"/>
                  </a:moveTo>
                  <a:cubicBezTo>
                    <a:pt x="3" y="1"/>
                    <a:pt x="1" y="0"/>
                    <a:pt x="0" y="2"/>
                  </a:cubicBezTo>
                  <a:cubicBezTo>
                    <a:pt x="1" y="3"/>
                    <a:pt x="1" y="3"/>
                    <a:pt x="2" y="4"/>
                  </a:cubicBezTo>
                  <a:cubicBezTo>
                    <a:pt x="3" y="2"/>
                    <a:pt x="4" y="3"/>
                    <a:pt x="5"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4" name="Freeform 24"/>
            <p:cNvSpPr/>
            <p:nvPr/>
          </p:nvSpPr>
          <p:spPr bwMode="auto">
            <a:xfrm>
              <a:off x="6508751" y="3228976"/>
              <a:ext cx="52388" cy="26988"/>
            </a:xfrm>
            <a:custGeom>
              <a:avLst/>
              <a:gdLst>
                <a:gd name="T0" fmla="*/ 9 w 16"/>
                <a:gd name="T1" fmla="*/ 8 h 8"/>
                <a:gd name="T2" fmla="*/ 11 w 16"/>
                <a:gd name="T3" fmla="*/ 4 h 8"/>
                <a:gd name="T4" fmla="*/ 16 w 16"/>
                <a:gd name="T5" fmla="*/ 3 h 8"/>
                <a:gd name="T6" fmla="*/ 15 w 16"/>
                <a:gd name="T7" fmla="*/ 1 h 8"/>
                <a:gd name="T8" fmla="*/ 8 w 16"/>
                <a:gd name="T9" fmla="*/ 1 h 8"/>
                <a:gd name="T10" fmla="*/ 0 w 16"/>
                <a:gd name="T11" fmla="*/ 7 h 8"/>
                <a:gd name="T12" fmla="*/ 9 w 1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6" h="8">
                  <a:moveTo>
                    <a:pt x="9" y="8"/>
                  </a:moveTo>
                  <a:cubicBezTo>
                    <a:pt x="11" y="7"/>
                    <a:pt x="9" y="5"/>
                    <a:pt x="11" y="4"/>
                  </a:cubicBezTo>
                  <a:cubicBezTo>
                    <a:pt x="13" y="6"/>
                    <a:pt x="15" y="4"/>
                    <a:pt x="16" y="3"/>
                  </a:cubicBezTo>
                  <a:cubicBezTo>
                    <a:pt x="15" y="2"/>
                    <a:pt x="16" y="1"/>
                    <a:pt x="15" y="1"/>
                  </a:cubicBezTo>
                  <a:cubicBezTo>
                    <a:pt x="12" y="0"/>
                    <a:pt x="11" y="4"/>
                    <a:pt x="8" y="1"/>
                  </a:cubicBezTo>
                  <a:cubicBezTo>
                    <a:pt x="6" y="4"/>
                    <a:pt x="3" y="4"/>
                    <a:pt x="0" y="7"/>
                  </a:cubicBezTo>
                  <a:cubicBezTo>
                    <a:pt x="3" y="8"/>
                    <a:pt x="6" y="8"/>
                    <a:pt x="9"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5" name="Freeform 25"/>
            <p:cNvSpPr/>
            <p:nvPr/>
          </p:nvSpPr>
          <p:spPr bwMode="auto">
            <a:xfrm>
              <a:off x="6669088" y="3363913"/>
              <a:ext cx="31750" cy="23813"/>
            </a:xfrm>
            <a:custGeom>
              <a:avLst/>
              <a:gdLst>
                <a:gd name="T0" fmla="*/ 9 w 10"/>
                <a:gd name="T1" fmla="*/ 0 h 7"/>
                <a:gd name="T2" fmla="*/ 0 w 10"/>
                <a:gd name="T3" fmla="*/ 3 h 7"/>
                <a:gd name="T4" fmla="*/ 3 w 10"/>
                <a:gd name="T5" fmla="*/ 7 h 7"/>
                <a:gd name="T6" fmla="*/ 10 w 10"/>
                <a:gd name="T7" fmla="*/ 2 h 7"/>
                <a:gd name="T8" fmla="*/ 9 w 10"/>
                <a:gd name="T9" fmla="*/ 0 h 7"/>
              </a:gdLst>
              <a:ahLst/>
              <a:cxnLst>
                <a:cxn ang="0">
                  <a:pos x="T0" y="T1"/>
                </a:cxn>
                <a:cxn ang="0">
                  <a:pos x="T2" y="T3"/>
                </a:cxn>
                <a:cxn ang="0">
                  <a:pos x="T4" y="T5"/>
                </a:cxn>
                <a:cxn ang="0">
                  <a:pos x="T6" y="T7"/>
                </a:cxn>
                <a:cxn ang="0">
                  <a:pos x="T8" y="T9"/>
                </a:cxn>
              </a:cxnLst>
              <a:rect l="0" t="0" r="r" b="b"/>
              <a:pathLst>
                <a:path w="10" h="7">
                  <a:moveTo>
                    <a:pt x="9" y="0"/>
                  </a:moveTo>
                  <a:cubicBezTo>
                    <a:pt x="6" y="1"/>
                    <a:pt x="3" y="1"/>
                    <a:pt x="0" y="3"/>
                  </a:cubicBezTo>
                  <a:cubicBezTo>
                    <a:pt x="0" y="5"/>
                    <a:pt x="1" y="7"/>
                    <a:pt x="3" y="7"/>
                  </a:cubicBezTo>
                  <a:cubicBezTo>
                    <a:pt x="4" y="3"/>
                    <a:pt x="7" y="4"/>
                    <a:pt x="10" y="2"/>
                  </a:cubicBezTo>
                  <a:cubicBezTo>
                    <a:pt x="10" y="1"/>
                    <a:pt x="10" y="1"/>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6" name="Freeform 26"/>
            <p:cNvSpPr/>
            <p:nvPr/>
          </p:nvSpPr>
          <p:spPr bwMode="auto">
            <a:xfrm>
              <a:off x="6477001" y="3219451"/>
              <a:ext cx="34925" cy="36513"/>
            </a:xfrm>
            <a:custGeom>
              <a:avLst/>
              <a:gdLst>
                <a:gd name="T0" fmla="*/ 8 w 11"/>
                <a:gd name="T1" fmla="*/ 11 h 11"/>
                <a:gd name="T2" fmla="*/ 10 w 11"/>
                <a:gd name="T3" fmla="*/ 4 h 11"/>
                <a:gd name="T4" fmla="*/ 4 w 11"/>
                <a:gd name="T5" fmla="*/ 0 h 11"/>
                <a:gd name="T6" fmla="*/ 3 w 11"/>
                <a:gd name="T7" fmla="*/ 5 h 11"/>
                <a:gd name="T8" fmla="*/ 6 w 11"/>
                <a:gd name="T9" fmla="*/ 9 h 11"/>
                <a:gd name="T10" fmla="*/ 1 w 11"/>
                <a:gd name="T11" fmla="*/ 8 h 11"/>
                <a:gd name="T12" fmla="*/ 8 w 1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8" y="11"/>
                  </a:moveTo>
                  <a:cubicBezTo>
                    <a:pt x="9" y="8"/>
                    <a:pt x="11" y="6"/>
                    <a:pt x="10" y="4"/>
                  </a:cubicBezTo>
                  <a:cubicBezTo>
                    <a:pt x="8" y="3"/>
                    <a:pt x="6" y="0"/>
                    <a:pt x="4" y="0"/>
                  </a:cubicBezTo>
                  <a:cubicBezTo>
                    <a:pt x="1" y="1"/>
                    <a:pt x="6" y="3"/>
                    <a:pt x="3" y="5"/>
                  </a:cubicBezTo>
                  <a:cubicBezTo>
                    <a:pt x="5" y="6"/>
                    <a:pt x="7" y="7"/>
                    <a:pt x="6" y="9"/>
                  </a:cubicBezTo>
                  <a:cubicBezTo>
                    <a:pt x="3" y="11"/>
                    <a:pt x="2" y="6"/>
                    <a:pt x="1" y="8"/>
                  </a:cubicBezTo>
                  <a:cubicBezTo>
                    <a:pt x="0" y="11"/>
                    <a:pt x="6" y="9"/>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7" name="Freeform 27"/>
            <p:cNvSpPr/>
            <p:nvPr/>
          </p:nvSpPr>
          <p:spPr bwMode="auto">
            <a:xfrm>
              <a:off x="6456363" y="3211513"/>
              <a:ext cx="23813" cy="39688"/>
            </a:xfrm>
            <a:custGeom>
              <a:avLst/>
              <a:gdLst>
                <a:gd name="T0" fmla="*/ 6 w 7"/>
                <a:gd name="T1" fmla="*/ 3 h 12"/>
                <a:gd name="T2" fmla="*/ 3 w 7"/>
                <a:gd name="T3" fmla="*/ 2 h 12"/>
                <a:gd name="T4" fmla="*/ 1 w 7"/>
                <a:gd name="T5" fmla="*/ 12 h 12"/>
                <a:gd name="T6" fmla="*/ 6 w 7"/>
                <a:gd name="T7" fmla="*/ 3 h 12"/>
              </a:gdLst>
              <a:ahLst/>
              <a:cxnLst>
                <a:cxn ang="0">
                  <a:pos x="T0" y="T1"/>
                </a:cxn>
                <a:cxn ang="0">
                  <a:pos x="T2" y="T3"/>
                </a:cxn>
                <a:cxn ang="0">
                  <a:pos x="T4" y="T5"/>
                </a:cxn>
                <a:cxn ang="0">
                  <a:pos x="T6" y="T7"/>
                </a:cxn>
              </a:cxnLst>
              <a:rect l="0" t="0" r="r" b="b"/>
              <a:pathLst>
                <a:path w="7" h="12">
                  <a:moveTo>
                    <a:pt x="6" y="3"/>
                  </a:moveTo>
                  <a:cubicBezTo>
                    <a:pt x="5" y="0"/>
                    <a:pt x="4" y="3"/>
                    <a:pt x="3" y="2"/>
                  </a:cubicBezTo>
                  <a:cubicBezTo>
                    <a:pt x="1" y="5"/>
                    <a:pt x="0" y="8"/>
                    <a:pt x="1" y="12"/>
                  </a:cubicBezTo>
                  <a:cubicBezTo>
                    <a:pt x="7" y="11"/>
                    <a:pt x="1" y="4"/>
                    <a:pt x="6"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8" name="Freeform 28"/>
            <p:cNvSpPr/>
            <p:nvPr/>
          </p:nvSpPr>
          <p:spPr bwMode="auto">
            <a:xfrm>
              <a:off x="6665913" y="3394076"/>
              <a:ext cx="31750" cy="23813"/>
            </a:xfrm>
            <a:custGeom>
              <a:avLst/>
              <a:gdLst>
                <a:gd name="T0" fmla="*/ 10 w 10"/>
                <a:gd name="T1" fmla="*/ 5 h 7"/>
                <a:gd name="T2" fmla="*/ 6 w 10"/>
                <a:gd name="T3" fmla="*/ 0 h 7"/>
                <a:gd name="T4" fmla="*/ 0 w 10"/>
                <a:gd name="T5" fmla="*/ 7 h 7"/>
                <a:gd name="T6" fmla="*/ 10 w 10"/>
                <a:gd name="T7" fmla="*/ 5 h 7"/>
              </a:gdLst>
              <a:ahLst/>
              <a:cxnLst>
                <a:cxn ang="0">
                  <a:pos x="T0" y="T1"/>
                </a:cxn>
                <a:cxn ang="0">
                  <a:pos x="T2" y="T3"/>
                </a:cxn>
                <a:cxn ang="0">
                  <a:pos x="T4" y="T5"/>
                </a:cxn>
                <a:cxn ang="0">
                  <a:pos x="T6" y="T7"/>
                </a:cxn>
              </a:cxnLst>
              <a:rect l="0" t="0" r="r" b="b"/>
              <a:pathLst>
                <a:path w="10" h="7">
                  <a:moveTo>
                    <a:pt x="10" y="5"/>
                  </a:moveTo>
                  <a:cubicBezTo>
                    <a:pt x="9" y="2"/>
                    <a:pt x="9" y="0"/>
                    <a:pt x="6" y="0"/>
                  </a:cubicBezTo>
                  <a:cubicBezTo>
                    <a:pt x="5" y="4"/>
                    <a:pt x="0" y="4"/>
                    <a:pt x="0" y="7"/>
                  </a:cubicBezTo>
                  <a:cubicBezTo>
                    <a:pt x="3" y="4"/>
                    <a:pt x="7" y="7"/>
                    <a:pt x="1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9" name="Freeform 29"/>
            <p:cNvSpPr/>
            <p:nvPr/>
          </p:nvSpPr>
          <p:spPr bwMode="auto">
            <a:xfrm>
              <a:off x="6424613" y="3216276"/>
              <a:ext cx="31750" cy="31750"/>
            </a:xfrm>
            <a:custGeom>
              <a:avLst/>
              <a:gdLst>
                <a:gd name="T0" fmla="*/ 7 w 10"/>
                <a:gd name="T1" fmla="*/ 8 h 10"/>
                <a:gd name="T2" fmla="*/ 0 w 10"/>
                <a:gd name="T3" fmla="*/ 8 h 10"/>
                <a:gd name="T4" fmla="*/ 7 w 10"/>
                <a:gd name="T5" fmla="*/ 8 h 10"/>
              </a:gdLst>
              <a:ahLst/>
              <a:cxnLst>
                <a:cxn ang="0">
                  <a:pos x="T0" y="T1"/>
                </a:cxn>
                <a:cxn ang="0">
                  <a:pos x="T2" y="T3"/>
                </a:cxn>
                <a:cxn ang="0">
                  <a:pos x="T4" y="T5"/>
                </a:cxn>
              </a:cxnLst>
              <a:rect l="0" t="0" r="r" b="b"/>
              <a:pathLst>
                <a:path w="10" h="10">
                  <a:moveTo>
                    <a:pt x="7" y="8"/>
                  </a:moveTo>
                  <a:cubicBezTo>
                    <a:pt x="10" y="0"/>
                    <a:pt x="0" y="0"/>
                    <a:pt x="0" y="8"/>
                  </a:cubicBezTo>
                  <a:cubicBezTo>
                    <a:pt x="3" y="10"/>
                    <a:pt x="5" y="10"/>
                    <a:pt x="7"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0" name="Freeform 30"/>
            <p:cNvSpPr/>
            <p:nvPr/>
          </p:nvSpPr>
          <p:spPr bwMode="auto">
            <a:xfrm>
              <a:off x="6551613" y="3367088"/>
              <a:ext cx="114300" cy="63500"/>
            </a:xfrm>
            <a:custGeom>
              <a:avLst/>
              <a:gdLst>
                <a:gd name="T0" fmla="*/ 10 w 35"/>
                <a:gd name="T1" fmla="*/ 7 h 19"/>
                <a:gd name="T2" fmla="*/ 7 w 35"/>
                <a:gd name="T3" fmla="*/ 13 h 19"/>
                <a:gd name="T4" fmla="*/ 4 w 35"/>
                <a:gd name="T5" fmla="*/ 11 h 19"/>
                <a:gd name="T6" fmla="*/ 0 w 35"/>
                <a:gd name="T7" fmla="*/ 17 h 19"/>
                <a:gd name="T8" fmla="*/ 10 w 35"/>
                <a:gd name="T9" fmla="*/ 15 h 19"/>
                <a:gd name="T10" fmla="*/ 15 w 35"/>
                <a:gd name="T11" fmla="*/ 8 h 19"/>
                <a:gd name="T12" fmla="*/ 12 w 35"/>
                <a:gd name="T13" fmla="*/ 13 h 19"/>
                <a:gd name="T14" fmla="*/ 17 w 35"/>
                <a:gd name="T15" fmla="*/ 15 h 19"/>
                <a:gd name="T16" fmla="*/ 23 w 35"/>
                <a:gd name="T17" fmla="*/ 4 h 19"/>
                <a:gd name="T18" fmla="*/ 23 w 35"/>
                <a:gd name="T19" fmla="*/ 11 h 19"/>
                <a:gd name="T20" fmla="*/ 29 w 35"/>
                <a:gd name="T21" fmla="*/ 10 h 19"/>
                <a:gd name="T22" fmla="*/ 30 w 35"/>
                <a:gd name="T23" fmla="*/ 13 h 19"/>
                <a:gd name="T24" fmla="*/ 35 w 35"/>
                <a:gd name="T25" fmla="*/ 8 h 19"/>
                <a:gd name="T26" fmla="*/ 32 w 35"/>
                <a:gd name="T27" fmla="*/ 3 h 19"/>
                <a:gd name="T28" fmla="*/ 27 w 35"/>
                <a:gd name="T29" fmla="*/ 6 h 19"/>
                <a:gd name="T30" fmla="*/ 25 w 35"/>
                <a:gd name="T31" fmla="*/ 3 h 19"/>
                <a:gd name="T32" fmla="*/ 28 w 35"/>
                <a:gd name="T33" fmla="*/ 1 h 19"/>
                <a:gd name="T34" fmla="*/ 22 w 35"/>
                <a:gd name="T35" fmla="*/ 0 h 19"/>
                <a:gd name="T36" fmla="*/ 21 w 35"/>
                <a:gd name="T37" fmla="*/ 4 h 19"/>
                <a:gd name="T38" fmla="*/ 13 w 35"/>
                <a:gd name="T39" fmla="*/ 8 h 19"/>
                <a:gd name="T40" fmla="*/ 10 w 35"/>
                <a:gd name="T4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19">
                  <a:moveTo>
                    <a:pt x="10" y="7"/>
                  </a:moveTo>
                  <a:cubicBezTo>
                    <a:pt x="8" y="9"/>
                    <a:pt x="9" y="11"/>
                    <a:pt x="7" y="13"/>
                  </a:cubicBezTo>
                  <a:cubicBezTo>
                    <a:pt x="5" y="12"/>
                    <a:pt x="5" y="13"/>
                    <a:pt x="4" y="11"/>
                  </a:cubicBezTo>
                  <a:cubicBezTo>
                    <a:pt x="3" y="14"/>
                    <a:pt x="0" y="15"/>
                    <a:pt x="0" y="17"/>
                  </a:cubicBezTo>
                  <a:cubicBezTo>
                    <a:pt x="4" y="19"/>
                    <a:pt x="6" y="12"/>
                    <a:pt x="10" y="15"/>
                  </a:cubicBezTo>
                  <a:cubicBezTo>
                    <a:pt x="11" y="13"/>
                    <a:pt x="12" y="9"/>
                    <a:pt x="15" y="8"/>
                  </a:cubicBezTo>
                  <a:cubicBezTo>
                    <a:pt x="15" y="10"/>
                    <a:pt x="14" y="11"/>
                    <a:pt x="12" y="13"/>
                  </a:cubicBezTo>
                  <a:cubicBezTo>
                    <a:pt x="14" y="14"/>
                    <a:pt x="16" y="16"/>
                    <a:pt x="17" y="15"/>
                  </a:cubicBezTo>
                  <a:cubicBezTo>
                    <a:pt x="12" y="11"/>
                    <a:pt x="21" y="7"/>
                    <a:pt x="23" y="4"/>
                  </a:cubicBezTo>
                  <a:cubicBezTo>
                    <a:pt x="26" y="6"/>
                    <a:pt x="21" y="9"/>
                    <a:pt x="23" y="11"/>
                  </a:cubicBezTo>
                  <a:cubicBezTo>
                    <a:pt x="25" y="12"/>
                    <a:pt x="27" y="9"/>
                    <a:pt x="29" y="10"/>
                  </a:cubicBezTo>
                  <a:cubicBezTo>
                    <a:pt x="29" y="11"/>
                    <a:pt x="28" y="12"/>
                    <a:pt x="30" y="13"/>
                  </a:cubicBezTo>
                  <a:cubicBezTo>
                    <a:pt x="31" y="10"/>
                    <a:pt x="33" y="10"/>
                    <a:pt x="35" y="8"/>
                  </a:cubicBezTo>
                  <a:cubicBezTo>
                    <a:pt x="34" y="6"/>
                    <a:pt x="34" y="4"/>
                    <a:pt x="32" y="3"/>
                  </a:cubicBezTo>
                  <a:cubicBezTo>
                    <a:pt x="30" y="2"/>
                    <a:pt x="29" y="7"/>
                    <a:pt x="27" y="6"/>
                  </a:cubicBezTo>
                  <a:cubicBezTo>
                    <a:pt x="26" y="5"/>
                    <a:pt x="25" y="4"/>
                    <a:pt x="25" y="3"/>
                  </a:cubicBezTo>
                  <a:cubicBezTo>
                    <a:pt x="26" y="3"/>
                    <a:pt x="27" y="2"/>
                    <a:pt x="28" y="1"/>
                  </a:cubicBezTo>
                  <a:cubicBezTo>
                    <a:pt x="26" y="0"/>
                    <a:pt x="24" y="0"/>
                    <a:pt x="22" y="0"/>
                  </a:cubicBezTo>
                  <a:cubicBezTo>
                    <a:pt x="24" y="1"/>
                    <a:pt x="22" y="3"/>
                    <a:pt x="21" y="4"/>
                  </a:cubicBezTo>
                  <a:cubicBezTo>
                    <a:pt x="17" y="2"/>
                    <a:pt x="15" y="4"/>
                    <a:pt x="13" y="8"/>
                  </a:cubicBezTo>
                  <a:cubicBezTo>
                    <a:pt x="12" y="7"/>
                    <a:pt x="11" y="7"/>
                    <a:pt x="1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1" name="Freeform 31"/>
            <p:cNvSpPr/>
            <p:nvPr/>
          </p:nvSpPr>
          <p:spPr bwMode="auto">
            <a:xfrm>
              <a:off x="6378576" y="3216276"/>
              <a:ext cx="36513" cy="19050"/>
            </a:xfrm>
            <a:custGeom>
              <a:avLst/>
              <a:gdLst>
                <a:gd name="T0" fmla="*/ 9 w 11"/>
                <a:gd name="T1" fmla="*/ 0 h 6"/>
                <a:gd name="T2" fmla="*/ 1 w 11"/>
                <a:gd name="T3" fmla="*/ 0 h 6"/>
                <a:gd name="T4" fmla="*/ 2 w 11"/>
                <a:gd name="T5" fmla="*/ 6 h 6"/>
                <a:gd name="T6" fmla="*/ 8 w 11"/>
                <a:gd name="T7" fmla="*/ 6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cubicBezTo>
                    <a:pt x="6" y="1"/>
                    <a:pt x="4" y="1"/>
                    <a:pt x="1" y="0"/>
                  </a:cubicBezTo>
                  <a:cubicBezTo>
                    <a:pt x="2" y="2"/>
                    <a:pt x="0" y="5"/>
                    <a:pt x="2" y="6"/>
                  </a:cubicBezTo>
                  <a:cubicBezTo>
                    <a:pt x="4" y="6"/>
                    <a:pt x="5" y="4"/>
                    <a:pt x="8" y="6"/>
                  </a:cubicBezTo>
                  <a:cubicBezTo>
                    <a:pt x="10" y="4"/>
                    <a:pt x="11" y="2"/>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2" name="Freeform 32"/>
            <p:cNvSpPr/>
            <p:nvPr/>
          </p:nvSpPr>
          <p:spPr bwMode="auto">
            <a:xfrm>
              <a:off x="6359526" y="3211513"/>
              <a:ext cx="25400" cy="33338"/>
            </a:xfrm>
            <a:custGeom>
              <a:avLst/>
              <a:gdLst>
                <a:gd name="T0" fmla="*/ 3 w 8"/>
                <a:gd name="T1" fmla="*/ 10 h 10"/>
                <a:gd name="T2" fmla="*/ 6 w 8"/>
                <a:gd name="T3" fmla="*/ 3 h 10"/>
                <a:gd name="T4" fmla="*/ 5 w 8"/>
                <a:gd name="T5" fmla="*/ 0 h 10"/>
                <a:gd name="T6" fmla="*/ 3 w 8"/>
                <a:gd name="T7" fmla="*/ 0 h 10"/>
                <a:gd name="T8" fmla="*/ 0 w 8"/>
                <a:gd name="T9" fmla="*/ 8 h 10"/>
                <a:gd name="T10" fmla="*/ 3 w 8"/>
                <a:gd name="T11" fmla="*/ 10 h 10"/>
              </a:gdLst>
              <a:ahLst/>
              <a:cxnLst>
                <a:cxn ang="0">
                  <a:pos x="T0" y="T1"/>
                </a:cxn>
                <a:cxn ang="0">
                  <a:pos x="T2" y="T3"/>
                </a:cxn>
                <a:cxn ang="0">
                  <a:pos x="T4" y="T5"/>
                </a:cxn>
                <a:cxn ang="0">
                  <a:pos x="T6" y="T7"/>
                </a:cxn>
                <a:cxn ang="0">
                  <a:pos x="T8" y="T9"/>
                </a:cxn>
                <a:cxn ang="0">
                  <a:pos x="T10" y="T11"/>
                </a:cxn>
              </a:cxnLst>
              <a:rect l="0" t="0" r="r" b="b"/>
              <a:pathLst>
                <a:path w="8" h="10">
                  <a:moveTo>
                    <a:pt x="3" y="10"/>
                  </a:moveTo>
                  <a:cubicBezTo>
                    <a:pt x="8" y="7"/>
                    <a:pt x="2" y="7"/>
                    <a:pt x="6" y="3"/>
                  </a:cubicBezTo>
                  <a:cubicBezTo>
                    <a:pt x="4" y="2"/>
                    <a:pt x="5" y="1"/>
                    <a:pt x="5" y="0"/>
                  </a:cubicBezTo>
                  <a:cubicBezTo>
                    <a:pt x="4" y="1"/>
                    <a:pt x="4" y="1"/>
                    <a:pt x="3" y="0"/>
                  </a:cubicBezTo>
                  <a:cubicBezTo>
                    <a:pt x="2" y="3"/>
                    <a:pt x="0" y="6"/>
                    <a:pt x="0" y="8"/>
                  </a:cubicBezTo>
                  <a:cubicBezTo>
                    <a:pt x="1" y="10"/>
                    <a:pt x="2" y="9"/>
                    <a:pt x="3"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3" name="Freeform 33"/>
            <p:cNvSpPr/>
            <p:nvPr/>
          </p:nvSpPr>
          <p:spPr bwMode="auto">
            <a:xfrm>
              <a:off x="6551613" y="3371851"/>
              <a:ext cx="41275" cy="34925"/>
            </a:xfrm>
            <a:custGeom>
              <a:avLst/>
              <a:gdLst>
                <a:gd name="T0" fmla="*/ 10 w 13"/>
                <a:gd name="T1" fmla="*/ 0 h 11"/>
                <a:gd name="T2" fmla="*/ 1 w 13"/>
                <a:gd name="T3" fmla="*/ 5 h 11"/>
                <a:gd name="T4" fmla="*/ 2 w 13"/>
                <a:gd name="T5" fmla="*/ 11 h 11"/>
                <a:gd name="T6" fmla="*/ 8 w 13"/>
                <a:gd name="T7" fmla="*/ 7 h 11"/>
                <a:gd name="T8" fmla="*/ 10 w 13"/>
                <a:gd name="T9" fmla="*/ 0 h 11"/>
              </a:gdLst>
              <a:ahLst/>
              <a:cxnLst>
                <a:cxn ang="0">
                  <a:pos x="T0" y="T1"/>
                </a:cxn>
                <a:cxn ang="0">
                  <a:pos x="T2" y="T3"/>
                </a:cxn>
                <a:cxn ang="0">
                  <a:pos x="T4" y="T5"/>
                </a:cxn>
                <a:cxn ang="0">
                  <a:pos x="T6" y="T7"/>
                </a:cxn>
                <a:cxn ang="0">
                  <a:pos x="T8" y="T9"/>
                </a:cxn>
              </a:cxnLst>
              <a:rect l="0" t="0" r="r" b="b"/>
              <a:pathLst>
                <a:path w="13" h="11">
                  <a:moveTo>
                    <a:pt x="10" y="0"/>
                  </a:moveTo>
                  <a:cubicBezTo>
                    <a:pt x="7" y="2"/>
                    <a:pt x="3" y="0"/>
                    <a:pt x="1" y="5"/>
                  </a:cubicBezTo>
                  <a:cubicBezTo>
                    <a:pt x="0" y="6"/>
                    <a:pt x="1" y="9"/>
                    <a:pt x="2" y="11"/>
                  </a:cubicBezTo>
                  <a:cubicBezTo>
                    <a:pt x="3" y="7"/>
                    <a:pt x="4" y="6"/>
                    <a:pt x="8" y="7"/>
                  </a:cubicBezTo>
                  <a:cubicBezTo>
                    <a:pt x="4" y="4"/>
                    <a:pt x="13" y="3"/>
                    <a:pt x="1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4" name="Freeform 34"/>
            <p:cNvSpPr>
              <a:spLocks noEditPoints="1"/>
            </p:cNvSpPr>
            <p:nvPr/>
          </p:nvSpPr>
          <p:spPr bwMode="auto">
            <a:xfrm>
              <a:off x="6269038" y="3198813"/>
              <a:ext cx="84138" cy="46038"/>
            </a:xfrm>
            <a:custGeom>
              <a:avLst/>
              <a:gdLst>
                <a:gd name="T0" fmla="*/ 26 w 26"/>
                <a:gd name="T1" fmla="*/ 6 h 14"/>
                <a:gd name="T2" fmla="*/ 9 w 26"/>
                <a:gd name="T3" fmla="*/ 5 h 14"/>
                <a:gd name="T4" fmla="*/ 0 w 26"/>
                <a:gd name="T5" fmla="*/ 4 h 14"/>
                <a:gd name="T6" fmla="*/ 0 w 26"/>
                <a:gd name="T7" fmla="*/ 11 h 14"/>
                <a:gd name="T8" fmla="*/ 4 w 26"/>
                <a:gd name="T9" fmla="*/ 14 h 14"/>
                <a:gd name="T10" fmla="*/ 10 w 26"/>
                <a:gd name="T11" fmla="*/ 12 h 14"/>
                <a:gd name="T12" fmla="*/ 11 w 26"/>
                <a:gd name="T13" fmla="*/ 9 h 14"/>
                <a:gd name="T14" fmla="*/ 16 w 26"/>
                <a:gd name="T15" fmla="*/ 9 h 14"/>
                <a:gd name="T16" fmla="*/ 14 w 26"/>
                <a:gd name="T17" fmla="*/ 12 h 14"/>
                <a:gd name="T18" fmla="*/ 20 w 26"/>
                <a:gd name="T19" fmla="*/ 14 h 14"/>
                <a:gd name="T20" fmla="*/ 22 w 26"/>
                <a:gd name="T21" fmla="*/ 12 h 14"/>
                <a:gd name="T22" fmla="*/ 20 w 26"/>
                <a:gd name="T23" fmla="*/ 6 h 14"/>
                <a:gd name="T24" fmla="*/ 23 w 26"/>
                <a:gd name="T25" fmla="*/ 8 h 14"/>
                <a:gd name="T26" fmla="*/ 26 w 26"/>
                <a:gd name="T27" fmla="*/ 6 h 14"/>
                <a:gd name="T28" fmla="*/ 7 w 26"/>
                <a:gd name="T29" fmla="*/ 9 h 14"/>
                <a:gd name="T30" fmla="*/ 5 w 26"/>
                <a:gd name="T31" fmla="*/ 8 h 14"/>
                <a:gd name="T32" fmla="*/ 8 w 26"/>
                <a:gd name="T33" fmla="*/ 4 h 14"/>
                <a:gd name="T34" fmla="*/ 7 w 26"/>
                <a:gd name="T3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4">
                  <a:moveTo>
                    <a:pt x="26" y="6"/>
                  </a:moveTo>
                  <a:cubicBezTo>
                    <a:pt x="23" y="0"/>
                    <a:pt x="15" y="6"/>
                    <a:pt x="9" y="5"/>
                  </a:cubicBezTo>
                  <a:cubicBezTo>
                    <a:pt x="7" y="1"/>
                    <a:pt x="2" y="1"/>
                    <a:pt x="0" y="4"/>
                  </a:cubicBezTo>
                  <a:cubicBezTo>
                    <a:pt x="1" y="6"/>
                    <a:pt x="2" y="9"/>
                    <a:pt x="0" y="11"/>
                  </a:cubicBezTo>
                  <a:cubicBezTo>
                    <a:pt x="1" y="12"/>
                    <a:pt x="2" y="13"/>
                    <a:pt x="4" y="14"/>
                  </a:cubicBezTo>
                  <a:cubicBezTo>
                    <a:pt x="7" y="12"/>
                    <a:pt x="7" y="13"/>
                    <a:pt x="10" y="12"/>
                  </a:cubicBezTo>
                  <a:cubicBezTo>
                    <a:pt x="12" y="11"/>
                    <a:pt x="10" y="10"/>
                    <a:pt x="11" y="9"/>
                  </a:cubicBezTo>
                  <a:cubicBezTo>
                    <a:pt x="12" y="9"/>
                    <a:pt x="14" y="7"/>
                    <a:pt x="16" y="9"/>
                  </a:cubicBezTo>
                  <a:cubicBezTo>
                    <a:pt x="14" y="10"/>
                    <a:pt x="14" y="11"/>
                    <a:pt x="14" y="12"/>
                  </a:cubicBezTo>
                  <a:cubicBezTo>
                    <a:pt x="16" y="14"/>
                    <a:pt x="18" y="10"/>
                    <a:pt x="20" y="14"/>
                  </a:cubicBezTo>
                  <a:cubicBezTo>
                    <a:pt x="21" y="13"/>
                    <a:pt x="22" y="14"/>
                    <a:pt x="22" y="12"/>
                  </a:cubicBezTo>
                  <a:cubicBezTo>
                    <a:pt x="18" y="12"/>
                    <a:pt x="18" y="10"/>
                    <a:pt x="20" y="6"/>
                  </a:cubicBezTo>
                  <a:cubicBezTo>
                    <a:pt x="21" y="6"/>
                    <a:pt x="22" y="7"/>
                    <a:pt x="23" y="8"/>
                  </a:cubicBezTo>
                  <a:cubicBezTo>
                    <a:pt x="24" y="7"/>
                    <a:pt x="25" y="8"/>
                    <a:pt x="26" y="6"/>
                  </a:cubicBezTo>
                  <a:close/>
                  <a:moveTo>
                    <a:pt x="7" y="9"/>
                  </a:moveTo>
                  <a:cubicBezTo>
                    <a:pt x="6" y="9"/>
                    <a:pt x="5" y="8"/>
                    <a:pt x="5" y="8"/>
                  </a:cubicBezTo>
                  <a:cubicBezTo>
                    <a:pt x="6" y="6"/>
                    <a:pt x="7" y="5"/>
                    <a:pt x="8" y="4"/>
                  </a:cubicBezTo>
                  <a:cubicBezTo>
                    <a:pt x="8" y="6"/>
                    <a:pt x="8" y="9"/>
                    <a:pt x="7"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5" name="Freeform 35"/>
            <p:cNvSpPr/>
            <p:nvPr/>
          </p:nvSpPr>
          <p:spPr bwMode="auto">
            <a:xfrm>
              <a:off x="6502401" y="3375026"/>
              <a:ext cx="46038" cy="55563"/>
            </a:xfrm>
            <a:custGeom>
              <a:avLst/>
              <a:gdLst>
                <a:gd name="T0" fmla="*/ 2 w 14"/>
                <a:gd name="T1" fmla="*/ 15 h 17"/>
                <a:gd name="T2" fmla="*/ 14 w 14"/>
                <a:gd name="T3" fmla="*/ 10 h 17"/>
                <a:gd name="T4" fmla="*/ 9 w 14"/>
                <a:gd name="T5" fmla="*/ 7 h 17"/>
                <a:gd name="T6" fmla="*/ 0 w 14"/>
                <a:gd name="T7" fmla="*/ 1 h 17"/>
                <a:gd name="T8" fmla="*/ 4 w 14"/>
                <a:gd name="T9" fmla="*/ 7 h 17"/>
                <a:gd name="T10" fmla="*/ 7 w 14"/>
                <a:gd name="T11" fmla="*/ 5 h 17"/>
                <a:gd name="T12" fmla="*/ 9 w 14"/>
                <a:gd name="T13" fmla="*/ 6 h 17"/>
                <a:gd name="T14" fmla="*/ 2 w 14"/>
                <a:gd name="T15" fmla="*/ 15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7">
                  <a:moveTo>
                    <a:pt x="2" y="15"/>
                  </a:moveTo>
                  <a:cubicBezTo>
                    <a:pt x="6" y="17"/>
                    <a:pt x="10" y="13"/>
                    <a:pt x="14" y="10"/>
                  </a:cubicBezTo>
                  <a:cubicBezTo>
                    <a:pt x="13" y="8"/>
                    <a:pt x="11" y="9"/>
                    <a:pt x="9" y="7"/>
                  </a:cubicBezTo>
                  <a:cubicBezTo>
                    <a:pt x="13" y="0"/>
                    <a:pt x="5" y="1"/>
                    <a:pt x="0" y="1"/>
                  </a:cubicBezTo>
                  <a:cubicBezTo>
                    <a:pt x="3" y="3"/>
                    <a:pt x="0" y="6"/>
                    <a:pt x="4" y="7"/>
                  </a:cubicBezTo>
                  <a:cubicBezTo>
                    <a:pt x="5" y="7"/>
                    <a:pt x="6" y="4"/>
                    <a:pt x="7" y="5"/>
                  </a:cubicBezTo>
                  <a:cubicBezTo>
                    <a:pt x="9" y="5"/>
                    <a:pt x="7" y="5"/>
                    <a:pt x="9" y="6"/>
                  </a:cubicBezTo>
                  <a:cubicBezTo>
                    <a:pt x="5" y="10"/>
                    <a:pt x="4" y="10"/>
                    <a:pt x="2"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6" name="Freeform 36"/>
            <p:cNvSpPr/>
            <p:nvPr/>
          </p:nvSpPr>
          <p:spPr bwMode="auto">
            <a:xfrm>
              <a:off x="6765926" y="3579813"/>
              <a:ext cx="19050" cy="12700"/>
            </a:xfrm>
            <a:custGeom>
              <a:avLst/>
              <a:gdLst>
                <a:gd name="T0" fmla="*/ 4 w 6"/>
                <a:gd name="T1" fmla="*/ 0 h 4"/>
                <a:gd name="T2" fmla="*/ 2 w 6"/>
                <a:gd name="T3" fmla="*/ 4 h 4"/>
                <a:gd name="T4" fmla="*/ 5 w 6"/>
                <a:gd name="T5" fmla="*/ 2 h 4"/>
                <a:gd name="T6" fmla="*/ 4 w 6"/>
                <a:gd name="T7" fmla="*/ 0 h 4"/>
              </a:gdLst>
              <a:ahLst/>
              <a:cxnLst>
                <a:cxn ang="0">
                  <a:pos x="T0" y="T1"/>
                </a:cxn>
                <a:cxn ang="0">
                  <a:pos x="T2" y="T3"/>
                </a:cxn>
                <a:cxn ang="0">
                  <a:pos x="T4" y="T5"/>
                </a:cxn>
                <a:cxn ang="0">
                  <a:pos x="T6" y="T7"/>
                </a:cxn>
              </a:cxnLst>
              <a:rect l="0" t="0" r="r" b="b"/>
              <a:pathLst>
                <a:path w="6" h="4">
                  <a:moveTo>
                    <a:pt x="4" y="0"/>
                  </a:moveTo>
                  <a:cubicBezTo>
                    <a:pt x="3" y="1"/>
                    <a:pt x="0" y="3"/>
                    <a:pt x="2" y="4"/>
                  </a:cubicBezTo>
                  <a:cubicBezTo>
                    <a:pt x="3" y="2"/>
                    <a:pt x="4" y="3"/>
                    <a:pt x="5" y="2"/>
                  </a:cubicBezTo>
                  <a:cubicBezTo>
                    <a:pt x="5" y="1"/>
                    <a:pt x="6" y="0"/>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7" name="Freeform 37"/>
            <p:cNvSpPr/>
            <p:nvPr/>
          </p:nvSpPr>
          <p:spPr bwMode="auto">
            <a:xfrm>
              <a:off x="6408738" y="3378201"/>
              <a:ext cx="71438" cy="52388"/>
            </a:xfrm>
            <a:custGeom>
              <a:avLst/>
              <a:gdLst>
                <a:gd name="T0" fmla="*/ 22 w 22"/>
                <a:gd name="T1" fmla="*/ 1 h 16"/>
                <a:gd name="T2" fmla="*/ 16 w 22"/>
                <a:gd name="T3" fmla="*/ 1 h 16"/>
                <a:gd name="T4" fmla="*/ 3 w 22"/>
                <a:gd name="T5" fmla="*/ 8 h 16"/>
                <a:gd name="T6" fmla="*/ 5 w 22"/>
                <a:gd name="T7" fmla="*/ 16 h 16"/>
                <a:gd name="T8" fmla="*/ 22 w 22"/>
                <a:gd name="T9" fmla="*/ 1 h 16"/>
              </a:gdLst>
              <a:ahLst/>
              <a:cxnLst>
                <a:cxn ang="0">
                  <a:pos x="T0" y="T1"/>
                </a:cxn>
                <a:cxn ang="0">
                  <a:pos x="T2" y="T3"/>
                </a:cxn>
                <a:cxn ang="0">
                  <a:pos x="T4" y="T5"/>
                </a:cxn>
                <a:cxn ang="0">
                  <a:pos x="T6" y="T7"/>
                </a:cxn>
                <a:cxn ang="0">
                  <a:pos x="T8" y="T9"/>
                </a:cxn>
              </a:cxnLst>
              <a:rect l="0" t="0" r="r" b="b"/>
              <a:pathLst>
                <a:path w="22" h="16">
                  <a:moveTo>
                    <a:pt x="22" y="1"/>
                  </a:moveTo>
                  <a:cubicBezTo>
                    <a:pt x="20" y="3"/>
                    <a:pt x="17" y="0"/>
                    <a:pt x="16" y="1"/>
                  </a:cubicBezTo>
                  <a:cubicBezTo>
                    <a:pt x="13" y="5"/>
                    <a:pt x="6" y="5"/>
                    <a:pt x="3" y="8"/>
                  </a:cubicBezTo>
                  <a:cubicBezTo>
                    <a:pt x="6" y="10"/>
                    <a:pt x="0" y="13"/>
                    <a:pt x="5" y="16"/>
                  </a:cubicBezTo>
                  <a:cubicBezTo>
                    <a:pt x="8" y="9"/>
                    <a:pt x="17" y="8"/>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8" name="Freeform 38"/>
            <p:cNvSpPr/>
            <p:nvPr/>
          </p:nvSpPr>
          <p:spPr bwMode="auto">
            <a:xfrm>
              <a:off x="6470651" y="3397251"/>
              <a:ext cx="31750" cy="26988"/>
            </a:xfrm>
            <a:custGeom>
              <a:avLst/>
              <a:gdLst>
                <a:gd name="T0" fmla="*/ 1 w 10"/>
                <a:gd name="T1" fmla="*/ 8 h 8"/>
                <a:gd name="T2" fmla="*/ 10 w 10"/>
                <a:gd name="T3" fmla="*/ 4 h 8"/>
                <a:gd name="T4" fmla="*/ 5 w 10"/>
                <a:gd name="T5" fmla="*/ 0 h 8"/>
                <a:gd name="T6" fmla="*/ 0 w 10"/>
                <a:gd name="T7" fmla="*/ 3 h 8"/>
                <a:gd name="T8" fmla="*/ 1 w 10"/>
                <a:gd name="T9" fmla="*/ 8 h 8"/>
              </a:gdLst>
              <a:ahLst/>
              <a:cxnLst>
                <a:cxn ang="0">
                  <a:pos x="T0" y="T1"/>
                </a:cxn>
                <a:cxn ang="0">
                  <a:pos x="T2" y="T3"/>
                </a:cxn>
                <a:cxn ang="0">
                  <a:pos x="T4" y="T5"/>
                </a:cxn>
                <a:cxn ang="0">
                  <a:pos x="T6" y="T7"/>
                </a:cxn>
                <a:cxn ang="0">
                  <a:pos x="T8" y="T9"/>
                </a:cxn>
              </a:cxnLst>
              <a:rect l="0" t="0" r="r" b="b"/>
              <a:pathLst>
                <a:path w="10" h="8">
                  <a:moveTo>
                    <a:pt x="1" y="8"/>
                  </a:moveTo>
                  <a:cubicBezTo>
                    <a:pt x="4" y="6"/>
                    <a:pt x="8" y="7"/>
                    <a:pt x="10" y="4"/>
                  </a:cubicBezTo>
                  <a:cubicBezTo>
                    <a:pt x="9" y="1"/>
                    <a:pt x="5" y="3"/>
                    <a:pt x="5" y="0"/>
                  </a:cubicBezTo>
                  <a:cubicBezTo>
                    <a:pt x="3" y="2"/>
                    <a:pt x="1" y="1"/>
                    <a:pt x="0" y="3"/>
                  </a:cubicBezTo>
                  <a:cubicBezTo>
                    <a:pt x="3" y="4"/>
                    <a:pt x="1" y="6"/>
                    <a:pt x="1"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9" name="Freeform 39"/>
            <p:cNvSpPr/>
            <p:nvPr/>
          </p:nvSpPr>
          <p:spPr bwMode="auto">
            <a:xfrm>
              <a:off x="6319838" y="3397251"/>
              <a:ext cx="30163" cy="30163"/>
            </a:xfrm>
            <a:custGeom>
              <a:avLst/>
              <a:gdLst>
                <a:gd name="T0" fmla="*/ 2 w 9"/>
                <a:gd name="T1" fmla="*/ 0 h 9"/>
                <a:gd name="T2" fmla="*/ 0 w 9"/>
                <a:gd name="T3" fmla="*/ 6 h 9"/>
                <a:gd name="T4" fmla="*/ 9 w 9"/>
                <a:gd name="T5" fmla="*/ 4 h 9"/>
                <a:gd name="T6" fmla="*/ 6 w 9"/>
                <a:gd name="T7" fmla="*/ 0 h 9"/>
                <a:gd name="T8" fmla="*/ 2 w 9"/>
                <a:gd name="T9" fmla="*/ 0 h 9"/>
              </a:gdLst>
              <a:ahLst/>
              <a:cxnLst>
                <a:cxn ang="0">
                  <a:pos x="T0" y="T1"/>
                </a:cxn>
                <a:cxn ang="0">
                  <a:pos x="T2" y="T3"/>
                </a:cxn>
                <a:cxn ang="0">
                  <a:pos x="T4" y="T5"/>
                </a:cxn>
                <a:cxn ang="0">
                  <a:pos x="T6" y="T7"/>
                </a:cxn>
                <a:cxn ang="0">
                  <a:pos x="T8" y="T9"/>
                </a:cxn>
              </a:cxnLst>
              <a:rect l="0" t="0" r="r" b="b"/>
              <a:pathLst>
                <a:path w="9" h="9">
                  <a:moveTo>
                    <a:pt x="2" y="0"/>
                  </a:moveTo>
                  <a:cubicBezTo>
                    <a:pt x="0" y="2"/>
                    <a:pt x="2" y="4"/>
                    <a:pt x="0" y="6"/>
                  </a:cubicBezTo>
                  <a:cubicBezTo>
                    <a:pt x="3" y="9"/>
                    <a:pt x="6" y="7"/>
                    <a:pt x="9" y="4"/>
                  </a:cubicBezTo>
                  <a:cubicBezTo>
                    <a:pt x="8" y="3"/>
                    <a:pt x="8" y="1"/>
                    <a:pt x="6" y="0"/>
                  </a:cubicBezTo>
                  <a:cubicBezTo>
                    <a:pt x="5"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0" name="Freeform 40"/>
            <p:cNvSpPr/>
            <p:nvPr/>
          </p:nvSpPr>
          <p:spPr bwMode="auto">
            <a:xfrm>
              <a:off x="6259513" y="3384551"/>
              <a:ext cx="44450" cy="73025"/>
            </a:xfrm>
            <a:custGeom>
              <a:avLst/>
              <a:gdLst>
                <a:gd name="T0" fmla="*/ 13 w 14"/>
                <a:gd name="T1" fmla="*/ 3 h 22"/>
                <a:gd name="T2" fmla="*/ 7 w 14"/>
                <a:gd name="T3" fmla="*/ 12 h 22"/>
                <a:gd name="T4" fmla="*/ 0 w 14"/>
                <a:gd name="T5" fmla="*/ 16 h 22"/>
                <a:gd name="T6" fmla="*/ 9 w 14"/>
                <a:gd name="T7" fmla="*/ 18 h 22"/>
                <a:gd name="T8" fmla="*/ 7 w 14"/>
                <a:gd name="T9" fmla="*/ 14 h 22"/>
                <a:gd name="T10" fmla="*/ 13 w 14"/>
                <a:gd name="T11" fmla="*/ 3 h 22"/>
              </a:gdLst>
              <a:ahLst/>
              <a:cxnLst>
                <a:cxn ang="0">
                  <a:pos x="T0" y="T1"/>
                </a:cxn>
                <a:cxn ang="0">
                  <a:pos x="T2" y="T3"/>
                </a:cxn>
                <a:cxn ang="0">
                  <a:pos x="T4" y="T5"/>
                </a:cxn>
                <a:cxn ang="0">
                  <a:pos x="T6" y="T7"/>
                </a:cxn>
                <a:cxn ang="0">
                  <a:pos x="T8" y="T9"/>
                </a:cxn>
                <a:cxn ang="0">
                  <a:pos x="T10" y="T11"/>
                </a:cxn>
              </a:cxnLst>
              <a:rect l="0" t="0" r="r" b="b"/>
              <a:pathLst>
                <a:path w="14" h="22">
                  <a:moveTo>
                    <a:pt x="13" y="3"/>
                  </a:moveTo>
                  <a:cubicBezTo>
                    <a:pt x="9" y="0"/>
                    <a:pt x="6" y="9"/>
                    <a:pt x="7" y="12"/>
                  </a:cubicBezTo>
                  <a:cubicBezTo>
                    <a:pt x="4" y="10"/>
                    <a:pt x="3" y="16"/>
                    <a:pt x="0" y="16"/>
                  </a:cubicBezTo>
                  <a:cubicBezTo>
                    <a:pt x="1" y="22"/>
                    <a:pt x="5" y="18"/>
                    <a:pt x="9" y="18"/>
                  </a:cubicBezTo>
                  <a:cubicBezTo>
                    <a:pt x="10" y="17"/>
                    <a:pt x="7" y="16"/>
                    <a:pt x="7" y="14"/>
                  </a:cubicBezTo>
                  <a:cubicBezTo>
                    <a:pt x="8" y="11"/>
                    <a:pt x="14" y="7"/>
                    <a:pt x="1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1" name="Freeform 41"/>
            <p:cNvSpPr/>
            <p:nvPr/>
          </p:nvSpPr>
          <p:spPr bwMode="auto">
            <a:xfrm>
              <a:off x="6300788" y="3406776"/>
              <a:ext cx="9525" cy="14288"/>
            </a:xfrm>
            <a:custGeom>
              <a:avLst/>
              <a:gdLst>
                <a:gd name="T0" fmla="*/ 2 w 3"/>
                <a:gd name="T1" fmla="*/ 3 h 4"/>
                <a:gd name="T2" fmla="*/ 3 w 3"/>
                <a:gd name="T3" fmla="*/ 1 h 4"/>
                <a:gd name="T4" fmla="*/ 1 w 3"/>
                <a:gd name="T5" fmla="*/ 0 h 4"/>
                <a:gd name="T6" fmla="*/ 2 w 3"/>
                <a:gd name="T7" fmla="*/ 3 h 4"/>
              </a:gdLst>
              <a:ahLst/>
              <a:cxnLst>
                <a:cxn ang="0">
                  <a:pos x="T0" y="T1"/>
                </a:cxn>
                <a:cxn ang="0">
                  <a:pos x="T2" y="T3"/>
                </a:cxn>
                <a:cxn ang="0">
                  <a:pos x="T4" y="T5"/>
                </a:cxn>
                <a:cxn ang="0">
                  <a:pos x="T6" y="T7"/>
                </a:cxn>
              </a:cxnLst>
              <a:rect l="0" t="0" r="r" b="b"/>
              <a:pathLst>
                <a:path w="3" h="4">
                  <a:moveTo>
                    <a:pt x="2" y="3"/>
                  </a:moveTo>
                  <a:cubicBezTo>
                    <a:pt x="2" y="3"/>
                    <a:pt x="2" y="2"/>
                    <a:pt x="3" y="1"/>
                  </a:cubicBezTo>
                  <a:cubicBezTo>
                    <a:pt x="2" y="1"/>
                    <a:pt x="2" y="0"/>
                    <a:pt x="1" y="0"/>
                  </a:cubicBezTo>
                  <a:cubicBezTo>
                    <a:pt x="0" y="1"/>
                    <a:pt x="1"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2" name="Freeform 42"/>
            <p:cNvSpPr/>
            <p:nvPr/>
          </p:nvSpPr>
          <p:spPr bwMode="auto">
            <a:xfrm>
              <a:off x="6291263" y="3427413"/>
              <a:ext cx="15875" cy="15875"/>
            </a:xfrm>
            <a:custGeom>
              <a:avLst/>
              <a:gdLst>
                <a:gd name="T0" fmla="*/ 0 w 5"/>
                <a:gd name="T1" fmla="*/ 5 h 5"/>
                <a:gd name="T2" fmla="*/ 4 w 5"/>
                <a:gd name="T3" fmla="*/ 3 h 5"/>
                <a:gd name="T4" fmla="*/ 4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1" y="3"/>
                    <a:pt x="3" y="5"/>
                    <a:pt x="4" y="3"/>
                  </a:cubicBezTo>
                  <a:cubicBezTo>
                    <a:pt x="5" y="2"/>
                    <a:pt x="4" y="1"/>
                    <a:pt x="4" y="0"/>
                  </a:cubicBezTo>
                  <a:cubicBezTo>
                    <a:pt x="1" y="0"/>
                    <a:pt x="0" y="3"/>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3" name="Freeform 43"/>
            <p:cNvSpPr/>
            <p:nvPr/>
          </p:nvSpPr>
          <p:spPr bwMode="auto">
            <a:xfrm>
              <a:off x="6118226" y="3400426"/>
              <a:ext cx="157163" cy="63500"/>
            </a:xfrm>
            <a:custGeom>
              <a:avLst/>
              <a:gdLst>
                <a:gd name="T0" fmla="*/ 44 w 48"/>
                <a:gd name="T1" fmla="*/ 2 h 19"/>
                <a:gd name="T2" fmla="*/ 37 w 48"/>
                <a:gd name="T3" fmla="*/ 7 h 19"/>
                <a:gd name="T4" fmla="*/ 39 w 48"/>
                <a:gd name="T5" fmla="*/ 0 h 19"/>
                <a:gd name="T6" fmla="*/ 32 w 48"/>
                <a:gd name="T7" fmla="*/ 8 h 19"/>
                <a:gd name="T8" fmla="*/ 30 w 48"/>
                <a:gd name="T9" fmla="*/ 7 h 19"/>
                <a:gd name="T10" fmla="*/ 30 w 48"/>
                <a:gd name="T11" fmla="*/ 3 h 19"/>
                <a:gd name="T12" fmla="*/ 26 w 48"/>
                <a:gd name="T13" fmla="*/ 3 h 19"/>
                <a:gd name="T14" fmla="*/ 17 w 48"/>
                <a:gd name="T15" fmla="*/ 6 h 19"/>
                <a:gd name="T16" fmla="*/ 14 w 48"/>
                <a:gd name="T17" fmla="*/ 2 h 19"/>
                <a:gd name="T18" fmla="*/ 4 w 48"/>
                <a:gd name="T19" fmla="*/ 15 h 19"/>
                <a:gd name="T20" fmla="*/ 2 w 48"/>
                <a:gd name="T21" fmla="*/ 18 h 19"/>
                <a:gd name="T22" fmla="*/ 8 w 48"/>
                <a:gd name="T23" fmla="*/ 19 h 19"/>
                <a:gd name="T24" fmla="*/ 11 w 48"/>
                <a:gd name="T25" fmla="*/ 7 h 19"/>
                <a:gd name="T26" fmla="*/ 15 w 48"/>
                <a:gd name="T27" fmla="*/ 18 h 19"/>
                <a:gd name="T28" fmla="*/ 19 w 48"/>
                <a:gd name="T29" fmla="*/ 10 h 19"/>
                <a:gd name="T30" fmla="*/ 16 w 48"/>
                <a:gd name="T31" fmla="*/ 8 h 19"/>
                <a:gd name="T32" fmla="*/ 19 w 48"/>
                <a:gd name="T33" fmla="*/ 8 h 19"/>
                <a:gd name="T34" fmla="*/ 22 w 48"/>
                <a:gd name="T35" fmla="*/ 12 h 19"/>
                <a:gd name="T36" fmla="*/ 27 w 48"/>
                <a:gd name="T37" fmla="*/ 7 h 19"/>
                <a:gd name="T38" fmla="*/ 28 w 48"/>
                <a:gd name="T39" fmla="*/ 12 h 19"/>
                <a:gd name="T40" fmla="*/ 25 w 48"/>
                <a:gd name="T41" fmla="*/ 17 h 19"/>
                <a:gd name="T42" fmla="*/ 31 w 48"/>
                <a:gd name="T43" fmla="*/ 16 h 19"/>
                <a:gd name="T44" fmla="*/ 29 w 48"/>
                <a:gd name="T45" fmla="*/ 13 h 19"/>
                <a:gd name="T46" fmla="*/ 33 w 48"/>
                <a:gd name="T47" fmla="*/ 9 h 19"/>
                <a:gd name="T48" fmla="*/ 35 w 48"/>
                <a:gd name="T49" fmla="*/ 14 h 19"/>
                <a:gd name="T50" fmla="*/ 48 w 48"/>
                <a:gd name="T51" fmla="*/ 5 h 19"/>
                <a:gd name="T52" fmla="*/ 44 w 48"/>
                <a:gd name="T53"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19">
                  <a:moveTo>
                    <a:pt x="44" y="2"/>
                  </a:moveTo>
                  <a:cubicBezTo>
                    <a:pt x="41" y="5"/>
                    <a:pt x="41" y="8"/>
                    <a:pt x="37" y="7"/>
                  </a:cubicBezTo>
                  <a:cubicBezTo>
                    <a:pt x="35" y="4"/>
                    <a:pt x="38" y="2"/>
                    <a:pt x="39" y="0"/>
                  </a:cubicBezTo>
                  <a:cubicBezTo>
                    <a:pt x="35" y="0"/>
                    <a:pt x="35" y="4"/>
                    <a:pt x="32" y="8"/>
                  </a:cubicBezTo>
                  <a:cubicBezTo>
                    <a:pt x="31" y="8"/>
                    <a:pt x="31" y="8"/>
                    <a:pt x="30" y="7"/>
                  </a:cubicBezTo>
                  <a:cubicBezTo>
                    <a:pt x="31" y="6"/>
                    <a:pt x="32" y="4"/>
                    <a:pt x="30" y="3"/>
                  </a:cubicBezTo>
                  <a:cubicBezTo>
                    <a:pt x="29" y="4"/>
                    <a:pt x="26" y="6"/>
                    <a:pt x="26" y="3"/>
                  </a:cubicBezTo>
                  <a:cubicBezTo>
                    <a:pt x="23" y="5"/>
                    <a:pt x="20" y="4"/>
                    <a:pt x="17" y="6"/>
                  </a:cubicBezTo>
                  <a:cubicBezTo>
                    <a:pt x="15" y="5"/>
                    <a:pt x="15" y="3"/>
                    <a:pt x="14" y="2"/>
                  </a:cubicBezTo>
                  <a:cubicBezTo>
                    <a:pt x="8" y="2"/>
                    <a:pt x="2" y="9"/>
                    <a:pt x="4" y="15"/>
                  </a:cubicBezTo>
                  <a:cubicBezTo>
                    <a:pt x="2" y="15"/>
                    <a:pt x="0" y="16"/>
                    <a:pt x="2" y="18"/>
                  </a:cubicBezTo>
                  <a:cubicBezTo>
                    <a:pt x="4" y="17"/>
                    <a:pt x="6" y="18"/>
                    <a:pt x="8" y="19"/>
                  </a:cubicBezTo>
                  <a:cubicBezTo>
                    <a:pt x="10" y="15"/>
                    <a:pt x="5" y="10"/>
                    <a:pt x="11" y="7"/>
                  </a:cubicBezTo>
                  <a:cubicBezTo>
                    <a:pt x="15" y="10"/>
                    <a:pt x="12" y="14"/>
                    <a:pt x="15" y="18"/>
                  </a:cubicBezTo>
                  <a:cubicBezTo>
                    <a:pt x="15" y="14"/>
                    <a:pt x="17" y="13"/>
                    <a:pt x="19" y="10"/>
                  </a:cubicBezTo>
                  <a:cubicBezTo>
                    <a:pt x="18" y="8"/>
                    <a:pt x="16" y="9"/>
                    <a:pt x="16" y="8"/>
                  </a:cubicBezTo>
                  <a:cubicBezTo>
                    <a:pt x="17" y="7"/>
                    <a:pt x="18" y="7"/>
                    <a:pt x="19" y="8"/>
                  </a:cubicBezTo>
                  <a:cubicBezTo>
                    <a:pt x="20" y="9"/>
                    <a:pt x="20" y="11"/>
                    <a:pt x="22" y="12"/>
                  </a:cubicBezTo>
                  <a:cubicBezTo>
                    <a:pt x="24" y="11"/>
                    <a:pt x="25" y="7"/>
                    <a:pt x="27" y="7"/>
                  </a:cubicBezTo>
                  <a:cubicBezTo>
                    <a:pt x="29" y="9"/>
                    <a:pt x="28" y="10"/>
                    <a:pt x="28" y="12"/>
                  </a:cubicBezTo>
                  <a:cubicBezTo>
                    <a:pt x="25" y="12"/>
                    <a:pt x="24" y="15"/>
                    <a:pt x="25" y="17"/>
                  </a:cubicBezTo>
                  <a:cubicBezTo>
                    <a:pt x="27" y="14"/>
                    <a:pt x="28" y="18"/>
                    <a:pt x="31" y="16"/>
                  </a:cubicBezTo>
                  <a:cubicBezTo>
                    <a:pt x="30" y="15"/>
                    <a:pt x="28" y="14"/>
                    <a:pt x="29" y="13"/>
                  </a:cubicBezTo>
                  <a:cubicBezTo>
                    <a:pt x="30" y="12"/>
                    <a:pt x="31" y="9"/>
                    <a:pt x="33" y="9"/>
                  </a:cubicBezTo>
                  <a:cubicBezTo>
                    <a:pt x="35" y="11"/>
                    <a:pt x="32" y="13"/>
                    <a:pt x="35" y="14"/>
                  </a:cubicBezTo>
                  <a:cubicBezTo>
                    <a:pt x="40" y="11"/>
                    <a:pt x="43" y="7"/>
                    <a:pt x="48" y="5"/>
                  </a:cubicBezTo>
                  <a:cubicBezTo>
                    <a:pt x="46" y="3"/>
                    <a:pt x="46" y="2"/>
                    <a:pt x="4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4" name="Freeform 44"/>
            <p:cNvSpPr/>
            <p:nvPr/>
          </p:nvSpPr>
          <p:spPr bwMode="auto">
            <a:xfrm>
              <a:off x="6030913" y="3433763"/>
              <a:ext cx="19050" cy="17463"/>
            </a:xfrm>
            <a:custGeom>
              <a:avLst/>
              <a:gdLst>
                <a:gd name="T0" fmla="*/ 4 w 6"/>
                <a:gd name="T1" fmla="*/ 5 h 5"/>
                <a:gd name="T2" fmla="*/ 6 w 6"/>
                <a:gd name="T3" fmla="*/ 3 h 5"/>
                <a:gd name="T4" fmla="*/ 0 w 6"/>
                <a:gd name="T5" fmla="*/ 2 h 5"/>
                <a:gd name="T6" fmla="*/ 4 w 6"/>
                <a:gd name="T7" fmla="*/ 5 h 5"/>
              </a:gdLst>
              <a:ahLst/>
              <a:cxnLst>
                <a:cxn ang="0">
                  <a:pos x="T0" y="T1"/>
                </a:cxn>
                <a:cxn ang="0">
                  <a:pos x="T2" y="T3"/>
                </a:cxn>
                <a:cxn ang="0">
                  <a:pos x="T4" y="T5"/>
                </a:cxn>
                <a:cxn ang="0">
                  <a:pos x="T6" y="T7"/>
                </a:cxn>
              </a:cxnLst>
              <a:rect l="0" t="0" r="r" b="b"/>
              <a:pathLst>
                <a:path w="6" h="5">
                  <a:moveTo>
                    <a:pt x="4" y="5"/>
                  </a:moveTo>
                  <a:cubicBezTo>
                    <a:pt x="4" y="4"/>
                    <a:pt x="5" y="3"/>
                    <a:pt x="6" y="3"/>
                  </a:cubicBezTo>
                  <a:cubicBezTo>
                    <a:pt x="3" y="1"/>
                    <a:pt x="1" y="0"/>
                    <a:pt x="0" y="2"/>
                  </a:cubicBezTo>
                  <a:cubicBezTo>
                    <a:pt x="0" y="3"/>
                    <a:pt x="2" y="3"/>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5" name="Freeform 45"/>
            <p:cNvSpPr/>
            <p:nvPr/>
          </p:nvSpPr>
          <p:spPr bwMode="auto">
            <a:xfrm>
              <a:off x="5862638" y="3440113"/>
              <a:ext cx="71438" cy="39688"/>
            </a:xfrm>
            <a:custGeom>
              <a:avLst/>
              <a:gdLst>
                <a:gd name="T0" fmla="*/ 22 w 22"/>
                <a:gd name="T1" fmla="*/ 1 h 12"/>
                <a:gd name="T2" fmla="*/ 18 w 22"/>
                <a:gd name="T3" fmla="*/ 0 h 12"/>
                <a:gd name="T4" fmla="*/ 11 w 22"/>
                <a:gd name="T5" fmla="*/ 7 h 12"/>
                <a:gd name="T6" fmla="*/ 10 w 22"/>
                <a:gd name="T7" fmla="*/ 1 h 12"/>
                <a:gd name="T8" fmla="*/ 7 w 22"/>
                <a:gd name="T9" fmla="*/ 1 h 12"/>
                <a:gd name="T10" fmla="*/ 2 w 22"/>
                <a:gd name="T11" fmla="*/ 12 h 12"/>
                <a:gd name="T12" fmla="*/ 4 w 22"/>
                <a:gd name="T13" fmla="*/ 12 h 12"/>
                <a:gd name="T14" fmla="*/ 9 w 22"/>
                <a:gd name="T15" fmla="*/ 7 h 12"/>
                <a:gd name="T16" fmla="*/ 10 w 22"/>
                <a:gd name="T17" fmla="*/ 11 h 12"/>
                <a:gd name="T18" fmla="*/ 22 w 22"/>
                <a:gd name="T19"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12">
                  <a:moveTo>
                    <a:pt x="22" y="1"/>
                  </a:moveTo>
                  <a:cubicBezTo>
                    <a:pt x="21" y="0"/>
                    <a:pt x="20" y="0"/>
                    <a:pt x="18" y="0"/>
                  </a:cubicBezTo>
                  <a:cubicBezTo>
                    <a:pt x="16" y="1"/>
                    <a:pt x="14" y="8"/>
                    <a:pt x="11" y="7"/>
                  </a:cubicBezTo>
                  <a:cubicBezTo>
                    <a:pt x="11" y="5"/>
                    <a:pt x="11" y="3"/>
                    <a:pt x="10" y="1"/>
                  </a:cubicBezTo>
                  <a:cubicBezTo>
                    <a:pt x="9" y="2"/>
                    <a:pt x="8" y="1"/>
                    <a:pt x="7" y="1"/>
                  </a:cubicBezTo>
                  <a:cubicBezTo>
                    <a:pt x="6" y="6"/>
                    <a:pt x="0" y="8"/>
                    <a:pt x="2" y="12"/>
                  </a:cubicBezTo>
                  <a:cubicBezTo>
                    <a:pt x="2" y="12"/>
                    <a:pt x="3" y="12"/>
                    <a:pt x="4" y="12"/>
                  </a:cubicBezTo>
                  <a:cubicBezTo>
                    <a:pt x="6" y="10"/>
                    <a:pt x="5" y="7"/>
                    <a:pt x="9" y="7"/>
                  </a:cubicBezTo>
                  <a:cubicBezTo>
                    <a:pt x="9" y="8"/>
                    <a:pt x="10" y="9"/>
                    <a:pt x="10" y="11"/>
                  </a:cubicBezTo>
                  <a:cubicBezTo>
                    <a:pt x="16" y="12"/>
                    <a:pt x="19" y="3"/>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6" name="Freeform 46"/>
            <p:cNvSpPr/>
            <p:nvPr/>
          </p:nvSpPr>
          <p:spPr bwMode="auto">
            <a:xfrm>
              <a:off x="5953126" y="3476626"/>
              <a:ext cx="9525" cy="11113"/>
            </a:xfrm>
            <a:custGeom>
              <a:avLst/>
              <a:gdLst>
                <a:gd name="T0" fmla="*/ 0 w 3"/>
                <a:gd name="T1" fmla="*/ 2 h 3"/>
                <a:gd name="T2" fmla="*/ 3 w 3"/>
                <a:gd name="T3" fmla="*/ 2 h 3"/>
                <a:gd name="T4" fmla="*/ 0 w 3"/>
                <a:gd name="T5" fmla="*/ 2 h 3"/>
              </a:gdLst>
              <a:ahLst/>
              <a:cxnLst>
                <a:cxn ang="0">
                  <a:pos x="T0" y="T1"/>
                </a:cxn>
                <a:cxn ang="0">
                  <a:pos x="T2" y="T3"/>
                </a:cxn>
                <a:cxn ang="0">
                  <a:pos x="T4" y="T5"/>
                </a:cxn>
              </a:cxnLst>
              <a:rect l="0" t="0" r="r" b="b"/>
              <a:pathLst>
                <a:path w="3" h="3">
                  <a:moveTo>
                    <a:pt x="0" y="2"/>
                  </a:moveTo>
                  <a:cubicBezTo>
                    <a:pt x="0" y="3"/>
                    <a:pt x="2" y="3"/>
                    <a:pt x="3" y="2"/>
                  </a:cubicBezTo>
                  <a:cubicBezTo>
                    <a:pt x="2" y="1"/>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7" name="Freeform 47"/>
            <p:cNvSpPr/>
            <p:nvPr/>
          </p:nvSpPr>
          <p:spPr bwMode="auto">
            <a:xfrm>
              <a:off x="5816601" y="3443288"/>
              <a:ext cx="55563" cy="53975"/>
            </a:xfrm>
            <a:custGeom>
              <a:avLst/>
              <a:gdLst>
                <a:gd name="T0" fmla="*/ 9 w 17"/>
                <a:gd name="T1" fmla="*/ 9 h 16"/>
                <a:gd name="T2" fmla="*/ 17 w 17"/>
                <a:gd name="T3" fmla="*/ 4 h 16"/>
                <a:gd name="T4" fmla="*/ 16 w 17"/>
                <a:gd name="T5" fmla="*/ 1 h 16"/>
                <a:gd name="T6" fmla="*/ 11 w 17"/>
                <a:gd name="T7" fmla="*/ 2 h 16"/>
                <a:gd name="T8" fmla="*/ 10 w 17"/>
                <a:gd name="T9" fmla="*/ 7 h 16"/>
                <a:gd name="T10" fmla="*/ 10 w 17"/>
                <a:gd name="T11" fmla="*/ 3 h 16"/>
                <a:gd name="T12" fmla="*/ 0 w 17"/>
                <a:gd name="T13" fmla="*/ 8 h 16"/>
                <a:gd name="T14" fmla="*/ 5 w 17"/>
                <a:gd name="T15" fmla="*/ 9 h 16"/>
                <a:gd name="T16" fmla="*/ 1 w 17"/>
                <a:gd name="T17" fmla="*/ 15 h 16"/>
                <a:gd name="T18" fmla="*/ 10 w 17"/>
                <a:gd name="T19" fmla="*/ 15 h 16"/>
                <a:gd name="T20" fmla="*/ 11 w 17"/>
                <a:gd name="T21" fmla="*/ 12 h 16"/>
                <a:gd name="T22" fmla="*/ 9 w 17"/>
                <a:gd name="T2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6">
                  <a:moveTo>
                    <a:pt x="9" y="9"/>
                  </a:moveTo>
                  <a:cubicBezTo>
                    <a:pt x="12" y="8"/>
                    <a:pt x="13" y="4"/>
                    <a:pt x="17" y="4"/>
                  </a:cubicBezTo>
                  <a:cubicBezTo>
                    <a:pt x="15" y="3"/>
                    <a:pt x="17" y="2"/>
                    <a:pt x="16" y="1"/>
                  </a:cubicBezTo>
                  <a:cubicBezTo>
                    <a:pt x="15" y="1"/>
                    <a:pt x="13" y="0"/>
                    <a:pt x="11" y="2"/>
                  </a:cubicBezTo>
                  <a:cubicBezTo>
                    <a:pt x="12" y="3"/>
                    <a:pt x="13" y="7"/>
                    <a:pt x="10" y="7"/>
                  </a:cubicBezTo>
                  <a:cubicBezTo>
                    <a:pt x="10" y="5"/>
                    <a:pt x="12" y="5"/>
                    <a:pt x="10" y="3"/>
                  </a:cubicBezTo>
                  <a:cubicBezTo>
                    <a:pt x="7" y="5"/>
                    <a:pt x="1" y="4"/>
                    <a:pt x="0" y="8"/>
                  </a:cubicBezTo>
                  <a:cubicBezTo>
                    <a:pt x="1" y="8"/>
                    <a:pt x="3" y="6"/>
                    <a:pt x="5" y="9"/>
                  </a:cubicBezTo>
                  <a:cubicBezTo>
                    <a:pt x="6" y="12"/>
                    <a:pt x="3" y="13"/>
                    <a:pt x="1" y="15"/>
                  </a:cubicBezTo>
                  <a:cubicBezTo>
                    <a:pt x="4" y="16"/>
                    <a:pt x="7" y="14"/>
                    <a:pt x="10" y="15"/>
                  </a:cubicBezTo>
                  <a:cubicBezTo>
                    <a:pt x="11" y="14"/>
                    <a:pt x="12" y="13"/>
                    <a:pt x="11" y="12"/>
                  </a:cubicBezTo>
                  <a:cubicBezTo>
                    <a:pt x="10" y="13"/>
                    <a:pt x="8" y="10"/>
                    <a:pt x="9"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8" name="Freeform 48"/>
            <p:cNvSpPr/>
            <p:nvPr/>
          </p:nvSpPr>
          <p:spPr bwMode="auto">
            <a:xfrm>
              <a:off x="5894388" y="3479801"/>
              <a:ext cx="22225" cy="17463"/>
            </a:xfrm>
            <a:custGeom>
              <a:avLst/>
              <a:gdLst>
                <a:gd name="T0" fmla="*/ 2 w 7"/>
                <a:gd name="T1" fmla="*/ 0 h 5"/>
                <a:gd name="T2" fmla="*/ 0 w 7"/>
                <a:gd name="T3" fmla="*/ 3 h 5"/>
                <a:gd name="T4" fmla="*/ 7 w 7"/>
                <a:gd name="T5" fmla="*/ 2 h 5"/>
                <a:gd name="T6" fmla="*/ 2 w 7"/>
                <a:gd name="T7" fmla="*/ 0 h 5"/>
              </a:gdLst>
              <a:ahLst/>
              <a:cxnLst>
                <a:cxn ang="0">
                  <a:pos x="T0" y="T1"/>
                </a:cxn>
                <a:cxn ang="0">
                  <a:pos x="T2" y="T3"/>
                </a:cxn>
                <a:cxn ang="0">
                  <a:pos x="T4" y="T5"/>
                </a:cxn>
                <a:cxn ang="0">
                  <a:pos x="T6" y="T7"/>
                </a:cxn>
              </a:cxnLst>
              <a:rect l="0" t="0" r="r" b="b"/>
              <a:pathLst>
                <a:path w="7" h="5">
                  <a:moveTo>
                    <a:pt x="2" y="0"/>
                  </a:moveTo>
                  <a:cubicBezTo>
                    <a:pt x="1" y="1"/>
                    <a:pt x="2" y="2"/>
                    <a:pt x="0" y="3"/>
                  </a:cubicBezTo>
                  <a:cubicBezTo>
                    <a:pt x="3" y="4"/>
                    <a:pt x="6" y="5"/>
                    <a:pt x="7" y="2"/>
                  </a:cubicBezTo>
                  <a:cubicBezTo>
                    <a:pt x="5" y="0"/>
                    <a:pt x="4"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9" name="Freeform 49"/>
            <p:cNvSpPr/>
            <p:nvPr/>
          </p:nvSpPr>
          <p:spPr bwMode="auto">
            <a:xfrm>
              <a:off x="5735638" y="3451226"/>
              <a:ext cx="84138" cy="61913"/>
            </a:xfrm>
            <a:custGeom>
              <a:avLst/>
              <a:gdLst>
                <a:gd name="T0" fmla="*/ 21 w 26"/>
                <a:gd name="T1" fmla="*/ 1 h 19"/>
                <a:gd name="T2" fmla="*/ 19 w 26"/>
                <a:gd name="T3" fmla="*/ 0 h 19"/>
                <a:gd name="T4" fmla="*/ 15 w 26"/>
                <a:gd name="T5" fmla="*/ 2 h 19"/>
                <a:gd name="T6" fmla="*/ 11 w 26"/>
                <a:gd name="T7" fmla="*/ 5 h 19"/>
                <a:gd name="T8" fmla="*/ 9 w 26"/>
                <a:gd name="T9" fmla="*/ 2 h 19"/>
                <a:gd name="T10" fmla="*/ 5 w 26"/>
                <a:gd name="T11" fmla="*/ 11 h 19"/>
                <a:gd name="T12" fmla="*/ 4 w 26"/>
                <a:gd name="T13" fmla="*/ 9 h 19"/>
                <a:gd name="T14" fmla="*/ 2 w 26"/>
                <a:gd name="T15" fmla="*/ 14 h 19"/>
                <a:gd name="T16" fmla="*/ 5 w 26"/>
                <a:gd name="T17" fmla="*/ 12 h 19"/>
                <a:gd name="T18" fmla="*/ 6 w 26"/>
                <a:gd name="T19" fmla="*/ 16 h 19"/>
                <a:gd name="T20" fmla="*/ 12 w 26"/>
                <a:gd name="T21" fmla="*/ 12 h 19"/>
                <a:gd name="T22" fmla="*/ 17 w 26"/>
                <a:gd name="T23" fmla="*/ 10 h 19"/>
                <a:gd name="T24" fmla="*/ 14 w 26"/>
                <a:gd name="T25" fmla="*/ 8 h 19"/>
                <a:gd name="T26" fmla="*/ 15 w 26"/>
                <a:gd name="T27" fmla="*/ 7 h 19"/>
                <a:gd name="T28" fmla="*/ 20 w 26"/>
                <a:gd name="T29" fmla="*/ 5 h 19"/>
                <a:gd name="T30" fmla="*/ 20 w 26"/>
                <a:gd name="T31" fmla="*/ 11 h 19"/>
                <a:gd name="T32" fmla="*/ 26 w 26"/>
                <a:gd name="T33" fmla="*/ 14 h 19"/>
                <a:gd name="T34" fmla="*/ 21 w 26"/>
                <a:gd name="T35"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9">
                  <a:moveTo>
                    <a:pt x="21" y="1"/>
                  </a:moveTo>
                  <a:cubicBezTo>
                    <a:pt x="20" y="1"/>
                    <a:pt x="20" y="0"/>
                    <a:pt x="19" y="0"/>
                  </a:cubicBezTo>
                  <a:cubicBezTo>
                    <a:pt x="18" y="2"/>
                    <a:pt x="16" y="0"/>
                    <a:pt x="15" y="2"/>
                  </a:cubicBezTo>
                  <a:cubicBezTo>
                    <a:pt x="17" y="4"/>
                    <a:pt x="12" y="6"/>
                    <a:pt x="11" y="5"/>
                  </a:cubicBezTo>
                  <a:cubicBezTo>
                    <a:pt x="10" y="4"/>
                    <a:pt x="11" y="2"/>
                    <a:pt x="9" y="2"/>
                  </a:cubicBezTo>
                  <a:cubicBezTo>
                    <a:pt x="7" y="5"/>
                    <a:pt x="8" y="8"/>
                    <a:pt x="5" y="11"/>
                  </a:cubicBezTo>
                  <a:cubicBezTo>
                    <a:pt x="5" y="10"/>
                    <a:pt x="4" y="10"/>
                    <a:pt x="4" y="9"/>
                  </a:cubicBezTo>
                  <a:cubicBezTo>
                    <a:pt x="3" y="11"/>
                    <a:pt x="0" y="13"/>
                    <a:pt x="2" y="14"/>
                  </a:cubicBezTo>
                  <a:cubicBezTo>
                    <a:pt x="3" y="14"/>
                    <a:pt x="4" y="11"/>
                    <a:pt x="5" y="12"/>
                  </a:cubicBezTo>
                  <a:cubicBezTo>
                    <a:pt x="6" y="14"/>
                    <a:pt x="7" y="15"/>
                    <a:pt x="6" y="16"/>
                  </a:cubicBezTo>
                  <a:cubicBezTo>
                    <a:pt x="9" y="19"/>
                    <a:pt x="10" y="13"/>
                    <a:pt x="12" y="12"/>
                  </a:cubicBezTo>
                  <a:cubicBezTo>
                    <a:pt x="13" y="15"/>
                    <a:pt x="17" y="13"/>
                    <a:pt x="17" y="10"/>
                  </a:cubicBezTo>
                  <a:cubicBezTo>
                    <a:pt x="17" y="8"/>
                    <a:pt x="14" y="10"/>
                    <a:pt x="14" y="8"/>
                  </a:cubicBezTo>
                  <a:cubicBezTo>
                    <a:pt x="15" y="8"/>
                    <a:pt x="14" y="8"/>
                    <a:pt x="15" y="7"/>
                  </a:cubicBezTo>
                  <a:cubicBezTo>
                    <a:pt x="16" y="6"/>
                    <a:pt x="18" y="6"/>
                    <a:pt x="20" y="5"/>
                  </a:cubicBezTo>
                  <a:cubicBezTo>
                    <a:pt x="21" y="7"/>
                    <a:pt x="21" y="9"/>
                    <a:pt x="20" y="11"/>
                  </a:cubicBezTo>
                  <a:cubicBezTo>
                    <a:pt x="22" y="12"/>
                    <a:pt x="23" y="16"/>
                    <a:pt x="26" y="14"/>
                  </a:cubicBezTo>
                  <a:cubicBezTo>
                    <a:pt x="25" y="9"/>
                    <a:pt x="20" y="6"/>
                    <a:pt x="2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0" name="Freeform 50"/>
            <p:cNvSpPr/>
            <p:nvPr/>
          </p:nvSpPr>
          <p:spPr bwMode="auto">
            <a:xfrm>
              <a:off x="5791201" y="3494088"/>
              <a:ext cx="9525" cy="9525"/>
            </a:xfrm>
            <a:custGeom>
              <a:avLst/>
              <a:gdLst>
                <a:gd name="T0" fmla="*/ 1 w 3"/>
                <a:gd name="T1" fmla="*/ 3 h 3"/>
                <a:gd name="T2" fmla="*/ 3 w 3"/>
                <a:gd name="T3" fmla="*/ 1 h 3"/>
                <a:gd name="T4" fmla="*/ 2 w 3"/>
                <a:gd name="T5" fmla="*/ 0 h 3"/>
                <a:gd name="T6" fmla="*/ 1 w 3"/>
                <a:gd name="T7" fmla="*/ 3 h 3"/>
              </a:gdLst>
              <a:ahLst/>
              <a:cxnLst>
                <a:cxn ang="0">
                  <a:pos x="T0" y="T1"/>
                </a:cxn>
                <a:cxn ang="0">
                  <a:pos x="T2" y="T3"/>
                </a:cxn>
                <a:cxn ang="0">
                  <a:pos x="T4" y="T5"/>
                </a:cxn>
                <a:cxn ang="0">
                  <a:pos x="T6" y="T7"/>
                </a:cxn>
              </a:cxnLst>
              <a:rect l="0" t="0" r="r" b="b"/>
              <a:pathLst>
                <a:path w="3" h="3">
                  <a:moveTo>
                    <a:pt x="1" y="3"/>
                  </a:moveTo>
                  <a:cubicBezTo>
                    <a:pt x="1" y="3"/>
                    <a:pt x="2" y="3"/>
                    <a:pt x="3" y="1"/>
                  </a:cubicBezTo>
                  <a:cubicBezTo>
                    <a:pt x="3" y="1"/>
                    <a:pt x="2" y="1"/>
                    <a:pt x="2" y="0"/>
                  </a:cubicBezTo>
                  <a:cubicBezTo>
                    <a:pt x="1" y="1"/>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1" name="Freeform 51"/>
            <p:cNvSpPr/>
            <p:nvPr/>
          </p:nvSpPr>
          <p:spPr bwMode="auto">
            <a:xfrm>
              <a:off x="5719763" y="3497263"/>
              <a:ext cx="12700" cy="12700"/>
            </a:xfrm>
            <a:custGeom>
              <a:avLst/>
              <a:gdLst>
                <a:gd name="T0" fmla="*/ 1 w 4"/>
                <a:gd name="T1" fmla="*/ 3 h 4"/>
                <a:gd name="T2" fmla="*/ 4 w 4"/>
                <a:gd name="T3" fmla="*/ 2 h 4"/>
                <a:gd name="T4" fmla="*/ 2 w 4"/>
                <a:gd name="T5" fmla="*/ 0 h 4"/>
                <a:gd name="T6" fmla="*/ 1 w 4"/>
                <a:gd name="T7" fmla="*/ 3 h 4"/>
              </a:gdLst>
              <a:ahLst/>
              <a:cxnLst>
                <a:cxn ang="0">
                  <a:pos x="T0" y="T1"/>
                </a:cxn>
                <a:cxn ang="0">
                  <a:pos x="T2" y="T3"/>
                </a:cxn>
                <a:cxn ang="0">
                  <a:pos x="T4" y="T5"/>
                </a:cxn>
                <a:cxn ang="0">
                  <a:pos x="T6" y="T7"/>
                </a:cxn>
              </a:cxnLst>
              <a:rect l="0" t="0" r="r" b="b"/>
              <a:pathLst>
                <a:path w="4" h="4">
                  <a:moveTo>
                    <a:pt x="1" y="3"/>
                  </a:moveTo>
                  <a:cubicBezTo>
                    <a:pt x="2" y="2"/>
                    <a:pt x="3" y="4"/>
                    <a:pt x="4" y="2"/>
                  </a:cubicBezTo>
                  <a:cubicBezTo>
                    <a:pt x="4" y="1"/>
                    <a:pt x="3" y="0"/>
                    <a:pt x="2" y="0"/>
                  </a:cubicBezTo>
                  <a:cubicBezTo>
                    <a:pt x="1" y="1"/>
                    <a:pt x="0"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2" name="Freeform 52"/>
            <p:cNvSpPr/>
            <p:nvPr/>
          </p:nvSpPr>
          <p:spPr bwMode="auto">
            <a:xfrm>
              <a:off x="5595938" y="3473451"/>
              <a:ext cx="9525" cy="14288"/>
            </a:xfrm>
            <a:custGeom>
              <a:avLst/>
              <a:gdLst>
                <a:gd name="T0" fmla="*/ 1 w 3"/>
                <a:gd name="T1" fmla="*/ 4 h 4"/>
                <a:gd name="T2" fmla="*/ 2 w 3"/>
                <a:gd name="T3" fmla="*/ 0 h 4"/>
                <a:gd name="T4" fmla="*/ 0 w 3"/>
                <a:gd name="T5" fmla="*/ 1 h 4"/>
                <a:gd name="T6" fmla="*/ 1 w 3"/>
                <a:gd name="T7" fmla="*/ 4 h 4"/>
              </a:gdLst>
              <a:ahLst/>
              <a:cxnLst>
                <a:cxn ang="0">
                  <a:pos x="T0" y="T1"/>
                </a:cxn>
                <a:cxn ang="0">
                  <a:pos x="T2" y="T3"/>
                </a:cxn>
                <a:cxn ang="0">
                  <a:pos x="T4" y="T5"/>
                </a:cxn>
                <a:cxn ang="0">
                  <a:pos x="T6" y="T7"/>
                </a:cxn>
              </a:cxnLst>
              <a:rect l="0" t="0" r="r" b="b"/>
              <a:pathLst>
                <a:path w="3" h="4">
                  <a:moveTo>
                    <a:pt x="1" y="4"/>
                  </a:moveTo>
                  <a:cubicBezTo>
                    <a:pt x="3" y="2"/>
                    <a:pt x="3" y="1"/>
                    <a:pt x="2" y="0"/>
                  </a:cubicBezTo>
                  <a:cubicBezTo>
                    <a:pt x="1" y="1"/>
                    <a:pt x="0" y="1"/>
                    <a:pt x="0" y="1"/>
                  </a:cubicBezTo>
                  <a:cubicBezTo>
                    <a:pt x="2" y="2"/>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3" name="Freeform 53"/>
            <p:cNvSpPr/>
            <p:nvPr/>
          </p:nvSpPr>
          <p:spPr bwMode="auto">
            <a:xfrm>
              <a:off x="5592763" y="3516313"/>
              <a:ext cx="12700" cy="11113"/>
            </a:xfrm>
            <a:custGeom>
              <a:avLst/>
              <a:gdLst>
                <a:gd name="T0" fmla="*/ 3 w 4"/>
                <a:gd name="T1" fmla="*/ 3 h 3"/>
                <a:gd name="T2" fmla="*/ 3 w 4"/>
                <a:gd name="T3" fmla="*/ 0 h 3"/>
                <a:gd name="T4" fmla="*/ 3 w 4"/>
                <a:gd name="T5" fmla="*/ 3 h 3"/>
              </a:gdLst>
              <a:ahLst/>
              <a:cxnLst>
                <a:cxn ang="0">
                  <a:pos x="T0" y="T1"/>
                </a:cxn>
                <a:cxn ang="0">
                  <a:pos x="T2" y="T3"/>
                </a:cxn>
                <a:cxn ang="0">
                  <a:pos x="T4" y="T5"/>
                </a:cxn>
              </a:cxnLst>
              <a:rect l="0" t="0" r="r" b="b"/>
              <a:pathLst>
                <a:path w="4" h="3">
                  <a:moveTo>
                    <a:pt x="3" y="3"/>
                  </a:moveTo>
                  <a:cubicBezTo>
                    <a:pt x="4" y="2"/>
                    <a:pt x="3" y="1"/>
                    <a:pt x="3" y="0"/>
                  </a:cubicBezTo>
                  <a:cubicBezTo>
                    <a:pt x="1" y="2"/>
                    <a:pt x="0"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4" name="Freeform 54"/>
            <p:cNvSpPr/>
            <p:nvPr/>
          </p:nvSpPr>
          <p:spPr bwMode="auto">
            <a:xfrm>
              <a:off x="5481638" y="3522663"/>
              <a:ext cx="25400" cy="23813"/>
            </a:xfrm>
            <a:custGeom>
              <a:avLst/>
              <a:gdLst>
                <a:gd name="T0" fmla="*/ 0 w 8"/>
                <a:gd name="T1" fmla="*/ 3 h 7"/>
                <a:gd name="T2" fmla="*/ 8 w 8"/>
                <a:gd name="T3" fmla="*/ 3 h 7"/>
                <a:gd name="T4" fmla="*/ 0 w 8"/>
                <a:gd name="T5" fmla="*/ 3 h 7"/>
              </a:gdLst>
              <a:ahLst/>
              <a:cxnLst>
                <a:cxn ang="0">
                  <a:pos x="T0" y="T1"/>
                </a:cxn>
                <a:cxn ang="0">
                  <a:pos x="T2" y="T3"/>
                </a:cxn>
                <a:cxn ang="0">
                  <a:pos x="T4" y="T5"/>
                </a:cxn>
              </a:cxnLst>
              <a:rect l="0" t="0" r="r" b="b"/>
              <a:pathLst>
                <a:path w="8" h="7">
                  <a:moveTo>
                    <a:pt x="0" y="3"/>
                  </a:moveTo>
                  <a:cubicBezTo>
                    <a:pt x="1" y="6"/>
                    <a:pt x="6" y="7"/>
                    <a:pt x="8" y="3"/>
                  </a:cubicBezTo>
                  <a:cubicBezTo>
                    <a:pt x="5" y="0"/>
                    <a:pt x="3" y="4"/>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5" name="Freeform 55"/>
            <p:cNvSpPr/>
            <p:nvPr/>
          </p:nvSpPr>
          <p:spPr bwMode="auto">
            <a:xfrm>
              <a:off x="6856413" y="3262313"/>
              <a:ext cx="58738" cy="30163"/>
            </a:xfrm>
            <a:custGeom>
              <a:avLst/>
              <a:gdLst>
                <a:gd name="T0" fmla="*/ 3 w 18"/>
                <a:gd name="T1" fmla="*/ 6 h 9"/>
                <a:gd name="T2" fmla="*/ 2 w 18"/>
                <a:gd name="T3" fmla="*/ 8 h 9"/>
                <a:gd name="T4" fmla="*/ 4 w 18"/>
                <a:gd name="T5" fmla="*/ 9 h 9"/>
                <a:gd name="T6" fmla="*/ 9 w 18"/>
                <a:gd name="T7" fmla="*/ 4 h 9"/>
                <a:gd name="T8" fmla="*/ 11 w 18"/>
                <a:gd name="T9" fmla="*/ 8 h 9"/>
                <a:gd name="T10" fmla="*/ 18 w 18"/>
                <a:gd name="T11" fmla="*/ 1 h 9"/>
                <a:gd name="T12" fmla="*/ 1 w 18"/>
                <a:gd name="T13" fmla="*/ 1 h 9"/>
                <a:gd name="T14" fmla="*/ 0 w 18"/>
                <a:gd name="T15" fmla="*/ 4 h 9"/>
                <a:gd name="T16" fmla="*/ 3 w 18"/>
                <a:gd name="T1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9">
                  <a:moveTo>
                    <a:pt x="3" y="6"/>
                  </a:moveTo>
                  <a:cubicBezTo>
                    <a:pt x="3" y="7"/>
                    <a:pt x="0" y="7"/>
                    <a:pt x="2" y="8"/>
                  </a:cubicBezTo>
                  <a:cubicBezTo>
                    <a:pt x="3" y="6"/>
                    <a:pt x="2" y="9"/>
                    <a:pt x="4" y="9"/>
                  </a:cubicBezTo>
                  <a:cubicBezTo>
                    <a:pt x="7" y="9"/>
                    <a:pt x="5" y="5"/>
                    <a:pt x="9" y="4"/>
                  </a:cubicBezTo>
                  <a:cubicBezTo>
                    <a:pt x="11" y="5"/>
                    <a:pt x="9" y="7"/>
                    <a:pt x="11" y="8"/>
                  </a:cubicBezTo>
                  <a:cubicBezTo>
                    <a:pt x="14" y="6"/>
                    <a:pt x="13" y="1"/>
                    <a:pt x="18" y="1"/>
                  </a:cubicBezTo>
                  <a:cubicBezTo>
                    <a:pt x="12" y="0"/>
                    <a:pt x="7" y="3"/>
                    <a:pt x="1" y="1"/>
                  </a:cubicBezTo>
                  <a:cubicBezTo>
                    <a:pt x="0" y="2"/>
                    <a:pt x="0" y="3"/>
                    <a:pt x="0" y="4"/>
                  </a:cubicBezTo>
                  <a:cubicBezTo>
                    <a:pt x="1" y="5"/>
                    <a:pt x="2" y="4"/>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6" name="Freeform 56"/>
            <p:cNvSpPr/>
            <p:nvPr/>
          </p:nvSpPr>
          <p:spPr bwMode="auto">
            <a:xfrm>
              <a:off x="6797676" y="3327401"/>
              <a:ext cx="188913" cy="84138"/>
            </a:xfrm>
            <a:custGeom>
              <a:avLst/>
              <a:gdLst>
                <a:gd name="T0" fmla="*/ 6 w 58"/>
                <a:gd name="T1" fmla="*/ 23 h 25"/>
                <a:gd name="T2" fmla="*/ 1 w 58"/>
                <a:gd name="T3" fmla="*/ 19 h 25"/>
                <a:gd name="T4" fmla="*/ 1 w 58"/>
                <a:gd name="T5" fmla="*/ 23 h 25"/>
                <a:gd name="T6" fmla="*/ 16 w 58"/>
                <a:gd name="T7" fmla="*/ 24 h 25"/>
                <a:gd name="T8" fmla="*/ 18 w 58"/>
                <a:gd name="T9" fmla="*/ 19 h 25"/>
                <a:gd name="T10" fmla="*/ 28 w 58"/>
                <a:gd name="T11" fmla="*/ 21 h 25"/>
                <a:gd name="T12" fmla="*/ 32 w 58"/>
                <a:gd name="T13" fmla="*/ 18 h 25"/>
                <a:gd name="T14" fmla="*/ 35 w 58"/>
                <a:gd name="T15" fmla="*/ 12 h 25"/>
                <a:gd name="T16" fmla="*/ 39 w 58"/>
                <a:gd name="T17" fmla="*/ 15 h 25"/>
                <a:gd name="T18" fmla="*/ 33 w 58"/>
                <a:gd name="T19" fmla="*/ 17 h 25"/>
                <a:gd name="T20" fmla="*/ 33 w 58"/>
                <a:gd name="T21" fmla="*/ 21 h 25"/>
                <a:gd name="T22" fmla="*/ 39 w 58"/>
                <a:gd name="T23" fmla="*/ 22 h 25"/>
                <a:gd name="T24" fmla="*/ 41 w 58"/>
                <a:gd name="T25" fmla="*/ 13 h 25"/>
                <a:gd name="T26" fmla="*/ 51 w 58"/>
                <a:gd name="T27" fmla="*/ 10 h 25"/>
                <a:gd name="T28" fmla="*/ 50 w 58"/>
                <a:gd name="T29" fmla="*/ 14 h 25"/>
                <a:gd name="T30" fmla="*/ 47 w 58"/>
                <a:gd name="T31" fmla="*/ 13 h 25"/>
                <a:gd name="T32" fmla="*/ 43 w 58"/>
                <a:gd name="T33" fmla="*/ 19 h 25"/>
                <a:gd name="T34" fmla="*/ 51 w 58"/>
                <a:gd name="T35" fmla="*/ 20 h 25"/>
                <a:gd name="T36" fmla="*/ 48 w 58"/>
                <a:gd name="T37" fmla="*/ 17 h 25"/>
                <a:gd name="T38" fmla="*/ 58 w 58"/>
                <a:gd name="T39" fmla="*/ 11 h 25"/>
                <a:gd name="T40" fmla="*/ 55 w 58"/>
                <a:gd name="T41" fmla="*/ 2 h 25"/>
                <a:gd name="T42" fmla="*/ 50 w 58"/>
                <a:gd name="T43" fmla="*/ 2 h 25"/>
                <a:gd name="T44" fmla="*/ 51 w 58"/>
                <a:gd name="T45" fmla="*/ 6 h 25"/>
                <a:gd name="T46" fmla="*/ 48 w 58"/>
                <a:gd name="T47" fmla="*/ 9 h 25"/>
                <a:gd name="T48" fmla="*/ 30 w 58"/>
                <a:gd name="T49" fmla="*/ 13 h 25"/>
                <a:gd name="T50" fmla="*/ 20 w 58"/>
                <a:gd name="T51" fmla="*/ 10 h 25"/>
                <a:gd name="T52" fmla="*/ 6 w 58"/>
                <a:gd name="T53"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25">
                  <a:moveTo>
                    <a:pt x="6" y="23"/>
                  </a:moveTo>
                  <a:cubicBezTo>
                    <a:pt x="6" y="21"/>
                    <a:pt x="3" y="19"/>
                    <a:pt x="1" y="19"/>
                  </a:cubicBezTo>
                  <a:cubicBezTo>
                    <a:pt x="0" y="21"/>
                    <a:pt x="1" y="22"/>
                    <a:pt x="1" y="23"/>
                  </a:cubicBezTo>
                  <a:cubicBezTo>
                    <a:pt x="6" y="25"/>
                    <a:pt x="11" y="23"/>
                    <a:pt x="16" y="24"/>
                  </a:cubicBezTo>
                  <a:cubicBezTo>
                    <a:pt x="18" y="22"/>
                    <a:pt x="17" y="21"/>
                    <a:pt x="18" y="19"/>
                  </a:cubicBezTo>
                  <a:cubicBezTo>
                    <a:pt x="21" y="20"/>
                    <a:pt x="25" y="22"/>
                    <a:pt x="28" y="21"/>
                  </a:cubicBezTo>
                  <a:cubicBezTo>
                    <a:pt x="24" y="17"/>
                    <a:pt x="31" y="16"/>
                    <a:pt x="32" y="18"/>
                  </a:cubicBezTo>
                  <a:cubicBezTo>
                    <a:pt x="33" y="16"/>
                    <a:pt x="33" y="16"/>
                    <a:pt x="35" y="12"/>
                  </a:cubicBezTo>
                  <a:cubicBezTo>
                    <a:pt x="36" y="12"/>
                    <a:pt x="39" y="13"/>
                    <a:pt x="39" y="15"/>
                  </a:cubicBezTo>
                  <a:cubicBezTo>
                    <a:pt x="37" y="18"/>
                    <a:pt x="35" y="16"/>
                    <a:pt x="33" y="17"/>
                  </a:cubicBezTo>
                  <a:cubicBezTo>
                    <a:pt x="36" y="18"/>
                    <a:pt x="34" y="20"/>
                    <a:pt x="33" y="21"/>
                  </a:cubicBezTo>
                  <a:cubicBezTo>
                    <a:pt x="35" y="23"/>
                    <a:pt x="37" y="22"/>
                    <a:pt x="39" y="22"/>
                  </a:cubicBezTo>
                  <a:cubicBezTo>
                    <a:pt x="40" y="19"/>
                    <a:pt x="41" y="16"/>
                    <a:pt x="41" y="13"/>
                  </a:cubicBezTo>
                  <a:cubicBezTo>
                    <a:pt x="44" y="12"/>
                    <a:pt x="47" y="10"/>
                    <a:pt x="51" y="10"/>
                  </a:cubicBezTo>
                  <a:cubicBezTo>
                    <a:pt x="50" y="12"/>
                    <a:pt x="51" y="13"/>
                    <a:pt x="50" y="14"/>
                  </a:cubicBezTo>
                  <a:cubicBezTo>
                    <a:pt x="48" y="13"/>
                    <a:pt x="48" y="13"/>
                    <a:pt x="47" y="13"/>
                  </a:cubicBezTo>
                  <a:cubicBezTo>
                    <a:pt x="43" y="15"/>
                    <a:pt x="45" y="17"/>
                    <a:pt x="43" y="19"/>
                  </a:cubicBezTo>
                  <a:cubicBezTo>
                    <a:pt x="46" y="20"/>
                    <a:pt x="49" y="23"/>
                    <a:pt x="51" y="20"/>
                  </a:cubicBezTo>
                  <a:cubicBezTo>
                    <a:pt x="50" y="19"/>
                    <a:pt x="47" y="18"/>
                    <a:pt x="48" y="17"/>
                  </a:cubicBezTo>
                  <a:cubicBezTo>
                    <a:pt x="52" y="18"/>
                    <a:pt x="54" y="14"/>
                    <a:pt x="58" y="11"/>
                  </a:cubicBezTo>
                  <a:cubicBezTo>
                    <a:pt x="57" y="8"/>
                    <a:pt x="54" y="5"/>
                    <a:pt x="55" y="2"/>
                  </a:cubicBezTo>
                  <a:cubicBezTo>
                    <a:pt x="53" y="2"/>
                    <a:pt x="52" y="0"/>
                    <a:pt x="50" y="2"/>
                  </a:cubicBezTo>
                  <a:cubicBezTo>
                    <a:pt x="50" y="3"/>
                    <a:pt x="51" y="5"/>
                    <a:pt x="51" y="6"/>
                  </a:cubicBezTo>
                  <a:cubicBezTo>
                    <a:pt x="50" y="8"/>
                    <a:pt x="49" y="7"/>
                    <a:pt x="48" y="9"/>
                  </a:cubicBezTo>
                  <a:cubicBezTo>
                    <a:pt x="43" y="6"/>
                    <a:pt x="35" y="8"/>
                    <a:pt x="30" y="13"/>
                  </a:cubicBezTo>
                  <a:cubicBezTo>
                    <a:pt x="27" y="9"/>
                    <a:pt x="21" y="15"/>
                    <a:pt x="20" y="10"/>
                  </a:cubicBezTo>
                  <a:cubicBezTo>
                    <a:pt x="22" y="17"/>
                    <a:pt x="10" y="20"/>
                    <a:pt x="6" y="2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7" name="Freeform 57"/>
            <p:cNvSpPr/>
            <p:nvPr/>
          </p:nvSpPr>
          <p:spPr bwMode="auto">
            <a:xfrm>
              <a:off x="6824663" y="3265488"/>
              <a:ext cx="28575" cy="33338"/>
            </a:xfrm>
            <a:custGeom>
              <a:avLst/>
              <a:gdLst>
                <a:gd name="T0" fmla="*/ 0 w 9"/>
                <a:gd name="T1" fmla="*/ 7 h 10"/>
                <a:gd name="T2" fmla="*/ 9 w 9"/>
                <a:gd name="T3" fmla="*/ 3 h 10"/>
                <a:gd name="T4" fmla="*/ 2 w 9"/>
                <a:gd name="T5" fmla="*/ 0 h 10"/>
                <a:gd name="T6" fmla="*/ 0 w 9"/>
                <a:gd name="T7" fmla="*/ 7 h 10"/>
              </a:gdLst>
              <a:ahLst/>
              <a:cxnLst>
                <a:cxn ang="0">
                  <a:pos x="T0" y="T1"/>
                </a:cxn>
                <a:cxn ang="0">
                  <a:pos x="T2" y="T3"/>
                </a:cxn>
                <a:cxn ang="0">
                  <a:pos x="T4" y="T5"/>
                </a:cxn>
                <a:cxn ang="0">
                  <a:pos x="T6" y="T7"/>
                </a:cxn>
              </a:cxnLst>
              <a:rect l="0" t="0" r="r" b="b"/>
              <a:pathLst>
                <a:path w="9" h="10">
                  <a:moveTo>
                    <a:pt x="0" y="7"/>
                  </a:moveTo>
                  <a:cubicBezTo>
                    <a:pt x="3" y="10"/>
                    <a:pt x="7" y="5"/>
                    <a:pt x="9" y="3"/>
                  </a:cubicBezTo>
                  <a:cubicBezTo>
                    <a:pt x="6" y="3"/>
                    <a:pt x="3" y="0"/>
                    <a:pt x="2" y="0"/>
                  </a:cubicBezTo>
                  <a:cubicBezTo>
                    <a:pt x="3" y="3"/>
                    <a:pt x="0" y="4"/>
                    <a:pt x="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8" name="Freeform 58"/>
            <p:cNvSpPr/>
            <p:nvPr/>
          </p:nvSpPr>
          <p:spPr bwMode="auto">
            <a:xfrm>
              <a:off x="6707188" y="3354388"/>
              <a:ext cx="30163" cy="17463"/>
            </a:xfrm>
            <a:custGeom>
              <a:avLst/>
              <a:gdLst>
                <a:gd name="T0" fmla="*/ 7 w 9"/>
                <a:gd name="T1" fmla="*/ 2 h 5"/>
                <a:gd name="T2" fmla="*/ 0 w 9"/>
                <a:gd name="T3" fmla="*/ 4 h 5"/>
                <a:gd name="T4" fmla="*/ 9 w 9"/>
                <a:gd name="T5" fmla="*/ 5 h 5"/>
                <a:gd name="T6" fmla="*/ 7 w 9"/>
                <a:gd name="T7" fmla="*/ 2 h 5"/>
              </a:gdLst>
              <a:ahLst/>
              <a:cxnLst>
                <a:cxn ang="0">
                  <a:pos x="T0" y="T1"/>
                </a:cxn>
                <a:cxn ang="0">
                  <a:pos x="T2" y="T3"/>
                </a:cxn>
                <a:cxn ang="0">
                  <a:pos x="T4" y="T5"/>
                </a:cxn>
                <a:cxn ang="0">
                  <a:pos x="T6" y="T7"/>
                </a:cxn>
              </a:cxnLst>
              <a:rect l="0" t="0" r="r" b="b"/>
              <a:pathLst>
                <a:path w="9" h="5">
                  <a:moveTo>
                    <a:pt x="7" y="2"/>
                  </a:moveTo>
                  <a:cubicBezTo>
                    <a:pt x="5" y="4"/>
                    <a:pt x="1" y="0"/>
                    <a:pt x="0" y="4"/>
                  </a:cubicBezTo>
                  <a:cubicBezTo>
                    <a:pt x="4" y="4"/>
                    <a:pt x="6" y="4"/>
                    <a:pt x="9" y="5"/>
                  </a:cubicBezTo>
                  <a:cubicBezTo>
                    <a:pt x="9" y="4"/>
                    <a:pt x="8" y="3"/>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9" name="Freeform 59"/>
            <p:cNvSpPr/>
            <p:nvPr/>
          </p:nvSpPr>
          <p:spPr bwMode="auto">
            <a:xfrm>
              <a:off x="6446838" y="3406776"/>
              <a:ext cx="23813" cy="33338"/>
            </a:xfrm>
            <a:custGeom>
              <a:avLst/>
              <a:gdLst>
                <a:gd name="T0" fmla="*/ 5 w 7"/>
                <a:gd name="T1" fmla="*/ 1 h 10"/>
                <a:gd name="T2" fmla="*/ 2 w 7"/>
                <a:gd name="T3" fmla="*/ 1 h 10"/>
                <a:gd name="T4" fmla="*/ 3 w 7"/>
                <a:gd name="T5" fmla="*/ 9 h 10"/>
                <a:gd name="T6" fmla="*/ 2 w 7"/>
                <a:gd name="T7" fmla="*/ 9 h 10"/>
                <a:gd name="T8" fmla="*/ 7 w 7"/>
                <a:gd name="T9" fmla="*/ 8 h 10"/>
                <a:gd name="T10" fmla="*/ 5 w 7"/>
                <a:gd name="T11" fmla="*/ 1 h 10"/>
              </a:gdLst>
              <a:ahLst/>
              <a:cxnLst>
                <a:cxn ang="0">
                  <a:pos x="T0" y="T1"/>
                </a:cxn>
                <a:cxn ang="0">
                  <a:pos x="T2" y="T3"/>
                </a:cxn>
                <a:cxn ang="0">
                  <a:pos x="T4" y="T5"/>
                </a:cxn>
                <a:cxn ang="0">
                  <a:pos x="T6" y="T7"/>
                </a:cxn>
                <a:cxn ang="0">
                  <a:pos x="T8" y="T9"/>
                </a:cxn>
                <a:cxn ang="0">
                  <a:pos x="T10" y="T11"/>
                </a:cxn>
              </a:cxnLst>
              <a:rect l="0" t="0" r="r" b="b"/>
              <a:pathLst>
                <a:path w="7" h="10">
                  <a:moveTo>
                    <a:pt x="5" y="1"/>
                  </a:moveTo>
                  <a:cubicBezTo>
                    <a:pt x="4" y="0"/>
                    <a:pt x="3" y="1"/>
                    <a:pt x="2" y="1"/>
                  </a:cubicBezTo>
                  <a:cubicBezTo>
                    <a:pt x="0" y="4"/>
                    <a:pt x="3" y="6"/>
                    <a:pt x="3" y="9"/>
                  </a:cubicBezTo>
                  <a:cubicBezTo>
                    <a:pt x="2" y="9"/>
                    <a:pt x="2" y="9"/>
                    <a:pt x="2" y="9"/>
                  </a:cubicBezTo>
                  <a:cubicBezTo>
                    <a:pt x="4" y="10"/>
                    <a:pt x="6" y="9"/>
                    <a:pt x="7" y="8"/>
                  </a:cubicBezTo>
                  <a:cubicBezTo>
                    <a:pt x="4" y="6"/>
                    <a:pt x="5" y="4"/>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0" name="Freeform 60"/>
            <p:cNvSpPr/>
            <p:nvPr/>
          </p:nvSpPr>
          <p:spPr bwMode="auto">
            <a:xfrm>
              <a:off x="5927726" y="3430588"/>
              <a:ext cx="103188" cy="52388"/>
            </a:xfrm>
            <a:custGeom>
              <a:avLst/>
              <a:gdLst>
                <a:gd name="T0" fmla="*/ 30 w 32"/>
                <a:gd name="T1" fmla="*/ 5 h 16"/>
                <a:gd name="T2" fmla="*/ 28 w 32"/>
                <a:gd name="T3" fmla="*/ 5 h 16"/>
                <a:gd name="T4" fmla="*/ 28 w 32"/>
                <a:gd name="T5" fmla="*/ 1 h 16"/>
                <a:gd name="T6" fmla="*/ 25 w 32"/>
                <a:gd name="T7" fmla="*/ 7 h 16"/>
                <a:gd name="T8" fmla="*/ 18 w 32"/>
                <a:gd name="T9" fmla="*/ 8 h 16"/>
                <a:gd name="T10" fmla="*/ 17 w 32"/>
                <a:gd name="T11" fmla="*/ 6 h 16"/>
                <a:gd name="T12" fmla="*/ 13 w 32"/>
                <a:gd name="T13" fmla="*/ 7 h 16"/>
                <a:gd name="T14" fmla="*/ 14 w 32"/>
                <a:gd name="T15" fmla="*/ 4 h 16"/>
                <a:gd name="T16" fmla="*/ 22 w 32"/>
                <a:gd name="T17" fmla="*/ 1 h 16"/>
                <a:gd name="T18" fmla="*/ 14 w 32"/>
                <a:gd name="T19" fmla="*/ 0 h 16"/>
                <a:gd name="T20" fmla="*/ 0 w 32"/>
                <a:gd name="T21" fmla="*/ 14 h 16"/>
                <a:gd name="T22" fmla="*/ 5 w 32"/>
                <a:gd name="T23" fmla="*/ 14 h 16"/>
                <a:gd name="T24" fmla="*/ 12 w 32"/>
                <a:gd name="T25" fmla="*/ 10 h 16"/>
                <a:gd name="T26" fmla="*/ 13 w 32"/>
                <a:gd name="T27" fmla="*/ 14 h 16"/>
                <a:gd name="T28" fmla="*/ 14 w 32"/>
                <a:gd name="T29" fmla="*/ 15 h 16"/>
                <a:gd name="T30" fmla="*/ 19 w 32"/>
                <a:gd name="T31" fmla="*/ 9 h 16"/>
                <a:gd name="T32" fmla="*/ 18 w 32"/>
                <a:gd name="T33" fmla="*/ 15 h 16"/>
                <a:gd name="T34" fmla="*/ 26 w 32"/>
                <a:gd name="T35" fmla="*/ 11 h 16"/>
                <a:gd name="T36" fmla="*/ 25 w 32"/>
                <a:gd name="T37" fmla="*/ 7 h 16"/>
                <a:gd name="T38" fmla="*/ 27 w 32"/>
                <a:gd name="T39" fmla="*/ 9 h 16"/>
                <a:gd name="T40" fmla="*/ 30 w 32"/>
                <a:gd name="T41"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16">
                  <a:moveTo>
                    <a:pt x="30" y="5"/>
                  </a:moveTo>
                  <a:cubicBezTo>
                    <a:pt x="30" y="6"/>
                    <a:pt x="29" y="6"/>
                    <a:pt x="28" y="5"/>
                  </a:cubicBezTo>
                  <a:cubicBezTo>
                    <a:pt x="27" y="4"/>
                    <a:pt x="30" y="2"/>
                    <a:pt x="28" y="1"/>
                  </a:cubicBezTo>
                  <a:cubicBezTo>
                    <a:pt x="25" y="2"/>
                    <a:pt x="27" y="5"/>
                    <a:pt x="25" y="7"/>
                  </a:cubicBezTo>
                  <a:cubicBezTo>
                    <a:pt x="22" y="6"/>
                    <a:pt x="21" y="9"/>
                    <a:pt x="18" y="8"/>
                  </a:cubicBezTo>
                  <a:cubicBezTo>
                    <a:pt x="19" y="7"/>
                    <a:pt x="18" y="7"/>
                    <a:pt x="17" y="6"/>
                  </a:cubicBezTo>
                  <a:cubicBezTo>
                    <a:pt x="16" y="7"/>
                    <a:pt x="15" y="8"/>
                    <a:pt x="13" y="7"/>
                  </a:cubicBezTo>
                  <a:cubicBezTo>
                    <a:pt x="12" y="6"/>
                    <a:pt x="13" y="5"/>
                    <a:pt x="14" y="4"/>
                  </a:cubicBezTo>
                  <a:cubicBezTo>
                    <a:pt x="17" y="6"/>
                    <a:pt x="19" y="2"/>
                    <a:pt x="22" y="1"/>
                  </a:cubicBezTo>
                  <a:cubicBezTo>
                    <a:pt x="19" y="0"/>
                    <a:pt x="17" y="0"/>
                    <a:pt x="14" y="0"/>
                  </a:cubicBezTo>
                  <a:cubicBezTo>
                    <a:pt x="11" y="7"/>
                    <a:pt x="3" y="5"/>
                    <a:pt x="0" y="14"/>
                  </a:cubicBezTo>
                  <a:cubicBezTo>
                    <a:pt x="2" y="13"/>
                    <a:pt x="3" y="14"/>
                    <a:pt x="5" y="14"/>
                  </a:cubicBezTo>
                  <a:cubicBezTo>
                    <a:pt x="6" y="11"/>
                    <a:pt x="9" y="9"/>
                    <a:pt x="12" y="10"/>
                  </a:cubicBezTo>
                  <a:cubicBezTo>
                    <a:pt x="14" y="11"/>
                    <a:pt x="10" y="13"/>
                    <a:pt x="13" y="14"/>
                  </a:cubicBezTo>
                  <a:cubicBezTo>
                    <a:pt x="13" y="14"/>
                    <a:pt x="14" y="14"/>
                    <a:pt x="14" y="15"/>
                  </a:cubicBezTo>
                  <a:cubicBezTo>
                    <a:pt x="17" y="12"/>
                    <a:pt x="17" y="10"/>
                    <a:pt x="19" y="9"/>
                  </a:cubicBezTo>
                  <a:cubicBezTo>
                    <a:pt x="21" y="11"/>
                    <a:pt x="18" y="14"/>
                    <a:pt x="18" y="15"/>
                  </a:cubicBezTo>
                  <a:cubicBezTo>
                    <a:pt x="21" y="16"/>
                    <a:pt x="23" y="13"/>
                    <a:pt x="26" y="11"/>
                  </a:cubicBezTo>
                  <a:cubicBezTo>
                    <a:pt x="24" y="10"/>
                    <a:pt x="24" y="9"/>
                    <a:pt x="25" y="7"/>
                  </a:cubicBezTo>
                  <a:cubicBezTo>
                    <a:pt x="26" y="8"/>
                    <a:pt x="26" y="9"/>
                    <a:pt x="27" y="9"/>
                  </a:cubicBezTo>
                  <a:cubicBezTo>
                    <a:pt x="28" y="7"/>
                    <a:pt x="32" y="6"/>
                    <a:pt x="3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1" name="Freeform 61"/>
            <p:cNvSpPr/>
            <p:nvPr/>
          </p:nvSpPr>
          <p:spPr bwMode="auto">
            <a:xfrm>
              <a:off x="5422901" y="3487738"/>
              <a:ext cx="80963" cy="65088"/>
            </a:xfrm>
            <a:custGeom>
              <a:avLst/>
              <a:gdLst>
                <a:gd name="T0" fmla="*/ 23 w 25"/>
                <a:gd name="T1" fmla="*/ 0 h 20"/>
                <a:gd name="T2" fmla="*/ 13 w 25"/>
                <a:gd name="T3" fmla="*/ 4 h 20"/>
                <a:gd name="T4" fmla="*/ 9 w 25"/>
                <a:gd name="T5" fmla="*/ 2 h 20"/>
                <a:gd name="T6" fmla="*/ 0 w 25"/>
                <a:gd name="T7" fmla="*/ 12 h 20"/>
                <a:gd name="T8" fmla="*/ 3 w 25"/>
                <a:gd name="T9" fmla="*/ 20 h 20"/>
                <a:gd name="T10" fmla="*/ 16 w 25"/>
                <a:gd name="T11" fmla="*/ 17 h 20"/>
                <a:gd name="T12" fmla="*/ 12 w 25"/>
                <a:gd name="T13" fmla="*/ 10 h 20"/>
                <a:gd name="T14" fmla="*/ 10 w 25"/>
                <a:gd name="T15" fmla="*/ 14 h 20"/>
                <a:gd name="T16" fmla="*/ 5 w 25"/>
                <a:gd name="T17" fmla="*/ 10 h 20"/>
                <a:gd name="T18" fmla="*/ 12 w 25"/>
                <a:gd name="T19" fmla="*/ 10 h 20"/>
                <a:gd name="T20" fmla="*/ 13 w 25"/>
                <a:gd name="T21" fmla="*/ 5 h 20"/>
                <a:gd name="T22" fmla="*/ 18 w 25"/>
                <a:gd name="T23" fmla="*/ 7 h 20"/>
                <a:gd name="T24" fmla="*/ 20 w 25"/>
                <a:gd name="T25" fmla="*/ 4 h 20"/>
                <a:gd name="T26" fmla="*/ 23 w 25"/>
                <a:gd name="T27" fmla="*/ 5 h 20"/>
                <a:gd name="T28" fmla="*/ 23 w 25"/>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0">
                  <a:moveTo>
                    <a:pt x="23" y="0"/>
                  </a:moveTo>
                  <a:cubicBezTo>
                    <a:pt x="20" y="2"/>
                    <a:pt x="16" y="0"/>
                    <a:pt x="13" y="4"/>
                  </a:cubicBezTo>
                  <a:cubicBezTo>
                    <a:pt x="12" y="3"/>
                    <a:pt x="11" y="3"/>
                    <a:pt x="9" y="2"/>
                  </a:cubicBezTo>
                  <a:cubicBezTo>
                    <a:pt x="5" y="5"/>
                    <a:pt x="2" y="6"/>
                    <a:pt x="0" y="12"/>
                  </a:cubicBezTo>
                  <a:cubicBezTo>
                    <a:pt x="2" y="14"/>
                    <a:pt x="2" y="17"/>
                    <a:pt x="3" y="20"/>
                  </a:cubicBezTo>
                  <a:cubicBezTo>
                    <a:pt x="6" y="14"/>
                    <a:pt x="12" y="20"/>
                    <a:pt x="16" y="17"/>
                  </a:cubicBezTo>
                  <a:cubicBezTo>
                    <a:pt x="16" y="15"/>
                    <a:pt x="14" y="12"/>
                    <a:pt x="12" y="10"/>
                  </a:cubicBezTo>
                  <a:cubicBezTo>
                    <a:pt x="12" y="11"/>
                    <a:pt x="11" y="12"/>
                    <a:pt x="10" y="14"/>
                  </a:cubicBezTo>
                  <a:cubicBezTo>
                    <a:pt x="7" y="13"/>
                    <a:pt x="6" y="11"/>
                    <a:pt x="5" y="10"/>
                  </a:cubicBezTo>
                  <a:cubicBezTo>
                    <a:pt x="7" y="8"/>
                    <a:pt x="9" y="8"/>
                    <a:pt x="12" y="10"/>
                  </a:cubicBezTo>
                  <a:cubicBezTo>
                    <a:pt x="14" y="8"/>
                    <a:pt x="13" y="7"/>
                    <a:pt x="13" y="5"/>
                  </a:cubicBezTo>
                  <a:cubicBezTo>
                    <a:pt x="15" y="7"/>
                    <a:pt x="16" y="5"/>
                    <a:pt x="18" y="7"/>
                  </a:cubicBezTo>
                  <a:cubicBezTo>
                    <a:pt x="19" y="6"/>
                    <a:pt x="19" y="5"/>
                    <a:pt x="20" y="4"/>
                  </a:cubicBezTo>
                  <a:cubicBezTo>
                    <a:pt x="21" y="4"/>
                    <a:pt x="22" y="4"/>
                    <a:pt x="23" y="5"/>
                  </a:cubicBezTo>
                  <a:cubicBezTo>
                    <a:pt x="25" y="4"/>
                    <a:pt x="25" y="2"/>
                    <a:pt x="2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2" name="Freeform 62"/>
            <p:cNvSpPr>
              <a:spLocks noEditPoints="1"/>
            </p:cNvSpPr>
            <p:nvPr/>
          </p:nvSpPr>
          <p:spPr bwMode="auto">
            <a:xfrm>
              <a:off x="5465763" y="3446463"/>
              <a:ext cx="249238" cy="90488"/>
            </a:xfrm>
            <a:custGeom>
              <a:avLst/>
              <a:gdLst>
                <a:gd name="T0" fmla="*/ 60 w 77"/>
                <a:gd name="T1" fmla="*/ 9 h 27"/>
                <a:gd name="T2" fmla="*/ 61 w 77"/>
                <a:gd name="T3" fmla="*/ 15 h 27"/>
                <a:gd name="T4" fmla="*/ 48 w 77"/>
                <a:gd name="T5" fmla="*/ 19 h 27"/>
                <a:gd name="T6" fmla="*/ 47 w 77"/>
                <a:gd name="T7" fmla="*/ 17 h 27"/>
                <a:gd name="T8" fmla="*/ 53 w 77"/>
                <a:gd name="T9" fmla="*/ 12 h 27"/>
                <a:gd name="T10" fmla="*/ 55 w 77"/>
                <a:gd name="T11" fmla="*/ 16 h 27"/>
                <a:gd name="T12" fmla="*/ 56 w 77"/>
                <a:gd name="T13" fmla="*/ 8 h 27"/>
                <a:gd name="T14" fmla="*/ 48 w 77"/>
                <a:gd name="T15" fmla="*/ 12 h 27"/>
                <a:gd name="T16" fmla="*/ 45 w 77"/>
                <a:gd name="T17" fmla="*/ 10 h 27"/>
                <a:gd name="T18" fmla="*/ 40 w 77"/>
                <a:gd name="T19" fmla="*/ 14 h 27"/>
                <a:gd name="T20" fmla="*/ 35 w 77"/>
                <a:gd name="T21" fmla="*/ 9 h 27"/>
                <a:gd name="T22" fmla="*/ 27 w 77"/>
                <a:gd name="T23" fmla="*/ 12 h 27"/>
                <a:gd name="T24" fmla="*/ 26 w 77"/>
                <a:gd name="T25" fmla="*/ 17 h 27"/>
                <a:gd name="T26" fmla="*/ 22 w 77"/>
                <a:gd name="T27" fmla="*/ 18 h 27"/>
                <a:gd name="T28" fmla="*/ 22 w 77"/>
                <a:gd name="T29" fmla="*/ 12 h 27"/>
                <a:gd name="T30" fmla="*/ 14 w 77"/>
                <a:gd name="T31" fmla="*/ 17 h 27"/>
                <a:gd name="T32" fmla="*/ 10 w 77"/>
                <a:gd name="T33" fmla="*/ 17 h 27"/>
                <a:gd name="T34" fmla="*/ 8 w 77"/>
                <a:gd name="T35" fmla="*/ 20 h 27"/>
                <a:gd name="T36" fmla="*/ 4 w 77"/>
                <a:gd name="T37" fmla="*/ 23 h 27"/>
                <a:gd name="T38" fmla="*/ 8 w 77"/>
                <a:gd name="T39" fmla="*/ 21 h 27"/>
                <a:gd name="T40" fmla="*/ 9 w 77"/>
                <a:gd name="T41" fmla="*/ 23 h 27"/>
                <a:gd name="T42" fmla="*/ 18 w 77"/>
                <a:gd name="T43" fmla="*/ 21 h 27"/>
                <a:gd name="T44" fmla="*/ 18 w 77"/>
                <a:gd name="T45" fmla="*/ 27 h 27"/>
                <a:gd name="T46" fmla="*/ 29 w 77"/>
                <a:gd name="T47" fmla="*/ 25 h 27"/>
                <a:gd name="T48" fmla="*/ 37 w 77"/>
                <a:gd name="T49" fmla="*/ 20 h 27"/>
                <a:gd name="T50" fmla="*/ 41 w 77"/>
                <a:gd name="T51" fmla="*/ 16 h 27"/>
                <a:gd name="T52" fmla="*/ 46 w 77"/>
                <a:gd name="T53" fmla="*/ 18 h 27"/>
                <a:gd name="T54" fmla="*/ 46 w 77"/>
                <a:gd name="T55" fmla="*/ 24 h 27"/>
                <a:gd name="T56" fmla="*/ 58 w 77"/>
                <a:gd name="T57" fmla="*/ 21 h 27"/>
                <a:gd name="T58" fmla="*/ 62 w 77"/>
                <a:gd name="T59" fmla="*/ 17 h 27"/>
                <a:gd name="T60" fmla="*/ 64 w 77"/>
                <a:gd name="T61" fmla="*/ 21 h 27"/>
                <a:gd name="T62" fmla="*/ 68 w 77"/>
                <a:gd name="T63" fmla="*/ 16 h 27"/>
                <a:gd name="T64" fmla="*/ 73 w 77"/>
                <a:gd name="T65" fmla="*/ 17 h 27"/>
                <a:gd name="T66" fmla="*/ 72 w 77"/>
                <a:gd name="T67" fmla="*/ 21 h 27"/>
                <a:gd name="T68" fmla="*/ 75 w 77"/>
                <a:gd name="T69" fmla="*/ 22 h 27"/>
                <a:gd name="T70" fmla="*/ 77 w 77"/>
                <a:gd name="T71" fmla="*/ 18 h 27"/>
                <a:gd name="T72" fmla="*/ 60 w 77"/>
                <a:gd name="T73" fmla="*/ 9 h 27"/>
                <a:gd name="T74" fmla="*/ 26 w 77"/>
                <a:gd name="T75" fmla="*/ 21 h 27"/>
                <a:gd name="T76" fmla="*/ 28 w 77"/>
                <a:gd name="T77" fmla="*/ 23 h 27"/>
                <a:gd name="T78" fmla="*/ 26 w 77"/>
                <a:gd name="T79" fmla="*/ 21 h 27"/>
                <a:gd name="T80" fmla="*/ 66 w 77"/>
                <a:gd name="T81" fmla="*/ 15 h 27"/>
                <a:gd name="T82" fmla="*/ 66 w 77"/>
                <a:gd name="T83" fmla="*/ 10 h 27"/>
                <a:gd name="T84" fmla="*/ 66 w 77"/>
                <a:gd name="T8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 h="27">
                  <a:moveTo>
                    <a:pt x="60" y="9"/>
                  </a:moveTo>
                  <a:cubicBezTo>
                    <a:pt x="60" y="11"/>
                    <a:pt x="61" y="13"/>
                    <a:pt x="61" y="15"/>
                  </a:cubicBezTo>
                  <a:cubicBezTo>
                    <a:pt x="57" y="17"/>
                    <a:pt x="53" y="18"/>
                    <a:pt x="48" y="19"/>
                  </a:cubicBezTo>
                  <a:cubicBezTo>
                    <a:pt x="48" y="19"/>
                    <a:pt x="46" y="18"/>
                    <a:pt x="47" y="17"/>
                  </a:cubicBezTo>
                  <a:cubicBezTo>
                    <a:pt x="49" y="16"/>
                    <a:pt x="51" y="13"/>
                    <a:pt x="53" y="12"/>
                  </a:cubicBezTo>
                  <a:cubicBezTo>
                    <a:pt x="54" y="13"/>
                    <a:pt x="53" y="15"/>
                    <a:pt x="55" y="16"/>
                  </a:cubicBezTo>
                  <a:cubicBezTo>
                    <a:pt x="58" y="14"/>
                    <a:pt x="57" y="10"/>
                    <a:pt x="56" y="8"/>
                  </a:cubicBezTo>
                  <a:cubicBezTo>
                    <a:pt x="53" y="6"/>
                    <a:pt x="50" y="8"/>
                    <a:pt x="48" y="12"/>
                  </a:cubicBezTo>
                  <a:cubicBezTo>
                    <a:pt x="47" y="11"/>
                    <a:pt x="46" y="10"/>
                    <a:pt x="45" y="10"/>
                  </a:cubicBezTo>
                  <a:cubicBezTo>
                    <a:pt x="44" y="12"/>
                    <a:pt x="43" y="15"/>
                    <a:pt x="40" y="14"/>
                  </a:cubicBezTo>
                  <a:cubicBezTo>
                    <a:pt x="41" y="12"/>
                    <a:pt x="37" y="12"/>
                    <a:pt x="35" y="9"/>
                  </a:cubicBezTo>
                  <a:cubicBezTo>
                    <a:pt x="32" y="11"/>
                    <a:pt x="30" y="9"/>
                    <a:pt x="27" y="12"/>
                  </a:cubicBezTo>
                  <a:cubicBezTo>
                    <a:pt x="25" y="14"/>
                    <a:pt x="28" y="15"/>
                    <a:pt x="26" y="17"/>
                  </a:cubicBezTo>
                  <a:cubicBezTo>
                    <a:pt x="25" y="18"/>
                    <a:pt x="24" y="20"/>
                    <a:pt x="22" y="18"/>
                  </a:cubicBezTo>
                  <a:cubicBezTo>
                    <a:pt x="24" y="15"/>
                    <a:pt x="24" y="13"/>
                    <a:pt x="22" y="12"/>
                  </a:cubicBezTo>
                  <a:cubicBezTo>
                    <a:pt x="20" y="16"/>
                    <a:pt x="17" y="13"/>
                    <a:pt x="14" y="17"/>
                  </a:cubicBezTo>
                  <a:cubicBezTo>
                    <a:pt x="12" y="15"/>
                    <a:pt x="12" y="17"/>
                    <a:pt x="10" y="17"/>
                  </a:cubicBezTo>
                  <a:cubicBezTo>
                    <a:pt x="9" y="18"/>
                    <a:pt x="8" y="19"/>
                    <a:pt x="8" y="20"/>
                  </a:cubicBezTo>
                  <a:cubicBezTo>
                    <a:pt x="6" y="19"/>
                    <a:pt x="0" y="21"/>
                    <a:pt x="4" y="23"/>
                  </a:cubicBezTo>
                  <a:cubicBezTo>
                    <a:pt x="6" y="23"/>
                    <a:pt x="5" y="21"/>
                    <a:pt x="8" y="21"/>
                  </a:cubicBezTo>
                  <a:cubicBezTo>
                    <a:pt x="8" y="22"/>
                    <a:pt x="8" y="23"/>
                    <a:pt x="9" y="23"/>
                  </a:cubicBezTo>
                  <a:cubicBezTo>
                    <a:pt x="12" y="22"/>
                    <a:pt x="15" y="17"/>
                    <a:pt x="18" y="21"/>
                  </a:cubicBezTo>
                  <a:cubicBezTo>
                    <a:pt x="17" y="24"/>
                    <a:pt x="19" y="25"/>
                    <a:pt x="18" y="27"/>
                  </a:cubicBezTo>
                  <a:cubicBezTo>
                    <a:pt x="22" y="25"/>
                    <a:pt x="26" y="27"/>
                    <a:pt x="29" y="25"/>
                  </a:cubicBezTo>
                  <a:cubicBezTo>
                    <a:pt x="31" y="23"/>
                    <a:pt x="35" y="18"/>
                    <a:pt x="37" y="20"/>
                  </a:cubicBezTo>
                  <a:cubicBezTo>
                    <a:pt x="38" y="19"/>
                    <a:pt x="39" y="17"/>
                    <a:pt x="41" y="16"/>
                  </a:cubicBezTo>
                  <a:cubicBezTo>
                    <a:pt x="42" y="17"/>
                    <a:pt x="44" y="17"/>
                    <a:pt x="46" y="18"/>
                  </a:cubicBezTo>
                  <a:cubicBezTo>
                    <a:pt x="45" y="20"/>
                    <a:pt x="46" y="22"/>
                    <a:pt x="46" y="24"/>
                  </a:cubicBezTo>
                  <a:cubicBezTo>
                    <a:pt x="50" y="22"/>
                    <a:pt x="54" y="22"/>
                    <a:pt x="58" y="21"/>
                  </a:cubicBezTo>
                  <a:cubicBezTo>
                    <a:pt x="58" y="19"/>
                    <a:pt x="61" y="17"/>
                    <a:pt x="62" y="17"/>
                  </a:cubicBezTo>
                  <a:cubicBezTo>
                    <a:pt x="63" y="19"/>
                    <a:pt x="62" y="20"/>
                    <a:pt x="64" y="21"/>
                  </a:cubicBezTo>
                  <a:cubicBezTo>
                    <a:pt x="66" y="20"/>
                    <a:pt x="66" y="18"/>
                    <a:pt x="68" y="16"/>
                  </a:cubicBezTo>
                  <a:cubicBezTo>
                    <a:pt x="70" y="17"/>
                    <a:pt x="71" y="16"/>
                    <a:pt x="73" y="17"/>
                  </a:cubicBezTo>
                  <a:cubicBezTo>
                    <a:pt x="72" y="19"/>
                    <a:pt x="72" y="19"/>
                    <a:pt x="72" y="21"/>
                  </a:cubicBezTo>
                  <a:cubicBezTo>
                    <a:pt x="73" y="22"/>
                    <a:pt x="74" y="21"/>
                    <a:pt x="75" y="22"/>
                  </a:cubicBezTo>
                  <a:cubicBezTo>
                    <a:pt x="77" y="20"/>
                    <a:pt x="76" y="19"/>
                    <a:pt x="77" y="18"/>
                  </a:cubicBezTo>
                  <a:cubicBezTo>
                    <a:pt x="71" y="14"/>
                    <a:pt x="68" y="0"/>
                    <a:pt x="60" y="9"/>
                  </a:cubicBezTo>
                  <a:close/>
                  <a:moveTo>
                    <a:pt x="26" y="21"/>
                  </a:moveTo>
                  <a:cubicBezTo>
                    <a:pt x="26" y="22"/>
                    <a:pt x="27" y="22"/>
                    <a:pt x="28" y="23"/>
                  </a:cubicBezTo>
                  <a:cubicBezTo>
                    <a:pt x="26" y="25"/>
                    <a:pt x="23" y="23"/>
                    <a:pt x="26" y="21"/>
                  </a:cubicBezTo>
                  <a:close/>
                  <a:moveTo>
                    <a:pt x="66" y="15"/>
                  </a:moveTo>
                  <a:cubicBezTo>
                    <a:pt x="64" y="14"/>
                    <a:pt x="64" y="12"/>
                    <a:pt x="66" y="10"/>
                  </a:cubicBezTo>
                  <a:cubicBezTo>
                    <a:pt x="70" y="12"/>
                    <a:pt x="69" y="15"/>
                    <a:pt x="66"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3" name="Freeform 63"/>
            <p:cNvSpPr>
              <a:spLocks noEditPoints="1"/>
            </p:cNvSpPr>
            <p:nvPr/>
          </p:nvSpPr>
          <p:spPr bwMode="auto">
            <a:xfrm>
              <a:off x="5302251" y="3509963"/>
              <a:ext cx="114300" cy="63500"/>
            </a:xfrm>
            <a:custGeom>
              <a:avLst/>
              <a:gdLst>
                <a:gd name="T0" fmla="*/ 32 w 35"/>
                <a:gd name="T1" fmla="*/ 1 h 19"/>
                <a:gd name="T2" fmla="*/ 27 w 35"/>
                <a:gd name="T3" fmla="*/ 3 h 19"/>
                <a:gd name="T4" fmla="*/ 25 w 35"/>
                <a:gd name="T5" fmla="*/ 1 h 19"/>
                <a:gd name="T6" fmla="*/ 15 w 35"/>
                <a:gd name="T7" fmla="*/ 3 h 19"/>
                <a:gd name="T8" fmla="*/ 13 w 35"/>
                <a:gd name="T9" fmla="*/ 0 h 19"/>
                <a:gd name="T10" fmla="*/ 5 w 35"/>
                <a:gd name="T11" fmla="*/ 4 h 19"/>
                <a:gd name="T12" fmla="*/ 5 w 35"/>
                <a:gd name="T13" fmla="*/ 1 h 19"/>
                <a:gd name="T14" fmla="*/ 2 w 35"/>
                <a:gd name="T15" fmla="*/ 3 h 19"/>
                <a:gd name="T16" fmla="*/ 4 w 35"/>
                <a:gd name="T17" fmla="*/ 6 h 19"/>
                <a:gd name="T18" fmla="*/ 0 w 35"/>
                <a:gd name="T19" fmla="*/ 16 h 19"/>
                <a:gd name="T20" fmla="*/ 3 w 35"/>
                <a:gd name="T21" fmla="*/ 19 h 19"/>
                <a:gd name="T22" fmla="*/ 13 w 35"/>
                <a:gd name="T23" fmla="*/ 12 h 19"/>
                <a:gd name="T24" fmla="*/ 11 w 35"/>
                <a:gd name="T25" fmla="*/ 7 h 19"/>
                <a:gd name="T26" fmla="*/ 14 w 35"/>
                <a:gd name="T27" fmla="*/ 14 h 19"/>
                <a:gd name="T28" fmla="*/ 24 w 35"/>
                <a:gd name="T29" fmla="*/ 14 h 19"/>
                <a:gd name="T30" fmla="*/ 27 w 35"/>
                <a:gd name="T31" fmla="*/ 9 h 19"/>
                <a:gd name="T32" fmla="*/ 29 w 35"/>
                <a:gd name="T33" fmla="*/ 15 h 19"/>
                <a:gd name="T34" fmla="*/ 35 w 35"/>
                <a:gd name="T35" fmla="*/ 10 h 19"/>
                <a:gd name="T36" fmla="*/ 32 w 35"/>
                <a:gd name="T37" fmla="*/ 1 h 19"/>
                <a:gd name="T38" fmla="*/ 19 w 35"/>
                <a:gd name="T39" fmla="*/ 13 h 19"/>
                <a:gd name="T40" fmla="*/ 20 w 35"/>
                <a:gd name="T41" fmla="*/ 6 h 19"/>
                <a:gd name="T42" fmla="*/ 19 w 35"/>
                <a:gd name="T43" fmla="*/ 13 h 19"/>
                <a:gd name="T44" fmla="*/ 22 w 35"/>
                <a:gd name="T45" fmla="*/ 4 h 19"/>
                <a:gd name="T46" fmla="*/ 25 w 35"/>
                <a:gd name="T47" fmla="*/ 5 h 19"/>
                <a:gd name="T48" fmla="*/ 22 w 35"/>
                <a:gd name="T4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19">
                  <a:moveTo>
                    <a:pt x="32" y="1"/>
                  </a:moveTo>
                  <a:cubicBezTo>
                    <a:pt x="30" y="2"/>
                    <a:pt x="29" y="5"/>
                    <a:pt x="27" y="3"/>
                  </a:cubicBezTo>
                  <a:cubicBezTo>
                    <a:pt x="26" y="2"/>
                    <a:pt x="27" y="1"/>
                    <a:pt x="25" y="1"/>
                  </a:cubicBezTo>
                  <a:cubicBezTo>
                    <a:pt x="22" y="2"/>
                    <a:pt x="18" y="0"/>
                    <a:pt x="15" y="3"/>
                  </a:cubicBezTo>
                  <a:cubicBezTo>
                    <a:pt x="12" y="2"/>
                    <a:pt x="15" y="1"/>
                    <a:pt x="13" y="0"/>
                  </a:cubicBezTo>
                  <a:cubicBezTo>
                    <a:pt x="11" y="1"/>
                    <a:pt x="8" y="6"/>
                    <a:pt x="5" y="4"/>
                  </a:cubicBezTo>
                  <a:cubicBezTo>
                    <a:pt x="4" y="3"/>
                    <a:pt x="7" y="2"/>
                    <a:pt x="5" y="1"/>
                  </a:cubicBezTo>
                  <a:cubicBezTo>
                    <a:pt x="4" y="2"/>
                    <a:pt x="2" y="2"/>
                    <a:pt x="2" y="3"/>
                  </a:cubicBezTo>
                  <a:cubicBezTo>
                    <a:pt x="2" y="4"/>
                    <a:pt x="2" y="5"/>
                    <a:pt x="4" y="6"/>
                  </a:cubicBezTo>
                  <a:cubicBezTo>
                    <a:pt x="4" y="11"/>
                    <a:pt x="3" y="15"/>
                    <a:pt x="0" y="16"/>
                  </a:cubicBezTo>
                  <a:cubicBezTo>
                    <a:pt x="1" y="17"/>
                    <a:pt x="1" y="18"/>
                    <a:pt x="3" y="19"/>
                  </a:cubicBezTo>
                  <a:cubicBezTo>
                    <a:pt x="6" y="17"/>
                    <a:pt x="8" y="15"/>
                    <a:pt x="13" y="12"/>
                  </a:cubicBezTo>
                  <a:cubicBezTo>
                    <a:pt x="11" y="11"/>
                    <a:pt x="9" y="9"/>
                    <a:pt x="11" y="7"/>
                  </a:cubicBezTo>
                  <a:cubicBezTo>
                    <a:pt x="14" y="9"/>
                    <a:pt x="15" y="12"/>
                    <a:pt x="14" y="14"/>
                  </a:cubicBezTo>
                  <a:cubicBezTo>
                    <a:pt x="18" y="16"/>
                    <a:pt x="21" y="15"/>
                    <a:pt x="24" y="14"/>
                  </a:cubicBezTo>
                  <a:cubicBezTo>
                    <a:pt x="26" y="12"/>
                    <a:pt x="23" y="9"/>
                    <a:pt x="27" y="9"/>
                  </a:cubicBezTo>
                  <a:cubicBezTo>
                    <a:pt x="27" y="11"/>
                    <a:pt x="28" y="13"/>
                    <a:pt x="29" y="15"/>
                  </a:cubicBezTo>
                  <a:cubicBezTo>
                    <a:pt x="31" y="13"/>
                    <a:pt x="34" y="13"/>
                    <a:pt x="35" y="10"/>
                  </a:cubicBezTo>
                  <a:cubicBezTo>
                    <a:pt x="32" y="8"/>
                    <a:pt x="35" y="4"/>
                    <a:pt x="32" y="1"/>
                  </a:cubicBezTo>
                  <a:close/>
                  <a:moveTo>
                    <a:pt x="19" y="13"/>
                  </a:moveTo>
                  <a:cubicBezTo>
                    <a:pt x="16" y="11"/>
                    <a:pt x="17" y="8"/>
                    <a:pt x="20" y="6"/>
                  </a:cubicBezTo>
                  <a:cubicBezTo>
                    <a:pt x="22" y="8"/>
                    <a:pt x="21" y="12"/>
                    <a:pt x="19" y="13"/>
                  </a:cubicBezTo>
                  <a:close/>
                  <a:moveTo>
                    <a:pt x="22" y="4"/>
                  </a:moveTo>
                  <a:cubicBezTo>
                    <a:pt x="23" y="3"/>
                    <a:pt x="24" y="3"/>
                    <a:pt x="25" y="5"/>
                  </a:cubicBezTo>
                  <a:cubicBezTo>
                    <a:pt x="24" y="5"/>
                    <a:pt x="23" y="5"/>
                    <a:pt x="2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4" name="Freeform 64"/>
            <p:cNvSpPr>
              <a:spLocks noEditPoints="1"/>
            </p:cNvSpPr>
            <p:nvPr/>
          </p:nvSpPr>
          <p:spPr bwMode="auto">
            <a:xfrm>
              <a:off x="4811713" y="3516313"/>
              <a:ext cx="490538" cy="119063"/>
            </a:xfrm>
            <a:custGeom>
              <a:avLst/>
              <a:gdLst>
                <a:gd name="T0" fmla="*/ 151 w 151"/>
                <a:gd name="T1" fmla="*/ 0 h 36"/>
                <a:gd name="T2" fmla="*/ 136 w 151"/>
                <a:gd name="T3" fmla="*/ 5 h 36"/>
                <a:gd name="T4" fmla="*/ 131 w 151"/>
                <a:gd name="T5" fmla="*/ 5 h 36"/>
                <a:gd name="T6" fmla="*/ 106 w 151"/>
                <a:gd name="T7" fmla="*/ 10 h 36"/>
                <a:gd name="T8" fmla="*/ 95 w 151"/>
                <a:gd name="T9" fmla="*/ 7 h 36"/>
                <a:gd name="T10" fmla="*/ 87 w 151"/>
                <a:gd name="T11" fmla="*/ 16 h 36"/>
                <a:gd name="T12" fmla="*/ 90 w 151"/>
                <a:gd name="T13" fmla="*/ 17 h 36"/>
                <a:gd name="T14" fmla="*/ 84 w 151"/>
                <a:gd name="T15" fmla="*/ 15 h 36"/>
                <a:gd name="T16" fmla="*/ 87 w 151"/>
                <a:gd name="T17" fmla="*/ 9 h 36"/>
                <a:gd name="T18" fmla="*/ 69 w 151"/>
                <a:gd name="T19" fmla="*/ 11 h 36"/>
                <a:gd name="T20" fmla="*/ 58 w 151"/>
                <a:gd name="T21" fmla="*/ 14 h 36"/>
                <a:gd name="T22" fmla="*/ 44 w 151"/>
                <a:gd name="T23" fmla="*/ 14 h 36"/>
                <a:gd name="T24" fmla="*/ 37 w 151"/>
                <a:gd name="T25" fmla="*/ 15 h 36"/>
                <a:gd name="T26" fmla="*/ 34 w 151"/>
                <a:gd name="T27" fmla="*/ 20 h 36"/>
                <a:gd name="T28" fmla="*/ 23 w 151"/>
                <a:gd name="T29" fmla="*/ 16 h 36"/>
                <a:gd name="T30" fmla="*/ 20 w 151"/>
                <a:gd name="T31" fmla="*/ 17 h 36"/>
                <a:gd name="T32" fmla="*/ 13 w 151"/>
                <a:gd name="T33" fmla="*/ 21 h 36"/>
                <a:gd name="T34" fmla="*/ 2 w 151"/>
                <a:gd name="T35" fmla="*/ 28 h 36"/>
                <a:gd name="T36" fmla="*/ 9 w 151"/>
                <a:gd name="T37" fmla="*/ 29 h 36"/>
                <a:gd name="T38" fmla="*/ 11 w 151"/>
                <a:gd name="T39" fmla="*/ 33 h 36"/>
                <a:gd name="T40" fmla="*/ 22 w 151"/>
                <a:gd name="T41" fmla="*/ 35 h 36"/>
                <a:gd name="T42" fmla="*/ 31 w 151"/>
                <a:gd name="T43" fmla="*/ 33 h 36"/>
                <a:gd name="T44" fmla="*/ 40 w 151"/>
                <a:gd name="T45" fmla="*/ 33 h 36"/>
                <a:gd name="T46" fmla="*/ 55 w 151"/>
                <a:gd name="T47" fmla="*/ 24 h 36"/>
                <a:gd name="T48" fmla="*/ 68 w 151"/>
                <a:gd name="T49" fmla="*/ 25 h 36"/>
                <a:gd name="T50" fmla="*/ 69 w 151"/>
                <a:gd name="T51" fmla="*/ 29 h 36"/>
                <a:gd name="T52" fmla="*/ 92 w 151"/>
                <a:gd name="T53" fmla="*/ 23 h 36"/>
                <a:gd name="T54" fmla="*/ 99 w 151"/>
                <a:gd name="T55" fmla="*/ 22 h 36"/>
                <a:gd name="T56" fmla="*/ 107 w 151"/>
                <a:gd name="T57" fmla="*/ 17 h 36"/>
                <a:gd name="T58" fmla="*/ 113 w 151"/>
                <a:gd name="T59" fmla="*/ 22 h 36"/>
                <a:gd name="T60" fmla="*/ 127 w 151"/>
                <a:gd name="T61" fmla="*/ 18 h 36"/>
                <a:gd name="T62" fmla="*/ 134 w 151"/>
                <a:gd name="T63" fmla="*/ 11 h 36"/>
                <a:gd name="T64" fmla="*/ 132 w 151"/>
                <a:gd name="T65" fmla="*/ 16 h 36"/>
                <a:gd name="T66" fmla="*/ 144 w 151"/>
                <a:gd name="T67" fmla="*/ 8 h 36"/>
                <a:gd name="T68" fmla="*/ 144 w 151"/>
                <a:gd name="T69" fmla="*/ 18 h 36"/>
                <a:gd name="T70" fmla="*/ 151 w 151"/>
                <a:gd name="T71" fmla="*/ 8 h 36"/>
                <a:gd name="T72" fmla="*/ 16 w 151"/>
                <a:gd name="T73" fmla="*/ 23 h 36"/>
                <a:gd name="T74" fmla="*/ 20 w 151"/>
                <a:gd name="T75" fmla="*/ 23 h 36"/>
                <a:gd name="T76" fmla="*/ 32 w 151"/>
                <a:gd name="T77" fmla="*/ 21 h 36"/>
                <a:gd name="T78" fmla="*/ 30 w 151"/>
                <a:gd name="T79" fmla="*/ 24 h 36"/>
                <a:gd name="T80" fmla="*/ 46 w 151"/>
                <a:gd name="T81" fmla="*/ 24 h 36"/>
                <a:gd name="T82" fmla="*/ 73 w 151"/>
                <a:gd name="T83" fmla="*/ 28 h 36"/>
                <a:gd name="T84" fmla="*/ 73 w 151"/>
                <a:gd name="T85" fmla="*/ 28 h 36"/>
                <a:gd name="T86" fmla="*/ 73 w 151"/>
                <a:gd name="T87" fmla="*/ 23 h 36"/>
                <a:gd name="T88" fmla="*/ 79 w 151"/>
                <a:gd name="T89" fmla="*/ 11 h 36"/>
                <a:gd name="T90" fmla="*/ 77 w 151"/>
                <a:gd name="T91" fmla="*/ 13 h 36"/>
                <a:gd name="T92" fmla="*/ 103 w 151"/>
                <a:gd name="T93" fmla="*/ 15 h 36"/>
                <a:gd name="T94" fmla="*/ 102 w 151"/>
                <a:gd name="T95" fmla="*/ 17 h 36"/>
                <a:gd name="T96" fmla="*/ 111 w 151"/>
                <a:gd name="T97" fmla="*/ 11 h 36"/>
                <a:gd name="T98" fmla="*/ 111 w 151"/>
                <a:gd name="T99" fmla="*/ 14 h 36"/>
                <a:gd name="T100" fmla="*/ 119 w 151"/>
                <a:gd name="T101"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1" h="36">
                  <a:moveTo>
                    <a:pt x="151" y="8"/>
                  </a:moveTo>
                  <a:cubicBezTo>
                    <a:pt x="147" y="5"/>
                    <a:pt x="150" y="2"/>
                    <a:pt x="151" y="0"/>
                  </a:cubicBezTo>
                  <a:cubicBezTo>
                    <a:pt x="148" y="0"/>
                    <a:pt x="145" y="0"/>
                    <a:pt x="143" y="1"/>
                  </a:cubicBezTo>
                  <a:cubicBezTo>
                    <a:pt x="143" y="4"/>
                    <a:pt x="139" y="5"/>
                    <a:pt x="136" y="5"/>
                  </a:cubicBezTo>
                  <a:cubicBezTo>
                    <a:pt x="137" y="4"/>
                    <a:pt x="136" y="3"/>
                    <a:pt x="135" y="2"/>
                  </a:cubicBezTo>
                  <a:cubicBezTo>
                    <a:pt x="134" y="2"/>
                    <a:pt x="133" y="7"/>
                    <a:pt x="131" y="5"/>
                  </a:cubicBezTo>
                  <a:cubicBezTo>
                    <a:pt x="131" y="4"/>
                    <a:pt x="130" y="3"/>
                    <a:pt x="128" y="2"/>
                  </a:cubicBezTo>
                  <a:cubicBezTo>
                    <a:pt x="123" y="9"/>
                    <a:pt x="111" y="2"/>
                    <a:pt x="106" y="10"/>
                  </a:cubicBezTo>
                  <a:cubicBezTo>
                    <a:pt x="102" y="8"/>
                    <a:pt x="99" y="11"/>
                    <a:pt x="96" y="10"/>
                  </a:cubicBezTo>
                  <a:cubicBezTo>
                    <a:pt x="95" y="9"/>
                    <a:pt x="97" y="8"/>
                    <a:pt x="95" y="7"/>
                  </a:cubicBezTo>
                  <a:cubicBezTo>
                    <a:pt x="92" y="10"/>
                    <a:pt x="89" y="9"/>
                    <a:pt x="85" y="15"/>
                  </a:cubicBezTo>
                  <a:cubicBezTo>
                    <a:pt x="86" y="15"/>
                    <a:pt x="86" y="16"/>
                    <a:pt x="87" y="16"/>
                  </a:cubicBezTo>
                  <a:cubicBezTo>
                    <a:pt x="89" y="15"/>
                    <a:pt x="91" y="11"/>
                    <a:pt x="94" y="11"/>
                  </a:cubicBezTo>
                  <a:cubicBezTo>
                    <a:pt x="94" y="13"/>
                    <a:pt x="91" y="15"/>
                    <a:pt x="90" y="17"/>
                  </a:cubicBezTo>
                  <a:cubicBezTo>
                    <a:pt x="86" y="15"/>
                    <a:pt x="83" y="20"/>
                    <a:pt x="80" y="18"/>
                  </a:cubicBezTo>
                  <a:cubicBezTo>
                    <a:pt x="81" y="15"/>
                    <a:pt x="83" y="17"/>
                    <a:pt x="84" y="15"/>
                  </a:cubicBezTo>
                  <a:cubicBezTo>
                    <a:pt x="85" y="13"/>
                    <a:pt x="83" y="12"/>
                    <a:pt x="83" y="10"/>
                  </a:cubicBezTo>
                  <a:cubicBezTo>
                    <a:pt x="85" y="10"/>
                    <a:pt x="86" y="10"/>
                    <a:pt x="87" y="9"/>
                  </a:cubicBezTo>
                  <a:cubicBezTo>
                    <a:pt x="85" y="9"/>
                    <a:pt x="86" y="6"/>
                    <a:pt x="85" y="8"/>
                  </a:cubicBezTo>
                  <a:cubicBezTo>
                    <a:pt x="81" y="8"/>
                    <a:pt x="74" y="10"/>
                    <a:pt x="69" y="11"/>
                  </a:cubicBezTo>
                  <a:cubicBezTo>
                    <a:pt x="67" y="12"/>
                    <a:pt x="69" y="14"/>
                    <a:pt x="67" y="16"/>
                  </a:cubicBezTo>
                  <a:cubicBezTo>
                    <a:pt x="64" y="14"/>
                    <a:pt x="61" y="13"/>
                    <a:pt x="58" y="14"/>
                  </a:cubicBezTo>
                  <a:cubicBezTo>
                    <a:pt x="59" y="15"/>
                    <a:pt x="59" y="16"/>
                    <a:pt x="58" y="17"/>
                  </a:cubicBezTo>
                  <a:cubicBezTo>
                    <a:pt x="56" y="13"/>
                    <a:pt x="49" y="17"/>
                    <a:pt x="44" y="14"/>
                  </a:cubicBezTo>
                  <a:cubicBezTo>
                    <a:pt x="42" y="16"/>
                    <a:pt x="44" y="17"/>
                    <a:pt x="42" y="18"/>
                  </a:cubicBezTo>
                  <a:cubicBezTo>
                    <a:pt x="40" y="17"/>
                    <a:pt x="40" y="15"/>
                    <a:pt x="37" y="15"/>
                  </a:cubicBezTo>
                  <a:cubicBezTo>
                    <a:pt x="36" y="17"/>
                    <a:pt x="39" y="18"/>
                    <a:pt x="37" y="20"/>
                  </a:cubicBezTo>
                  <a:cubicBezTo>
                    <a:pt x="36" y="21"/>
                    <a:pt x="35" y="21"/>
                    <a:pt x="34" y="20"/>
                  </a:cubicBezTo>
                  <a:cubicBezTo>
                    <a:pt x="35" y="19"/>
                    <a:pt x="34" y="18"/>
                    <a:pt x="35" y="17"/>
                  </a:cubicBezTo>
                  <a:cubicBezTo>
                    <a:pt x="29" y="13"/>
                    <a:pt x="28" y="19"/>
                    <a:pt x="23" y="16"/>
                  </a:cubicBezTo>
                  <a:cubicBezTo>
                    <a:pt x="22" y="18"/>
                    <a:pt x="20" y="19"/>
                    <a:pt x="18" y="19"/>
                  </a:cubicBezTo>
                  <a:cubicBezTo>
                    <a:pt x="19" y="17"/>
                    <a:pt x="20" y="18"/>
                    <a:pt x="20" y="17"/>
                  </a:cubicBezTo>
                  <a:cubicBezTo>
                    <a:pt x="18" y="15"/>
                    <a:pt x="17" y="19"/>
                    <a:pt x="15" y="17"/>
                  </a:cubicBezTo>
                  <a:cubicBezTo>
                    <a:pt x="14" y="19"/>
                    <a:pt x="13" y="20"/>
                    <a:pt x="13" y="21"/>
                  </a:cubicBezTo>
                  <a:cubicBezTo>
                    <a:pt x="8" y="20"/>
                    <a:pt x="2" y="24"/>
                    <a:pt x="0" y="26"/>
                  </a:cubicBezTo>
                  <a:cubicBezTo>
                    <a:pt x="1" y="27"/>
                    <a:pt x="2" y="27"/>
                    <a:pt x="2" y="28"/>
                  </a:cubicBezTo>
                  <a:cubicBezTo>
                    <a:pt x="4" y="26"/>
                    <a:pt x="5" y="25"/>
                    <a:pt x="7" y="25"/>
                  </a:cubicBezTo>
                  <a:cubicBezTo>
                    <a:pt x="6" y="26"/>
                    <a:pt x="8" y="27"/>
                    <a:pt x="9" y="29"/>
                  </a:cubicBezTo>
                  <a:cubicBezTo>
                    <a:pt x="10" y="28"/>
                    <a:pt x="11" y="26"/>
                    <a:pt x="13" y="28"/>
                  </a:cubicBezTo>
                  <a:cubicBezTo>
                    <a:pt x="14" y="30"/>
                    <a:pt x="11" y="31"/>
                    <a:pt x="11" y="33"/>
                  </a:cubicBezTo>
                  <a:cubicBezTo>
                    <a:pt x="12" y="32"/>
                    <a:pt x="13" y="33"/>
                    <a:pt x="13" y="34"/>
                  </a:cubicBezTo>
                  <a:cubicBezTo>
                    <a:pt x="15" y="31"/>
                    <a:pt x="19" y="36"/>
                    <a:pt x="22" y="35"/>
                  </a:cubicBezTo>
                  <a:cubicBezTo>
                    <a:pt x="23" y="34"/>
                    <a:pt x="23" y="32"/>
                    <a:pt x="24" y="31"/>
                  </a:cubicBezTo>
                  <a:cubicBezTo>
                    <a:pt x="27" y="34"/>
                    <a:pt x="28" y="30"/>
                    <a:pt x="31" y="33"/>
                  </a:cubicBezTo>
                  <a:cubicBezTo>
                    <a:pt x="34" y="33"/>
                    <a:pt x="36" y="31"/>
                    <a:pt x="39" y="31"/>
                  </a:cubicBezTo>
                  <a:cubicBezTo>
                    <a:pt x="39" y="32"/>
                    <a:pt x="39" y="33"/>
                    <a:pt x="40" y="33"/>
                  </a:cubicBezTo>
                  <a:cubicBezTo>
                    <a:pt x="44" y="34"/>
                    <a:pt x="47" y="27"/>
                    <a:pt x="51" y="31"/>
                  </a:cubicBezTo>
                  <a:cubicBezTo>
                    <a:pt x="53" y="29"/>
                    <a:pt x="51" y="25"/>
                    <a:pt x="55" y="24"/>
                  </a:cubicBezTo>
                  <a:cubicBezTo>
                    <a:pt x="56" y="26"/>
                    <a:pt x="54" y="27"/>
                    <a:pt x="54" y="29"/>
                  </a:cubicBezTo>
                  <a:cubicBezTo>
                    <a:pt x="59" y="32"/>
                    <a:pt x="64" y="29"/>
                    <a:pt x="68" y="25"/>
                  </a:cubicBezTo>
                  <a:cubicBezTo>
                    <a:pt x="67" y="23"/>
                    <a:pt x="63" y="26"/>
                    <a:pt x="63" y="23"/>
                  </a:cubicBezTo>
                  <a:cubicBezTo>
                    <a:pt x="65" y="20"/>
                    <a:pt x="72" y="26"/>
                    <a:pt x="69" y="29"/>
                  </a:cubicBezTo>
                  <a:cubicBezTo>
                    <a:pt x="73" y="30"/>
                    <a:pt x="78" y="29"/>
                    <a:pt x="81" y="24"/>
                  </a:cubicBezTo>
                  <a:cubicBezTo>
                    <a:pt x="85" y="26"/>
                    <a:pt x="88" y="23"/>
                    <a:pt x="92" y="23"/>
                  </a:cubicBezTo>
                  <a:cubicBezTo>
                    <a:pt x="92" y="21"/>
                    <a:pt x="92" y="20"/>
                    <a:pt x="93" y="18"/>
                  </a:cubicBezTo>
                  <a:cubicBezTo>
                    <a:pt x="95" y="18"/>
                    <a:pt x="97" y="21"/>
                    <a:pt x="99" y="22"/>
                  </a:cubicBezTo>
                  <a:cubicBezTo>
                    <a:pt x="100" y="20"/>
                    <a:pt x="102" y="22"/>
                    <a:pt x="104" y="21"/>
                  </a:cubicBezTo>
                  <a:cubicBezTo>
                    <a:pt x="106" y="20"/>
                    <a:pt x="104" y="17"/>
                    <a:pt x="107" y="17"/>
                  </a:cubicBezTo>
                  <a:cubicBezTo>
                    <a:pt x="109" y="18"/>
                    <a:pt x="106" y="19"/>
                    <a:pt x="107" y="20"/>
                  </a:cubicBezTo>
                  <a:cubicBezTo>
                    <a:pt x="109" y="19"/>
                    <a:pt x="111" y="22"/>
                    <a:pt x="113" y="22"/>
                  </a:cubicBezTo>
                  <a:cubicBezTo>
                    <a:pt x="115" y="22"/>
                    <a:pt x="113" y="20"/>
                    <a:pt x="114" y="19"/>
                  </a:cubicBezTo>
                  <a:cubicBezTo>
                    <a:pt x="119" y="19"/>
                    <a:pt x="123" y="21"/>
                    <a:pt x="127" y="18"/>
                  </a:cubicBezTo>
                  <a:cubicBezTo>
                    <a:pt x="126" y="17"/>
                    <a:pt x="124" y="17"/>
                    <a:pt x="125" y="16"/>
                  </a:cubicBezTo>
                  <a:cubicBezTo>
                    <a:pt x="128" y="15"/>
                    <a:pt x="131" y="10"/>
                    <a:pt x="134" y="11"/>
                  </a:cubicBezTo>
                  <a:cubicBezTo>
                    <a:pt x="134" y="12"/>
                    <a:pt x="135" y="13"/>
                    <a:pt x="135" y="14"/>
                  </a:cubicBezTo>
                  <a:cubicBezTo>
                    <a:pt x="134" y="15"/>
                    <a:pt x="133" y="15"/>
                    <a:pt x="132" y="16"/>
                  </a:cubicBezTo>
                  <a:cubicBezTo>
                    <a:pt x="135" y="19"/>
                    <a:pt x="139" y="16"/>
                    <a:pt x="140" y="18"/>
                  </a:cubicBezTo>
                  <a:cubicBezTo>
                    <a:pt x="140" y="14"/>
                    <a:pt x="138" y="9"/>
                    <a:pt x="144" y="8"/>
                  </a:cubicBezTo>
                  <a:cubicBezTo>
                    <a:pt x="145" y="11"/>
                    <a:pt x="144" y="14"/>
                    <a:pt x="142" y="17"/>
                  </a:cubicBezTo>
                  <a:cubicBezTo>
                    <a:pt x="143" y="18"/>
                    <a:pt x="144" y="18"/>
                    <a:pt x="144" y="18"/>
                  </a:cubicBezTo>
                  <a:cubicBezTo>
                    <a:pt x="145" y="18"/>
                    <a:pt x="145" y="18"/>
                    <a:pt x="145" y="18"/>
                  </a:cubicBezTo>
                  <a:cubicBezTo>
                    <a:pt x="142" y="15"/>
                    <a:pt x="148" y="12"/>
                    <a:pt x="151" y="8"/>
                  </a:cubicBezTo>
                  <a:close/>
                  <a:moveTo>
                    <a:pt x="20" y="23"/>
                  </a:moveTo>
                  <a:cubicBezTo>
                    <a:pt x="19" y="25"/>
                    <a:pt x="17" y="24"/>
                    <a:pt x="16" y="23"/>
                  </a:cubicBezTo>
                  <a:cubicBezTo>
                    <a:pt x="16" y="21"/>
                    <a:pt x="15" y="21"/>
                    <a:pt x="16" y="19"/>
                  </a:cubicBezTo>
                  <a:cubicBezTo>
                    <a:pt x="18" y="19"/>
                    <a:pt x="20" y="22"/>
                    <a:pt x="20" y="23"/>
                  </a:cubicBezTo>
                  <a:close/>
                  <a:moveTo>
                    <a:pt x="30" y="24"/>
                  </a:moveTo>
                  <a:cubicBezTo>
                    <a:pt x="30" y="23"/>
                    <a:pt x="30" y="22"/>
                    <a:pt x="32" y="21"/>
                  </a:cubicBezTo>
                  <a:cubicBezTo>
                    <a:pt x="33" y="22"/>
                    <a:pt x="33" y="22"/>
                    <a:pt x="34" y="22"/>
                  </a:cubicBezTo>
                  <a:cubicBezTo>
                    <a:pt x="32" y="24"/>
                    <a:pt x="31" y="26"/>
                    <a:pt x="30" y="24"/>
                  </a:cubicBezTo>
                  <a:close/>
                  <a:moveTo>
                    <a:pt x="46" y="28"/>
                  </a:moveTo>
                  <a:cubicBezTo>
                    <a:pt x="44" y="26"/>
                    <a:pt x="44" y="25"/>
                    <a:pt x="46" y="24"/>
                  </a:cubicBezTo>
                  <a:cubicBezTo>
                    <a:pt x="48" y="25"/>
                    <a:pt x="47" y="26"/>
                    <a:pt x="46" y="28"/>
                  </a:cubicBezTo>
                  <a:close/>
                  <a:moveTo>
                    <a:pt x="73" y="28"/>
                  </a:moveTo>
                  <a:cubicBezTo>
                    <a:pt x="72" y="26"/>
                    <a:pt x="75" y="26"/>
                    <a:pt x="75" y="24"/>
                  </a:cubicBezTo>
                  <a:cubicBezTo>
                    <a:pt x="78" y="26"/>
                    <a:pt x="74" y="27"/>
                    <a:pt x="73" y="28"/>
                  </a:cubicBezTo>
                  <a:close/>
                  <a:moveTo>
                    <a:pt x="77" y="13"/>
                  </a:moveTo>
                  <a:cubicBezTo>
                    <a:pt x="77" y="17"/>
                    <a:pt x="74" y="19"/>
                    <a:pt x="73" y="23"/>
                  </a:cubicBezTo>
                  <a:cubicBezTo>
                    <a:pt x="69" y="19"/>
                    <a:pt x="75" y="15"/>
                    <a:pt x="75" y="11"/>
                  </a:cubicBezTo>
                  <a:cubicBezTo>
                    <a:pt x="77" y="13"/>
                    <a:pt x="78" y="12"/>
                    <a:pt x="79" y="11"/>
                  </a:cubicBezTo>
                  <a:cubicBezTo>
                    <a:pt x="80" y="12"/>
                    <a:pt x="80" y="13"/>
                    <a:pt x="80" y="13"/>
                  </a:cubicBezTo>
                  <a:cubicBezTo>
                    <a:pt x="79" y="15"/>
                    <a:pt x="78" y="12"/>
                    <a:pt x="77" y="13"/>
                  </a:cubicBezTo>
                  <a:close/>
                  <a:moveTo>
                    <a:pt x="102" y="17"/>
                  </a:moveTo>
                  <a:cubicBezTo>
                    <a:pt x="102" y="16"/>
                    <a:pt x="103" y="16"/>
                    <a:pt x="103" y="15"/>
                  </a:cubicBezTo>
                  <a:cubicBezTo>
                    <a:pt x="105" y="16"/>
                    <a:pt x="105" y="16"/>
                    <a:pt x="105" y="17"/>
                  </a:cubicBezTo>
                  <a:cubicBezTo>
                    <a:pt x="104" y="17"/>
                    <a:pt x="103" y="19"/>
                    <a:pt x="102" y="17"/>
                  </a:cubicBezTo>
                  <a:close/>
                  <a:moveTo>
                    <a:pt x="111" y="14"/>
                  </a:moveTo>
                  <a:cubicBezTo>
                    <a:pt x="109" y="13"/>
                    <a:pt x="109" y="12"/>
                    <a:pt x="111" y="11"/>
                  </a:cubicBezTo>
                  <a:cubicBezTo>
                    <a:pt x="111" y="11"/>
                    <a:pt x="112" y="12"/>
                    <a:pt x="113" y="12"/>
                  </a:cubicBezTo>
                  <a:cubicBezTo>
                    <a:pt x="112" y="13"/>
                    <a:pt x="112" y="14"/>
                    <a:pt x="111" y="14"/>
                  </a:cubicBezTo>
                  <a:close/>
                  <a:moveTo>
                    <a:pt x="117" y="18"/>
                  </a:moveTo>
                  <a:cubicBezTo>
                    <a:pt x="115" y="15"/>
                    <a:pt x="115" y="10"/>
                    <a:pt x="119" y="11"/>
                  </a:cubicBezTo>
                  <a:cubicBezTo>
                    <a:pt x="120" y="13"/>
                    <a:pt x="119" y="15"/>
                    <a:pt x="11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5" name="Freeform 65"/>
            <p:cNvSpPr>
              <a:spLocks noEditPoints="1"/>
            </p:cNvSpPr>
            <p:nvPr/>
          </p:nvSpPr>
          <p:spPr bwMode="auto">
            <a:xfrm>
              <a:off x="6772276" y="3287713"/>
              <a:ext cx="611188" cy="298450"/>
            </a:xfrm>
            <a:custGeom>
              <a:avLst/>
              <a:gdLst>
                <a:gd name="T0" fmla="*/ 148 w 188"/>
                <a:gd name="T1" fmla="*/ 7 h 90"/>
                <a:gd name="T2" fmla="*/ 132 w 188"/>
                <a:gd name="T3" fmla="*/ 7 h 90"/>
                <a:gd name="T4" fmla="*/ 114 w 188"/>
                <a:gd name="T5" fmla="*/ 4 h 90"/>
                <a:gd name="T6" fmla="*/ 122 w 188"/>
                <a:gd name="T7" fmla="*/ 9 h 90"/>
                <a:gd name="T8" fmla="*/ 105 w 188"/>
                <a:gd name="T9" fmla="*/ 18 h 90"/>
                <a:gd name="T10" fmla="*/ 95 w 188"/>
                <a:gd name="T11" fmla="*/ 18 h 90"/>
                <a:gd name="T12" fmla="*/ 81 w 188"/>
                <a:gd name="T13" fmla="*/ 32 h 90"/>
                <a:gd name="T14" fmla="*/ 90 w 188"/>
                <a:gd name="T15" fmla="*/ 40 h 90"/>
                <a:gd name="T16" fmla="*/ 82 w 188"/>
                <a:gd name="T17" fmla="*/ 50 h 90"/>
                <a:gd name="T18" fmla="*/ 60 w 188"/>
                <a:gd name="T19" fmla="*/ 49 h 90"/>
                <a:gd name="T20" fmla="*/ 45 w 188"/>
                <a:gd name="T21" fmla="*/ 54 h 90"/>
                <a:gd name="T22" fmla="*/ 31 w 188"/>
                <a:gd name="T23" fmla="*/ 72 h 90"/>
                <a:gd name="T24" fmla="*/ 22 w 188"/>
                <a:gd name="T25" fmla="*/ 63 h 90"/>
                <a:gd name="T26" fmla="*/ 4 w 188"/>
                <a:gd name="T27" fmla="*/ 83 h 90"/>
                <a:gd name="T28" fmla="*/ 13 w 188"/>
                <a:gd name="T29" fmla="*/ 87 h 90"/>
                <a:gd name="T30" fmla="*/ 19 w 188"/>
                <a:gd name="T31" fmla="*/ 80 h 90"/>
                <a:gd name="T32" fmla="*/ 35 w 188"/>
                <a:gd name="T33" fmla="*/ 76 h 90"/>
                <a:gd name="T34" fmla="*/ 53 w 188"/>
                <a:gd name="T35" fmla="*/ 74 h 90"/>
                <a:gd name="T36" fmla="*/ 63 w 188"/>
                <a:gd name="T37" fmla="*/ 62 h 90"/>
                <a:gd name="T38" fmla="*/ 81 w 188"/>
                <a:gd name="T39" fmla="*/ 57 h 90"/>
                <a:gd name="T40" fmla="*/ 84 w 188"/>
                <a:gd name="T41" fmla="*/ 57 h 90"/>
                <a:gd name="T42" fmla="*/ 89 w 188"/>
                <a:gd name="T43" fmla="*/ 50 h 90"/>
                <a:gd name="T44" fmla="*/ 95 w 188"/>
                <a:gd name="T45" fmla="*/ 52 h 90"/>
                <a:gd name="T46" fmla="*/ 110 w 188"/>
                <a:gd name="T47" fmla="*/ 48 h 90"/>
                <a:gd name="T48" fmla="*/ 117 w 188"/>
                <a:gd name="T49" fmla="*/ 40 h 90"/>
                <a:gd name="T50" fmla="*/ 120 w 188"/>
                <a:gd name="T51" fmla="*/ 43 h 90"/>
                <a:gd name="T52" fmla="*/ 137 w 188"/>
                <a:gd name="T53" fmla="*/ 34 h 90"/>
                <a:gd name="T54" fmla="*/ 155 w 188"/>
                <a:gd name="T55" fmla="*/ 26 h 90"/>
                <a:gd name="T56" fmla="*/ 161 w 188"/>
                <a:gd name="T57" fmla="*/ 30 h 90"/>
                <a:gd name="T58" fmla="*/ 181 w 188"/>
                <a:gd name="T59" fmla="*/ 8 h 90"/>
                <a:gd name="T60" fmla="*/ 7 w 188"/>
                <a:gd name="T61" fmla="*/ 77 h 90"/>
                <a:gd name="T62" fmla="*/ 19 w 188"/>
                <a:gd name="T63" fmla="*/ 68 h 90"/>
                <a:gd name="T64" fmla="*/ 42 w 188"/>
                <a:gd name="T65" fmla="*/ 68 h 90"/>
                <a:gd name="T66" fmla="*/ 42 w 188"/>
                <a:gd name="T67" fmla="*/ 66 h 90"/>
                <a:gd name="T68" fmla="*/ 42 w 188"/>
                <a:gd name="T69" fmla="*/ 68 h 90"/>
                <a:gd name="T70" fmla="*/ 52 w 188"/>
                <a:gd name="T71" fmla="*/ 61 h 90"/>
                <a:gd name="T72" fmla="*/ 57 w 188"/>
                <a:gd name="T73" fmla="*/ 55 h 90"/>
                <a:gd name="T74" fmla="*/ 70 w 188"/>
                <a:gd name="T75" fmla="*/ 60 h 90"/>
                <a:gd name="T76" fmla="*/ 70 w 188"/>
                <a:gd name="T77" fmla="*/ 51 h 90"/>
                <a:gd name="T78" fmla="*/ 70 w 188"/>
                <a:gd name="T79" fmla="*/ 60 h 90"/>
                <a:gd name="T80" fmla="*/ 79 w 188"/>
                <a:gd name="T81" fmla="*/ 50 h 90"/>
                <a:gd name="T82" fmla="*/ 95 w 188"/>
                <a:gd name="T83" fmla="*/ 20 h 90"/>
                <a:gd name="T84" fmla="*/ 98 w 188"/>
                <a:gd name="T85" fmla="*/ 39 h 90"/>
                <a:gd name="T86" fmla="*/ 100 w 188"/>
                <a:gd name="T87" fmla="*/ 39 h 90"/>
                <a:gd name="T88" fmla="*/ 91 w 188"/>
                <a:gd name="T89" fmla="*/ 33 h 90"/>
                <a:gd name="T90" fmla="*/ 97 w 188"/>
                <a:gd name="T91" fmla="*/ 30 h 90"/>
                <a:gd name="T92" fmla="*/ 104 w 188"/>
                <a:gd name="T93" fmla="*/ 35 h 90"/>
                <a:gd name="T94" fmla="*/ 111 w 188"/>
                <a:gd name="T95" fmla="*/ 30 h 90"/>
                <a:gd name="T96" fmla="*/ 122 w 188"/>
                <a:gd name="T97" fmla="*/ 21 h 90"/>
                <a:gd name="T98" fmla="*/ 130 w 188"/>
                <a:gd name="T99" fmla="*/ 28 h 90"/>
                <a:gd name="T100" fmla="*/ 130 w 188"/>
                <a:gd name="T101" fmla="*/ 17 h 90"/>
                <a:gd name="T102" fmla="*/ 130 w 188"/>
                <a:gd name="T103" fmla="*/ 1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90">
                  <a:moveTo>
                    <a:pt x="181" y="8"/>
                  </a:moveTo>
                  <a:cubicBezTo>
                    <a:pt x="172" y="4"/>
                    <a:pt x="163" y="4"/>
                    <a:pt x="155" y="2"/>
                  </a:cubicBezTo>
                  <a:cubicBezTo>
                    <a:pt x="154" y="5"/>
                    <a:pt x="150" y="8"/>
                    <a:pt x="148" y="7"/>
                  </a:cubicBezTo>
                  <a:cubicBezTo>
                    <a:pt x="148" y="3"/>
                    <a:pt x="151" y="5"/>
                    <a:pt x="153" y="1"/>
                  </a:cubicBezTo>
                  <a:cubicBezTo>
                    <a:pt x="150" y="0"/>
                    <a:pt x="147" y="1"/>
                    <a:pt x="144" y="4"/>
                  </a:cubicBezTo>
                  <a:cubicBezTo>
                    <a:pt x="140" y="4"/>
                    <a:pt x="136" y="2"/>
                    <a:pt x="132" y="7"/>
                  </a:cubicBezTo>
                  <a:cubicBezTo>
                    <a:pt x="131" y="5"/>
                    <a:pt x="127" y="7"/>
                    <a:pt x="128" y="5"/>
                  </a:cubicBezTo>
                  <a:cubicBezTo>
                    <a:pt x="129" y="4"/>
                    <a:pt x="130" y="4"/>
                    <a:pt x="132" y="1"/>
                  </a:cubicBezTo>
                  <a:cubicBezTo>
                    <a:pt x="126" y="2"/>
                    <a:pt x="120" y="0"/>
                    <a:pt x="114" y="4"/>
                  </a:cubicBezTo>
                  <a:cubicBezTo>
                    <a:pt x="111" y="1"/>
                    <a:pt x="109" y="2"/>
                    <a:pt x="107" y="3"/>
                  </a:cubicBezTo>
                  <a:cubicBezTo>
                    <a:pt x="104" y="7"/>
                    <a:pt x="111" y="8"/>
                    <a:pt x="113" y="12"/>
                  </a:cubicBezTo>
                  <a:cubicBezTo>
                    <a:pt x="116" y="9"/>
                    <a:pt x="120" y="13"/>
                    <a:pt x="122" y="9"/>
                  </a:cubicBezTo>
                  <a:cubicBezTo>
                    <a:pt x="124" y="12"/>
                    <a:pt x="121" y="17"/>
                    <a:pt x="119" y="20"/>
                  </a:cubicBezTo>
                  <a:cubicBezTo>
                    <a:pt x="117" y="18"/>
                    <a:pt x="119" y="15"/>
                    <a:pt x="116" y="14"/>
                  </a:cubicBezTo>
                  <a:cubicBezTo>
                    <a:pt x="112" y="17"/>
                    <a:pt x="108" y="16"/>
                    <a:pt x="105" y="18"/>
                  </a:cubicBezTo>
                  <a:cubicBezTo>
                    <a:pt x="106" y="20"/>
                    <a:pt x="105" y="22"/>
                    <a:pt x="103" y="24"/>
                  </a:cubicBezTo>
                  <a:cubicBezTo>
                    <a:pt x="100" y="21"/>
                    <a:pt x="105" y="19"/>
                    <a:pt x="103" y="16"/>
                  </a:cubicBezTo>
                  <a:cubicBezTo>
                    <a:pt x="101" y="19"/>
                    <a:pt x="96" y="16"/>
                    <a:pt x="95" y="18"/>
                  </a:cubicBezTo>
                  <a:cubicBezTo>
                    <a:pt x="94" y="18"/>
                    <a:pt x="93" y="17"/>
                    <a:pt x="92" y="16"/>
                  </a:cubicBezTo>
                  <a:cubicBezTo>
                    <a:pt x="85" y="16"/>
                    <a:pt x="90" y="27"/>
                    <a:pt x="84" y="27"/>
                  </a:cubicBezTo>
                  <a:cubicBezTo>
                    <a:pt x="84" y="30"/>
                    <a:pt x="84" y="31"/>
                    <a:pt x="81" y="32"/>
                  </a:cubicBezTo>
                  <a:cubicBezTo>
                    <a:pt x="82" y="33"/>
                    <a:pt x="83" y="32"/>
                    <a:pt x="84" y="34"/>
                  </a:cubicBezTo>
                  <a:cubicBezTo>
                    <a:pt x="85" y="33"/>
                    <a:pt x="84" y="31"/>
                    <a:pt x="86" y="31"/>
                  </a:cubicBezTo>
                  <a:cubicBezTo>
                    <a:pt x="89" y="34"/>
                    <a:pt x="92" y="35"/>
                    <a:pt x="90" y="40"/>
                  </a:cubicBezTo>
                  <a:cubicBezTo>
                    <a:pt x="88" y="39"/>
                    <a:pt x="87" y="41"/>
                    <a:pt x="86" y="40"/>
                  </a:cubicBezTo>
                  <a:cubicBezTo>
                    <a:pt x="84" y="44"/>
                    <a:pt x="87" y="47"/>
                    <a:pt x="86" y="51"/>
                  </a:cubicBezTo>
                  <a:cubicBezTo>
                    <a:pt x="85" y="50"/>
                    <a:pt x="84" y="51"/>
                    <a:pt x="82" y="50"/>
                  </a:cubicBezTo>
                  <a:cubicBezTo>
                    <a:pt x="84" y="47"/>
                    <a:pt x="82" y="44"/>
                    <a:pt x="80" y="41"/>
                  </a:cubicBezTo>
                  <a:cubicBezTo>
                    <a:pt x="75" y="43"/>
                    <a:pt x="68" y="45"/>
                    <a:pt x="66" y="52"/>
                  </a:cubicBezTo>
                  <a:cubicBezTo>
                    <a:pt x="64" y="50"/>
                    <a:pt x="63" y="48"/>
                    <a:pt x="60" y="49"/>
                  </a:cubicBezTo>
                  <a:cubicBezTo>
                    <a:pt x="61" y="51"/>
                    <a:pt x="63" y="52"/>
                    <a:pt x="62" y="53"/>
                  </a:cubicBezTo>
                  <a:cubicBezTo>
                    <a:pt x="60" y="53"/>
                    <a:pt x="58" y="52"/>
                    <a:pt x="57" y="55"/>
                  </a:cubicBezTo>
                  <a:cubicBezTo>
                    <a:pt x="54" y="50"/>
                    <a:pt x="48" y="59"/>
                    <a:pt x="45" y="54"/>
                  </a:cubicBezTo>
                  <a:cubicBezTo>
                    <a:pt x="41" y="56"/>
                    <a:pt x="42" y="61"/>
                    <a:pt x="41" y="64"/>
                  </a:cubicBezTo>
                  <a:cubicBezTo>
                    <a:pt x="37" y="64"/>
                    <a:pt x="39" y="60"/>
                    <a:pt x="37" y="60"/>
                  </a:cubicBezTo>
                  <a:cubicBezTo>
                    <a:pt x="34" y="64"/>
                    <a:pt x="32" y="68"/>
                    <a:pt x="31" y="72"/>
                  </a:cubicBezTo>
                  <a:cubicBezTo>
                    <a:pt x="29" y="73"/>
                    <a:pt x="28" y="73"/>
                    <a:pt x="27" y="72"/>
                  </a:cubicBezTo>
                  <a:cubicBezTo>
                    <a:pt x="27" y="67"/>
                    <a:pt x="33" y="66"/>
                    <a:pt x="31" y="62"/>
                  </a:cubicBezTo>
                  <a:cubicBezTo>
                    <a:pt x="27" y="60"/>
                    <a:pt x="25" y="67"/>
                    <a:pt x="22" y="63"/>
                  </a:cubicBezTo>
                  <a:cubicBezTo>
                    <a:pt x="17" y="74"/>
                    <a:pt x="4" y="67"/>
                    <a:pt x="0" y="77"/>
                  </a:cubicBezTo>
                  <a:cubicBezTo>
                    <a:pt x="2" y="80"/>
                    <a:pt x="4" y="78"/>
                    <a:pt x="6" y="79"/>
                  </a:cubicBezTo>
                  <a:cubicBezTo>
                    <a:pt x="5" y="81"/>
                    <a:pt x="6" y="83"/>
                    <a:pt x="4" y="83"/>
                  </a:cubicBezTo>
                  <a:cubicBezTo>
                    <a:pt x="6" y="84"/>
                    <a:pt x="6" y="85"/>
                    <a:pt x="7" y="86"/>
                  </a:cubicBezTo>
                  <a:cubicBezTo>
                    <a:pt x="6" y="88"/>
                    <a:pt x="6" y="89"/>
                    <a:pt x="6" y="90"/>
                  </a:cubicBezTo>
                  <a:cubicBezTo>
                    <a:pt x="8" y="88"/>
                    <a:pt x="11" y="90"/>
                    <a:pt x="13" y="87"/>
                  </a:cubicBezTo>
                  <a:cubicBezTo>
                    <a:pt x="12" y="86"/>
                    <a:pt x="12" y="82"/>
                    <a:pt x="15" y="82"/>
                  </a:cubicBezTo>
                  <a:cubicBezTo>
                    <a:pt x="16" y="83"/>
                    <a:pt x="16" y="86"/>
                    <a:pt x="18" y="85"/>
                  </a:cubicBezTo>
                  <a:cubicBezTo>
                    <a:pt x="17" y="84"/>
                    <a:pt x="18" y="82"/>
                    <a:pt x="19" y="80"/>
                  </a:cubicBezTo>
                  <a:cubicBezTo>
                    <a:pt x="23" y="85"/>
                    <a:pt x="29" y="76"/>
                    <a:pt x="30" y="81"/>
                  </a:cubicBezTo>
                  <a:cubicBezTo>
                    <a:pt x="34" y="80"/>
                    <a:pt x="31" y="76"/>
                    <a:pt x="32" y="74"/>
                  </a:cubicBezTo>
                  <a:cubicBezTo>
                    <a:pt x="34" y="73"/>
                    <a:pt x="33" y="75"/>
                    <a:pt x="35" y="76"/>
                  </a:cubicBezTo>
                  <a:cubicBezTo>
                    <a:pt x="39" y="74"/>
                    <a:pt x="43" y="76"/>
                    <a:pt x="47" y="74"/>
                  </a:cubicBezTo>
                  <a:cubicBezTo>
                    <a:pt x="47" y="73"/>
                    <a:pt x="44" y="72"/>
                    <a:pt x="45" y="70"/>
                  </a:cubicBezTo>
                  <a:cubicBezTo>
                    <a:pt x="48" y="68"/>
                    <a:pt x="52" y="72"/>
                    <a:pt x="53" y="74"/>
                  </a:cubicBezTo>
                  <a:cubicBezTo>
                    <a:pt x="55" y="72"/>
                    <a:pt x="54" y="71"/>
                    <a:pt x="55" y="69"/>
                  </a:cubicBezTo>
                  <a:cubicBezTo>
                    <a:pt x="57" y="69"/>
                    <a:pt x="58" y="69"/>
                    <a:pt x="59" y="69"/>
                  </a:cubicBezTo>
                  <a:cubicBezTo>
                    <a:pt x="62" y="67"/>
                    <a:pt x="60" y="65"/>
                    <a:pt x="63" y="62"/>
                  </a:cubicBezTo>
                  <a:cubicBezTo>
                    <a:pt x="64" y="63"/>
                    <a:pt x="65" y="62"/>
                    <a:pt x="66" y="62"/>
                  </a:cubicBezTo>
                  <a:cubicBezTo>
                    <a:pt x="66" y="65"/>
                    <a:pt x="68" y="64"/>
                    <a:pt x="69" y="66"/>
                  </a:cubicBezTo>
                  <a:cubicBezTo>
                    <a:pt x="73" y="62"/>
                    <a:pt x="77" y="62"/>
                    <a:pt x="81" y="57"/>
                  </a:cubicBezTo>
                  <a:cubicBezTo>
                    <a:pt x="81" y="56"/>
                    <a:pt x="79" y="55"/>
                    <a:pt x="79" y="54"/>
                  </a:cubicBezTo>
                  <a:cubicBezTo>
                    <a:pt x="82" y="52"/>
                    <a:pt x="85" y="54"/>
                    <a:pt x="86" y="52"/>
                  </a:cubicBezTo>
                  <a:cubicBezTo>
                    <a:pt x="90" y="54"/>
                    <a:pt x="85" y="55"/>
                    <a:pt x="84" y="57"/>
                  </a:cubicBezTo>
                  <a:cubicBezTo>
                    <a:pt x="88" y="59"/>
                    <a:pt x="91" y="55"/>
                    <a:pt x="93" y="55"/>
                  </a:cubicBezTo>
                  <a:cubicBezTo>
                    <a:pt x="94" y="54"/>
                    <a:pt x="93" y="53"/>
                    <a:pt x="94" y="51"/>
                  </a:cubicBezTo>
                  <a:cubicBezTo>
                    <a:pt x="92" y="50"/>
                    <a:pt x="91" y="52"/>
                    <a:pt x="89" y="50"/>
                  </a:cubicBezTo>
                  <a:cubicBezTo>
                    <a:pt x="91" y="44"/>
                    <a:pt x="100" y="43"/>
                    <a:pt x="105" y="41"/>
                  </a:cubicBezTo>
                  <a:cubicBezTo>
                    <a:pt x="104" y="46"/>
                    <a:pt x="99" y="45"/>
                    <a:pt x="96" y="45"/>
                  </a:cubicBezTo>
                  <a:cubicBezTo>
                    <a:pt x="95" y="48"/>
                    <a:pt x="95" y="50"/>
                    <a:pt x="95" y="52"/>
                  </a:cubicBezTo>
                  <a:cubicBezTo>
                    <a:pt x="95" y="53"/>
                    <a:pt x="98" y="52"/>
                    <a:pt x="98" y="52"/>
                  </a:cubicBezTo>
                  <a:cubicBezTo>
                    <a:pt x="98" y="51"/>
                    <a:pt x="99" y="50"/>
                    <a:pt x="99" y="49"/>
                  </a:cubicBezTo>
                  <a:cubicBezTo>
                    <a:pt x="102" y="49"/>
                    <a:pt x="109" y="49"/>
                    <a:pt x="110" y="48"/>
                  </a:cubicBezTo>
                  <a:cubicBezTo>
                    <a:pt x="111" y="46"/>
                    <a:pt x="108" y="45"/>
                    <a:pt x="110" y="43"/>
                  </a:cubicBezTo>
                  <a:cubicBezTo>
                    <a:pt x="112" y="43"/>
                    <a:pt x="114" y="45"/>
                    <a:pt x="115" y="44"/>
                  </a:cubicBezTo>
                  <a:cubicBezTo>
                    <a:pt x="115" y="42"/>
                    <a:pt x="117" y="41"/>
                    <a:pt x="117" y="40"/>
                  </a:cubicBezTo>
                  <a:cubicBezTo>
                    <a:pt x="115" y="40"/>
                    <a:pt x="114" y="42"/>
                    <a:pt x="113" y="41"/>
                  </a:cubicBezTo>
                  <a:cubicBezTo>
                    <a:pt x="115" y="38"/>
                    <a:pt x="111" y="37"/>
                    <a:pt x="113" y="34"/>
                  </a:cubicBezTo>
                  <a:cubicBezTo>
                    <a:pt x="117" y="35"/>
                    <a:pt x="117" y="40"/>
                    <a:pt x="120" y="43"/>
                  </a:cubicBezTo>
                  <a:cubicBezTo>
                    <a:pt x="123" y="41"/>
                    <a:pt x="125" y="41"/>
                    <a:pt x="128" y="39"/>
                  </a:cubicBezTo>
                  <a:cubicBezTo>
                    <a:pt x="127" y="38"/>
                    <a:pt x="126" y="38"/>
                    <a:pt x="126" y="37"/>
                  </a:cubicBezTo>
                  <a:cubicBezTo>
                    <a:pt x="131" y="36"/>
                    <a:pt x="133" y="39"/>
                    <a:pt x="137" y="34"/>
                  </a:cubicBezTo>
                  <a:cubicBezTo>
                    <a:pt x="136" y="31"/>
                    <a:pt x="135" y="36"/>
                    <a:pt x="134" y="33"/>
                  </a:cubicBezTo>
                  <a:cubicBezTo>
                    <a:pt x="142" y="26"/>
                    <a:pt x="149" y="30"/>
                    <a:pt x="158" y="29"/>
                  </a:cubicBezTo>
                  <a:cubicBezTo>
                    <a:pt x="156" y="27"/>
                    <a:pt x="155" y="28"/>
                    <a:pt x="155" y="26"/>
                  </a:cubicBezTo>
                  <a:cubicBezTo>
                    <a:pt x="157" y="22"/>
                    <a:pt x="160" y="20"/>
                    <a:pt x="163" y="22"/>
                  </a:cubicBezTo>
                  <a:cubicBezTo>
                    <a:pt x="162" y="23"/>
                    <a:pt x="161" y="24"/>
                    <a:pt x="159" y="25"/>
                  </a:cubicBezTo>
                  <a:cubicBezTo>
                    <a:pt x="162" y="27"/>
                    <a:pt x="162" y="28"/>
                    <a:pt x="161" y="30"/>
                  </a:cubicBezTo>
                  <a:cubicBezTo>
                    <a:pt x="166" y="29"/>
                    <a:pt x="172" y="28"/>
                    <a:pt x="175" y="23"/>
                  </a:cubicBezTo>
                  <a:cubicBezTo>
                    <a:pt x="182" y="28"/>
                    <a:pt x="184" y="19"/>
                    <a:pt x="188" y="16"/>
                  </a:cubicBezTo>
                  <a:cubicBezTo>
                    <a:pt x="185" y="12"/>
                    <a:pt x="182" y="11"/>
                    <a:pt x="181" y="8"/>
                  </a:cubicBezTo>
                  <a:close/>
                  <a:moveTo>
                    <a:pt x="21" y="80"/>
                  </a:moveTo>
                  <a:cubicBezTo>
                    <a:pt x="19" y="78"/>
                    <a:pt x="21" y="75"/>
                    <a:pt x="20" y="73"/>
                  </a:cubicBezTo>
                  <a:cubicBezTo>
                    <a:pt x="14" y="70"/>
                    <a:pt x="14" y="81"/>
                    <a:pt x="7" y="77"/>
                  </a:cubicBezTo>
                  <a:cubicBezTo>
                    <a:pt x="8" y="74"/>
                    <a:pt x="11" y="75"/>
                    <a:pt x="11" y="72"/>
                  </a:cubicBezTo>
                  <a:cubicBezTo>
                    <a:pt x="12" y="73"/>
                    <a:pt x="13" y="72"/>
                    <a:pt x="14" y="73"/>
                  </a:cubicBezTo>
                  <a:cubicBezTo>
                    <a:pt x="15" y="71"/>
                    <a:pt x="19" y="70"/>
                    <a:pt x="19" y="68"/>
                  </a:cubicBezTo>
                  <a:cubicBezTo>
                    <a:pt x="23" y="68"/>
                    <a:pt x="23" y="73"/>
                    <a:pt x="26" y="74"/>
                  </a:cubicBezTo>
                  <a:cubicBezTo>
                    <a:pt x="25" y="76"/>
                    <a:pt x="23" y="80"/>
                    <a:pt x="21" y="80"/>
                  </a:cubicBezTo>
                  <a:close/>
                  <a:moveTo>
                    <a:pt x="42" y="68"/>
                  </a:moveTo>
                  <a:cubicBezTo>
                    <a:pt x="40" y="70"/>
                    <a:pt x="43" y="71"/>
                    <a:pt x="41" y="72"/>
                  </a:cubicBezTo>
                  <a:cubicBezTo>
                    <a:pt x="38" y="72"/>
                    <a:pt x="35" y="69"/>
                    <a:pt x="36" y="66"/>
                  </a:cubicBezTo>
                  <a:cubicBezTo>
                    <a:pt x="38" y="65"/>
                    <a:pt x="40" y="67"/>
                    <a:pt x="42" y="66"/>
                  </a:cubicBezTo>
                  <a:cubicBezTo>
                    <a:pt x="45" y="60"/>
                    <a:pt x="47" y="61"/>
                    <a:pt x="50" y="57"/>
                  </a:cubicBezTo>
                  <a:cubicBezTo>
                    <a:pt x="52" y="58"/>
                    <a:pt x="51" y="59"/>
                    <a:pt x="52" y="60"/>
                  </a:cubicBezTo>
                  <a:cubicBezTo>
                    <a:pt x="47" y="61"/>
                    <a:pt x="47" y="67"/>
                    <a:pt x="42" y="68"/>
                  </a:cubicBezTo>
                  <a:close/>
                  <a:moveTo>
                    <a:pt x="54" y="68"/>
                  </a:moveTo>
                  <a:cubicBezTo>
                    <a:pt x="53" y="68"/>
                    <a:pt x="52" y="68"/>
                    <a:pt x="52" y="68"/>
                  </a:cubicBezTo>
                  <a:cubicBezTo>
                    <a:pt x="51" y="66"/>
                    <a:pt x="50" y="64"/>
                    <a:pt x="52" y="61"/>
                  </a:cubicBezTo>
                  <a:cubicBezTo>
                    <a:pt x="52" y="64"/>
                    <a:pt x="56" y="65"/>
                    <a:pt x="54" y="68"/>
                  </a:cubicBezTo>
                  <a:close/>
                  <a:moveTo>
                    <a:pt x="59" y="64"/>
                  </a:moveTo>
                  <a:cubicBezTo>
                    <a:pt x="59" y="61"/>
                    <a:pt x="58" y="58"/>
                    <a:pt x="57" y="55"/>
                  </a:cubicBezTo>
                  <a:cubicBezTo>
                    <a:pt x="59" y="54"/>
                    <a:pt x="60" y="54"/>
                    <a:pt x="62" y="54"/>
                  </a:cubicBezTo>
                  <a:cubicBezTo>
                    <a:pt x="63" y="57"/>
                    <a:pt x="61" y="62"/>
                    <a:pt x="59" y="64"/>
                  </a:cubicBezTo>
                  <a:close/>
                  <a:moveTo>
                    <a:pt x="70" y="60"/>
                  </a:moveTo>
                  <a:cubicBezTo>
                    <a:pt x="70" y="57"/>
                    <a:pt x="68" y="58"/>
                    <a:pt x="66" y="59"/>
                  </a:cubicBezTo>
                  <a:cubicBezTo>
                    <a:pt x="64" y="57"/>
                    <a:pt x="67" y="54"/>
                    <a:pt x="67" y="51"/>
                  </a:cubicBezTo>
                  <a:cubicBezTo>
                    <a:pt x="68" y="51"/>
                    <a:pt x="69" y="52"/>
                    <a:pt x="70" y="51"/>
                  </a:cubicBezTo>
                  <a:cubicBezTo>
                    <a:pt x="70" y="52"/>
                    <a:pt x="68" y="54"/>
                    <a:pt x="70" y="55"/>
                  </a:cubicBezTo>
                  <a:cubicBezTo>
                    <a:pt x="73" y="57"/>
                    <a:pt x="75" y="52"/>
                    <a:pt x="79" y="55"/>
                  </a:cubicBezTo>
                  <a:cubicBezTo>
                    <a:pt x="76" y="57"/>
                    <a:pt x="73" y="57"/>
                    <a:pt x="70" y="60"/>
                  </a:cubicBezTo>
                  <a:close/>
                  <a:moveTo>
                    <a:pt x="75" y="52"/>
                  </a:moveTo>
                  <a:cubicBezTo>
                    <a:pt x="73" y="50"/>
                    <a:pt x="74" y="48"/>
                    <a:pt x="76" y="46"/>
                  </a:cubicBezTo>
                  <a:cubicBezTo>
                    <a:pt x="78" y="47"/>
                    <a:pt x="79" y="48"/>
                    <a:pt x="79" y="50"/>
                  </a:cubicBezTo>
                  <a:cubicBezTo>
                    <a:pt x="78" y="52"/>
                    <a:pt x="76" y="51"/>
                    <a:pt x="75" y="52"/>
                  </a:cubicBezTo>
                  <a:close/>
                  <a:moveTo>
                    <a:pt x="98" y="22"/>
                  </a:moveTo>
                  <a:cubicBezTo>
                    <a:pt x="96" y="23"/>
                    <a:pt x="95" y="21"/>
                    <a:pt x="95" y="20"/>
                  </a:cubicBezTo>
                  <a:cubicBezTo>
                    <a:pt x="97" y="18"/>
                    <a:pt x="96" y="21"/>
                    <a:pt x="98" y="22"/>
                  </a:cubicBezTo>
                  <a:close/>
                  <a:moveTo>
                    <a:pt x="100" y="39"/>
                  </a:moveTo>
                  <a:cubicBezTo>
                    <a:pt x="100" y="39"/>
                    <a:pt x="99" y="39"/>
                    <a:pt x="98" y="39"/>
                  </a:cubicBezTo>
                  <a:cubicBezTo>
                    <a:pt x="96" y="38"/>
                    <a:pt x="97" y="37"/>
                    <a:pt x="96" y="36"/>
                  </a:cubicBezTo>
                  <a:cubicBezTo>
                    <a:pt x="98" y="35"/>
                    <a:pt x="99" y="35"/>
                    <a:pt x="101" y="35"/>
                  </a:cubicBezTo>
                  <a:cubicBezTo>
                    <a:pt x="101" y="36"/>
                    <a:pt x="101" y="37"/>
                    <a:pt x="100" y="39"/>
                  </a:cubicBezTo>
                  <a:close/>
                  <a:moveTo>
                    <a:pt x="97" y="30"/>
                  </a:moveTo>
                  <a:cubicBezTo>
                    <a:pt x="96" y="31"/>
                    <a:pt x="95" y="33"/>
                    <a:pt x="96" y="33"/>
                  </a:cubicBezTo>
                  <a:cubicBezTo>
                    <a:pt x="95" y="33"/>
                    <a:pt x="93" y="33"/>
                    <a:pt x="91" y="33"/>
                  </a:cubicBezTo>
                  <a:cubicBezTo>
                    <a:pt x="92" y="30"/>
                    <a:pt x="92" y="30"/>
                    <a:pt x="93" y="27"/>
                  </a:cubicBezTo>
                  <a:cubicBezTo>
                    <a:pt x="96" y="29"/>
                    <a:pt x="98" y="29"/>
                    <a:pt x="103" y="30"/>
                  </a:cubicBezTo>
                  <a:cubicBezTo>
                    <a:pt x="101" y="33"/>
                    <a:pt x="99" y="30"/>
                    <a:pt x="97" y="30"/>
                  </a:cubicBezTo>
                  <a:close/>
                  <a:moveTo>
                    <a:pt x="104" y="35"/>
                  </a:moveTo>
                  <a:cubicBezTo>
                    <a:pt x="102" y="33"/>
                    <a:pt x="103" y="29"/>
                    <a:pt x="106" y="28"/>
                  </a:cubicBezTo>
                  <a:cubicBezTo>
                    <a:pt x="107" y="30"/>
                    <a:pt x="106" y="33"/>
                    <a:pt x="104" y="35"/>
                  </a:cubicBezTo>
                  <a:close/>
                  <a:moveTo>
                    <a:pt x="111" y="30"/>
                  </a:moveTo>
                  <a:cubicBezTo>
                    <a:pt x="112" y="28"/>
                    <a:pt x="113" y="28"/>
                    <a:pt x="114" y="29"/>
                  </a:cubicBezTo>
                  <a:cubicBezTo>
                    <a:pt x="114" y="31"/>
                    <a:pt x="112" y="31"/>
                    <a:pt x="111" y="30"/>
                  </a:cubicBezTo>
                  <a:close/>
                  <a:moveTo>
                    <a:pt x="121" y="24"/>
                  </a:moveTo>
                  <a:cubicBezTo>
                    <a:pt x="120" y="22"/>
                    <a:pt x="120" y="21"/>
                    <a:pt x="121" y="20"/>
                  </a:cubicBezTo>
                  <a:cubicBezTo>
                    <a:pt x="121" y="20"/>
                    <a:pt x="122" y="21"/>
                    <a:pt x="122" y="21"/>
                  </a:cubicBezTo>
                  <a:cubicBezTo>
                    <a:pt x="122" y="22"/>
                    <a:pt x="122" y="23"/>
                    <a:pt x="121" y="24"/>
                  </a:cubicBezTo>
                  <a:close/>
                  <a:moveTo>
                    <a:pt x="130" y="31"/>
                  </a:moveTo>
                  <a:cubicBezTo>
                    <a:pt x="129" y="30"/>
                    <a:pt x="129" y="29"/>
                    <a:pt x="130" y="28"/>
                  </a:cubicBezTo>
                  <a:cubicBezTo>
                    <a:pt x="131" y="28"/>
                    <a:pt x="132" y="29"/>
                    <a:pt x="132" y="29"/>
                  </a:cubicBezTo>
                  <a:cubicBezTo>
                    <a:pt x="131" y="30"/>
                    <a:pt x="131" y="30"/>
                    <a:pt x="130" y="31"/>
                  </a:cubicBezTo>
                  <a:close/>
                  <a:moveTo>
                    <a:pt x="130" y="17"/>
                  </a:moveTo>
                  <a:cubicBezTo>
                    <a:pt x="127" y="17"/>
                    <a:pt x="130" y="14"/>
                    <a:pt x="128" y="15"/>
                  </a:cubicBezTo>
                  <a:cubicBezTo>
                    <a:pt x="127" y="14"/>
                    <a:pt x="132" y="14"/>
                    <a:pt x="131" y="16"/>
                  </a:cubicBezTo>
                  <a:cubicBezTo>
                    <a:pt x="131" y="16"/>
                    <a:pt x="130" y="16"/>
                    <a:pt x="130" y="1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6" name="Freeform 66"/>
            <p:cNvSpPr/>
            <p:nvPr/>
          </p:nvSpPr>
          <p:spPr bwMode="auto">
            <a:xfrm>
              <a:off x="7038976" y="3284538"/>
              <a:ext cx="80963" cy="53975"/>
            </a:xfrm>
            <a:custGeom>
              <a:avLst/>
              <a:gdLst>
                <a:gd name="T0" fmla="*/ 4 w 25"/>
                <a:gd name="T1" fmla="*/ 10 h 16"/>
                <a:gd name="T2" fmla="*/ 5 w 25"/>
                <a:gd name="T3" fmla="*/ 7 h 16"/>
                <a:gd name="T4" fmla="*/ 15 w 25"/>
                <a:gd name="T5" fmla="*/ 8 h 16"/>
                <a:gd name="T6" fmla="*/ 25 w 25"/>
                <a:gd name="T7" fmla="*/ 2 h 16"/>
                <a:gd name="T8" fmla="*/ 11 w 25"/>
                <a:gd name="T9" fmla="*/ 3 h 16"/>
                <a:gd name="T10" fmla="*/ 11 w 25"/>
                <a:gd name="T11" fmla="*/ 0 h 16"/>
                <a:gd name="T12" fmla="*/ 0 w 25"/>
                <a:gd name="T13" fmla="*/ 6 h 16"/>
                <a:gd name="T14" fmla="*/ 4 w 25"/>
                <a:gd name="T15" fmla="*/ 1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6">
                  <a:moveTo>
                    <a:pt x="4" y="10"/>
                  </a:moveTo>
                  <a:cubicBezTo>
                    <a:pt x="6" y="9"/>
                    <a:pt x="5" y="9"/>
                    <a:pt x="5" y="7"/>
                  </a:cubicBezTo>
                  <a:cubicBezTo>
                    <a:pt x="9" y="11"/>
                    <a:pt x="11" y="8"/>
                    <a:pt x="15" y="8"/>
                  </a:cubicBezTo>
                  <a:cubicBezTo>
                    <a:pt x="18" y="16"/>
                    <a:pt x="25" y="3"/>
                    <a:pt x="25" y="2"/>
                  </a:cubicBezTo>
                  <a:cubicBezTo>
                    <a:pt x="21" y="1"/>
                    <a:pt x="15" y="2"/>
                    <a:pt x="11" y="3"/>
                  </a:cubicBezTo>
                  <a:cubicBezTo>
                    <a:pt x="11" y="2"/>
                    <a:pt x="11" y="1"/>
                    <a:pt x="11" y="0"/>
                  </a:cubicBezTo>
                  <a:cubicBezTo>
                    <a:pt x="6" y="1"/>
                    <a:pt x="5" y="5"/>
                    <a:pt x="0" y="6"/>
                  </a:cubicBezTo>
                  <a:cubicBezTo>
                    <a:pt x="1" y="9"/>
                    <a:pt x="2" y="9"/>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7" name="Freeform 67"/>
            <p:cNvSpPr>
              <a:spLocks noEditPoints="1"/>
            </p:cNvSpPr>
            <p:nvPr/>
          </p:nvSpPr>
          <p:spPr bwMode="auto">
            <a:xfrm>
              <a:off x="6164263" y="3189288"/>
              <a:ext cx="101600" cy="58738"/>
            </a:xfrm>
            <a:custGeom>
              <a:avLst/>
              <a:gdLst>
                <a:gd name="T0" fmla="*/ 31 w 31"/>
                <a:gd name="T1" fmla="*/ 7 h 18"/>
                <a:gd name="T2" fmla="*/ 5 w 31"/>
                <a:gd name="T3" fmla="*/ 3 h 18"/>
                <a:gd name="T4" fmla="*/ 0 w 31"/>
                <a:gd name="T5" fmla="*/ 10 h 18"/>
                <a:gd name="T6" fmla="*/ 31 w 31"/>
                <a:gd name="T7" fmla="*/ 7 h 18"/>
                <a:gd name="T8" fmla="*/ 3 w 31"/>
                <a:gd name="T9" fmla="*/ 8 h 18"/>
                <a:gd name="T10" fmla="*/ 5 w 31"/>
                <a:gd name="T11" fmla="*/ 10 h 18"/>
                <a:gd name="T12" fmla="*/ 3 w 31"/>
                <a:gd name="T13" fmla="*/ 8 h 18"/>
              </a:gdLst>
              <a:ahLst/>
              <a:cxnLst>
                <a:cxn ang="0">
                  <a:pos x="T0" y="T1"/>
                </a:cxn>
                <a:cxn ang="0">
                  <a:pos x="T2" y="T3"/>
                </a:cxn>
                <a:cxn ang="0">
                  <a:pos x="T4" y="T5"/>
                </a:cxn>
                <a:cxn ang="0">
                  <a:pos x="T6" y="T7"/>
                </a:cxn>
                <a:cxn ang="0">
                  <a:pos x="T8" y="T9"/>
                </a:cxn>
                <a:cxn ang="0">
                  <a:pos x="T10" y="T11"/>
                </a:cxn>
                <a:cxn ang="0">
                  <a:pos x="T12" y="T13"/>
                </a:cxn>
              </a:cxnLst>
              <a:rect l="0" t="0" r="r" b="b"/>
              <a:pathLst>
                <a:path w="31" h="18">
                  <a:moveTo>
                    <a:pt x="31" y="7"/>
                  </a:moveTo>
                  <a:cubicBezTo>
                    <a:pt x="21" y="0"/>
                    <a:pt x="16" y="6"/>
                    <a:pt x="5" y="3"/>
                  </a:cubicBezTo>
                  <a:cubicBezTo>
                    <a:pt x="3" y="5"/>
                    <a:pt x="0" y="7"/>
                    <a:pt x="0" y="10"/>
                  </a:cubicBezTo>
                  <a:cubicBezTo>
                    <a:pt x="8" y="15"/>
                    <a:pt x="31" y="18"/>
                    <a:pt x="31" y="7"/>
                  </a:cubicBezTo>
                  <a:close/>
                  <a:moveTo>
                    <a:pt x="3" y="8"/>
                  </a:moveTo>
                  <a:cubicBezTo>
                    <a:pt x="4" y="8"/>
                    <a:pt x="5" y="9"/>
                    <a:pt x="5" y="10"/>
                  </a:cubicBezTo>
                  <a:cubicBezTo>
                    <a:pt x="3" y="12"/>
                    <a:pt x="3" y="9"/>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8" name="Freeform 68"/>
            <p:cNvSpPr/>
            <p:nvPr/>
          </p:nvSpPr>
          <p:spPr bwMode="auto">
            <a:xfrm>
              <a:off x="6362701" y="3390901"/>
              <a:ext cx="39688" cy="49213"/>
            </a:xfrm>
            <a:custGeom>
              <a:avLst/>
              <a:gdLst>
                <a:gd name="T0" fmla="*/ 8 w 12"/>
                <a:gd name="T1" fmla="*/ 0 h 15"/>
                <a:gd name="T2" fmla="*/ 0 w 12"/>
                <a:gd name="T3" fmla="*/ 7 h 15"/>
                <a:gd name="T4" fmla="*/ 4 w 12"/>
                <a:gd name="T5" fmla="*/ 9 h 15"/>
                <a:gd name="T6" fmla="*/ 2 w 12"/>
                <a:gd name="T7" fmla="*/ 13 h 15"/>
                <a:gd name="T8" fmla="*/ 8 w 12"/>
                <a:gd name="T9" fmla="*/ 14 h 15"/>
                <a:gd name="T10" fmla="*/ 8 w 12"/>
                <a:gd name="T11" fmla="*/ 8 h 15"/>
                <a:gd name="T12" fmla="*/ 12 w 12"/>
                <a:gd name="T13" fmla="*/ 5 h 15"/>
                <a:gd name="T14" fmla="*/ 10 w 12"/>
                <a:gd name="T15" fmla="*/ 0 h 15"/>
                <a:gd name="T16" fmla="*/ 8 w 12"/>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5">
                  <a:moveTo>
                    <a:pt x="8" y="0"/>
                  </a:moveTo>
                  <a:cubicBezTo>
                    <a:pt x="7" y="5"/>
                    <a:pt x="3" y="3"/>
                    <a:pt x="0" y="7"/>
                  </a:cubicBezTo>
                  <a:cubicBezTo>
                    <a:pt x="0" y="9"/>
                    <a:pt x="3" y="8"/>
                    <a:pt x="4" y="9"/>
                  </a:cubicBezTo>
                  <a:cubicBezTo>
                    <a:pt x="4" y="10"/>
                    <a:pt x="3" y="12"/>
                    <a:pt x="2" y="13"/>
                  </a:cubicBezTo>
                  <a:cubicBezTo>
                    <a:pt x="4" y="15"/>
                    <a:pt x="6" y="15"/>
                    <a:pt x="8" y="14"/>
                  </a:cubicBezTo>
                  <a:cubicBezTo>
                    <a:pt x="7" y="12"/>
                    <a:pt x="8" y="10"/>
                    <a:pt x="8" y="8"/>
                  </a:cubicBezTo>
                  <a:cubicBezTo>
                    <a:pt x="9" y="7"/>
                    <a:pt x="11" y="7"/>
                    <a:pt x="12" y="5"/>
                  </a:cubicBezTo>
                  <a:cubicBezTo>
                    <a:pt x="12" y="4"/>
                    <a:pt x="12" y="2"/>
                    <a:pt x="10" y="0"/>
                  </a:cubicBezTo>
                  <a:cubicBezTo>
                    <a:pt x="10" y="0"/>
                    <a:pt x="9" y="0"/>
                    <a:pt x="8"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9" name="Freeform 69"/>
            <p:cNvSpPr>
              <a:spLocks noEditPoints="1"/>
            </p:cNvSpPr>
            <p:nvPr/>
          </p:nvSpPr>
          <p:spPr bwMode="auto">
            <a:xfrm>
              <a:off x="6489701" y="3536951"/>
              <a:ext cx="282575" cy="128588"/>
            </a:xfrm>
            <a:custGeom>
              <a:avLst/>
              <a:gdLst>
                <a:gd name="T0" fmla="*/ 87 w 87"/>
                <a:gd name="T1" fmla="*/ 4 h 39"/>
                <a:gd name="T2" fmla="*/ 80 w 87"/>
                <a:gd name="T3" fmla="*/ 3 h 39"/>
                <a:gd name="T4" fmla="*/ 81 w 87"/>
                <a:gd name="T5" fmla="*/ 6 h 39"/>
                <a:gd name="T6" fmla="*/ 71 w 87"/>
                <a:gd name="T7" fmla="*/ 13 h 39"/>
                <a:gd name="T8" fmla="*/ 77 w 87"/>
                <a:gd name="T9" fmla="*/ 8 h 39"/>
                <a:gd name="T10" fmla="*/ 78 w 87"/>
                <a:gd name="T11" fmla="*/ 6 h 39"/>
                <a:gd name="T12" fmla="*/ 63 w 87"/>
                <a:gd name="T13" fmla="*/ 8 h 39"/>
                <a:gd name="T14" fmla="*/ 60 w 87"/>
                <a:gd name="T15" fmla="*/ 11 h 39"/>
                <a:gd name="T16" fmla="*/ 56 w 87"/>
                <a:gd name="T17" fmla="*/ 8 h 39"/>
                <a:gd name="T18" fmla="*/ 49 w 87"/>
                <a:gd name="T19" fmla="*/ 12 h 39"/>
                <a:gd name="T20" fmla="*/ 39 w 87"/>
                <a:gd name="T21" fmla="*/ 12 h 39"/>
                <a:gd name="T22" fmla="*/ 42 w 87"/>
                <a:gd name="T23" fmla="*/ 15 h 39"/>
                <a:gd name="T24" fmla="*/ 45 w 87"/>
                <a:gd name="T25" fmla="*/ 16 h 39"/>
                <a:gd name="T26" fmla="*/ 45 w 87"/>
                <a:gd name="T27" fmla="*/ 20 h 39"/>
                <a:gd name="T28" fmla="*/ 36 w 87"/>
                <a:gd name="T29" fmla="*/ 17 h 39"/>
                <a:gd name="T30" fmla="*/ 38 w 87"/>
                <a:gd name="T31" fmla="*/ 15 h 39"/>
                <a:gd name="T32" fmla="*/ 24 w 87"/>
                <a:gd name="T33" fmla="*/ 20 h 39"/>
                <a:gd name="T34" fmla="*/ 25 w 87"/>
                <a:gd name="T35" fmla="*/ 23 h 39"/>
                <a:gd name="T36" fmla="*/ 24 w 87"/>
                <a:gd name="T37" fmla="*/ 23 h 39"/>
                <a:gd name="T38" fmla="*/ 18 w 87"/>
                <a:gd name="T39" fmla="*/ 17 h 39"/>
                <a:gd name="T40" fmla="*/ 16 w 87"/>
                <a:gd name="T41" fmla="*/ 19 h 39"/>
                <a:gd name="T42" fmla="*/ 4 w 87"/>
                <a:gd name="T43" fmla="*/ 26 h 39"/>
                <a:gd name="T44" fmla="*/ 1 w 87"/>
                <a:gd name="T45" fmla="*/ 28 h 39"/>
                <a:gd name="T46" fmla="*/ 12 w 87"/>
                <a:gd name="T47" fmla="*/ 35 h 39"/>
                <a:gd name="T48" fmla="*/ 11 w 87"/>
                <a:gd name="T49" fmla="*/ 37 h 39"/>
                <a:gd name="T50" fmla="*/ 27 w 87"/>
                <a:gd name="T51" fmla="*/ 35 h 39"/>
                <a:gd name="T52" fmla="*/ 29 w 87"/>
                <a:gd name="T53" fmla="*/ 32 h 39"/>
                <a:gd name="T54" fmla="*/ 25 w 87"/>
                <a:gd name="T55" fmla="*/ 32 h 39"/>
                <a:gd name="T56" fmla="*/ 26 w 87"/>
                <a:gd name="T57" fmla="*/ 29 h 39"/>
                <a:gd name="T58" fmla="*/ 34 w 87"/>
                <a:gd name="T59" fmla="*/ 30 h 39"/>
                <a:gd name="T60" fmla="*/ 51 w 87"/>
                <a:gd name="T61" fmla="*/ 26 h 39"/>
                <a:gd name="T62" fmla="*/ 57 w 87"/>
                <a:gd name="T63" fmla="*/ 23 h 39"/>
                <a:gd name="T64" fmla="*/ 56 w 87"/>
                <a:gd name="T65" fmla="*/ 26 h 39"/>
                <a:gd name="T66" fmla="*/ 61 w 87"/>
                <a:gd name="T67" fmla="*/ 26 h 39"/>
                <a:gd name="T68" fmla="*/ 65 w 87"/>
                <a:gd name="T69" fmla="*/ 19 h 39"/>
                <a:gd name="T70" fmla="*/ 66 w 87"/>
                <a:gd name="T71" fmla="*/ 24 h 39"/>
                <a:gd name="T72" fmla="*/ 72 w 87"/>
                <a:gd name="T73" fmla="*/ 18 h 39"/>
                <a:gd name="T74" fmla="*/ 72 w 87"/>
                <a:gd name="T75" fmla="*/ 21 h 39"/>
                <a:gd name="T76" fmla="*/ 78 w 87"/>
                <a:gd name="T77" fmla="*/ 16 h 39"/>
                <a:gd name="T78" fmla="*/ 81 w 87"/>
                <a:gd name="T79" fmla="*/ 17 h 39"/>
                <a:gd name="T80" fmla="*/ 87 w 87"/>
                <a:gd name="T81" fmla="*/ 8 h 39"/>
                <a:gd name="T82" fmla="*/ 87 w 87"/>
                <a:gd name="T83" fmla="*/ 4 h 39"/>
                <a:gd name="T84" fmla="*/ 34 w 87"/>
                <a:gd name="T85" fmla="*/ 26 h 39"/>
                <a:gd name="T86" fmla="*/ 36 w 87"/>
                <a:gd name="T87" fmla="*/ 24 h 39"/>
                <a:gd name="T88" fmla="*/ 34 w 87"/>
                <a:gd name="T89" fmla="*/ 26 h 39"/>
                <a:gd name="T90" fmla="*/ 53 w 87"/>
                <a:gd name="T91" fmla="*/ 20 h 39"/>
                <a:gd name="T92" fmla="*/ 51 w 87"/>
                <a:gd name="T93" fmla="*/ 11 h 39"/>
                <a:gd name="T94" fmla="*/ 56 w 87"/>
                <a:gd name="T95" fmla="*/ 15 h 39"/>
                <a:gd name="T96" fmla="*/ 53 w 87"/>
                <a:gd name="T97" fmla="*/ 20 h 39"/>
                <a:gd name="T98" fmla="*/ 60 w 87"/>
                <a:gd name="T99" fmla="*/ 19 h 39"/>
                <a:gd name="T100" fmla="*/ 60 w 87"/>
                <a:gd name="T101" fmla="*/ 14 h 39"/>
                <a:gd name="T102" fmla="*/ 62 w 87"/>
                <a:gd name="T103" fmla="*/ 15 h 39"/>
                <a:gd name="T104" fmla="*/ 60 w 87"/>
                <a:gd name="T105"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7" h="39">
                  <a:moveTo>
                    <a:pt x="87" y="4"/>
                  </a:moveTo>
                  <a:cubicBezTo>
                    <a:pt x="85" y="1"/>
                    <a:pt x="83" y="0"/>
                    <a:pt x="80" y="3"/>
                  </a:cubicBezTo>
                  <a:cubicBezTo>
                    <a:pt x="79" y="4"/>
                    <a:pt x="82" y="5"/>
                    <a:pt x="81" y="6"/>
                  </a:cubicBezTo>
                  <a:cubicBezTo>
                    <a:pt x="77" y="10"/>
                    <a:pt x="76" y="13"/>
                    <a:pt x="71" y="13"/>
                  </a:cubicBezTo>
                  <a:cubicBezTo>
                    <a:pt x="72" y="11"/>
                    <a:pt x="75" y="9"/>
                    <a:pt x="77" y="8"/>
                  </a:cubicBezTo>
                  <a:cubicBezTo>
                    <a:pt x="77" y="8"/>
                    <a:pt x="78" y="7"/>
                    <a:pt x="78" y="6"/>
                  </a:cubicBezTo>
                  <a:cubicBezTo>
                    <a:pt x="72" y="1"/>
                    <a:pt x="68" y="10"/>
                    <a:pt x="63" y="8"/>
                  </a:cubicBezTo>
                  <a:cubicBezTo>
                    <a:pt x="61" y="9"/>
                    <a:pt x="62" y="9"/>
                    <a:pt x="60" y="11"/>
                  </a:cubicBezTo>
                  <a:cubicBezTo>
                    <a:pt x="59" y="10"/>
                    <a:pt x="57" y="9"/>
                    <a:pt x="56" y="8"/>
                  </a:cubicBezTo>
                  <a:cubicBezTo>
                    <a:pt x="53" y="10"/>
                    <a:pt x="48" y="9"/>
                    <a:pt x="49" y="12"/>
                  </a:cubicBezTo>
                  <a:cubicBezTo>
                    <a:pt x="46" y="12"/>
                    <a:pt x="42" y="10"/>
                    <a:pt x="39" y="12"/>
                  </a:cubicBezTo>
                  <a:cubicBezTo>
                    <a:pt x="42" y="12"/>
                    <a:pt x="40" y="13"/>
                    <a:pt x="42" y="15"/>
                  </a:cubicBezTo>
                  <a:cubicBezTo>
                    <a:pt x="43" y="15"/>
                    <a:pt x="44" y="15"/>
                    <a:pt x="45" y="16"/>
                  </a:cubicBezTo>
                  <a:cubicBezTo>
                    <a:pt x="44" y="17"/>
                    <a:pt x="47" y="18"/>
                    <a:pt x="45" y="20"/>
                  </a:cubicBezTo>
                  <a:cubicBezTo>
                    <a:pt x="45" y="16"/>
                    <a:pt x="39" y="18"/>
                    <a:pt x="36" y="17"/>
                  </a:cubicBezTo>
                  <a:cubicBezTo>
                    <a:pt x="36" y="16"/>
                    <a:pt x="37" y="16"/>
                    <a:pt x="38" y="15"/>
                  </a:cubicBezTo>
                  <a:cubicBezTo>
                    <a:pt x="33" y="13"/>
                    <a:pt x="25" y="14"/>
                    <a:pt x="24" y="20"/>
                  </a:cubicBezTo>
                  <a:cubicBezTo>
                    <a:pt x="26" y="19"/>
                    <a:pt x="27" y="22"/>
                    <a:pt x="25" y="23"/>
                  </a:cubicBezTo>
                  <a:cubicBezTo>
                    <a:pt x="25" y="23"/>
                    <a:pt x="24" y="23"/>
                    <a:pt x="24" y="23"/>
                  </a:cubicBezTo>
                  <a:cubicBezTo>
                    <a:pt x="24" y="20"/>
                    <a:pt x="22" y="18"/>
                    <a:pt x="18" y="17"/>
                  </a:cubicBezTo>
                  <a:cubicBezTo>
                    <a:pt x="16" y="17"/>
                    <a:pt x="17" y="18"/>
                    <a:pt x="16" y="19"/>
                  </a:cubicBezTo>
                  <a:cubicBezTo>
                    <a:pt x="12" y="17"/>
                    <a:pt x="0" y="21"/>
                    <a:pt x="4" y="26"/>
                  </a:cubicBezTo>
                  <a:cubicBezTo>
                    <a:pt x="3" y="28"/>
                    <a:pt x="2" y="26"/>
                    <a:pt x="1" y="28"/>
                  </a:cubicBezTo>
                  <a:cubicBezTo>
                    <a:pt x="2" y="33"/>
                    <a:pt x="7" y="33"/>
                    <a:pt x="12" y="35"/>
                  </a:cubicBezTo>
                  <a:cubicBezTo>
                    <a:pt x="12" y="36"/>
                    <a:pt x="11" y="37"/>
                    <a:pt x="11" y="37"/>
                  </a:cubicBezTo>
                  <a:cubicBezTo>
                    <a:pt x="16" y="38"/>
                    <a:pt x="22" y="39"/>
                    <a:pt x="27" y="35"/>
                  </a:cubicBezTo>
                  <a:cubicBezTo>
                    <a:pt x="24" y="33"/>
                    <a:pt x="30" y="34"/>
                    <a:pt x="29" y="32"/>
                  </a:cubicBezTo>
                  <a:cubicBezTo>
                    <a:pt x="28" y="33"/>
                    <a:pt x="26" y="32"/>
                    <a:pt x="25" y="32"/>
                  </a:cubicBezTo>
                  <a:cubicBezTo>
                    <a:pt x="26" y="31"/>
                    <a:pt x="25" y="30"/>
                    <a:pt x="26" y="29"/>
                  </a:cubicBezTo>
                  <a:cubicBezTo>
                    <a:pt x="30" y="28"/>
                    <a:pt x="31" y="31"/>
                    <a:pt x="34" y="30"/>
                  </a:cubicBezTo>
                  <a:cubicBezTo>
                    <a:pt x="39" y="39"/>
                    <a:pt x="46" y="20"/>
                    <a:pt x="51" y="26"/>
                  </a:cubicBezTo>
                  <a:cubicBezTo>
                    <a:pt x="53" y="23"/>
                    <a:pt x="55" y="24"/>
                    <a:pt x="57" y="23"/>
                  </a:cubicBezTo>
                  <a:cubicBezTo>
                    <a:pt x="58" y="24"/>
                    <a:pt x="58" y="26"/>
                    <a:pt x="56" y="26"/>
                  </a:cubicBezTo>
                  <a:cubicBezTo>
                    <a:pt x="58" y="27"/>
                    <a:pt x="60" y="26"/>
                    <a:pt x="61" y="26"/>
                  </a:cubicBezTo>
                  <a:cubicBezTo>
                    <a:pt x="62" y="23"/>
                    <a:pt x="61" y="20"/>
                    <a:pt x="65" y="19"/>
                  </a:cubicBezTo>
                  <a:cubicBezTo>
                    <a:pt x="66" y="20"/>
                    <a:pt x="64" y="22"/>
                    <a:pt x="66" y="24"/>
                  </a:cubicBezTo>
                  <a:cubicBezTo>
                    <a:pt x="68" y="22"/>
                    <a:pt x="71" y="19"/>
                    <a:pt x="72" y="18"/>
                  </a:cubicBezTo>
                  <a:cubicBezTo>
                    <a:pt x="72" y="19"/>
                    <a:pt x="70" y="20"/>
                    <a:pt x="72" y="21"/>
                  </a:cubicBezTo>
                  <a:cubicBezTo>
                    <a:pt x="75" y="21"/>
                    <a:pt x="76" y="19"/>
                    <a:pt x="78" y="16"/>
                  </a:cubicBezTo>
                  <a:cubicBezTo>
                    <a:pt x="79" y="17"/>
                    <a:pt x="80" y="16"/>
                    <a:pt x="81" y="17"/>
                  </a:cubicBezTo>
                  <a:cubicBezTo>
                    <a:pt x="82" y="14"/>
                    <a:pt x="84" y="11"/>
                    <a:pt x="87" y="8"/>
                  </a:cubicBezTo>
                  <a:cubicBezTo>
                    <a:pt x="86" y="7"/>
                    <a:pt x="85" y="5"/>
                    <a:pt x="87" y="4"/>
                  </a:cubicBezTo>
                  <a:close/>
                  <a:moveTo>
                    <a:pt x="34" y="26"/>
                  </a:moveTo>
                  <a:cubicBezTo>
                    <a:pt x="30" y="25"/>
                    <a:pt x="34" y="21"/>
                    <a:pt x="36" y="24"/>
                  </a:cubicBezTo>
                  <a:cubicBezTo>
                    <a:pt x="35" y="24"/>
                    <a:pt x="36" y="25"/>
                    <a:pt x="34" y="26"/>
                  </a:cubicBezTo>
                  <a:close/>
                  <a:moveTo>
                    <a:pt x="53" y="20"/>
                  </a:moveTo>
                  <a:cubicBezTo>
                    <a:pt x="52" y="17"/>
                    <a:pt x="49" y="14"/>
                    <a:pt x="51" y="11"/>
                  </a:cubicBezTo>
                  <a:cubicBezTo>
                    <a:pt x="54" y="11"/>
                    <a:pt x="54" y="14"/>
                    <a:pt x="56" y="15"/>
                  </a:cubicBezTo>
                  <a:cubicBezTo>
                    <a:pt x="55" y="17"/>
                    <a:pt x="55" y="18"/>
                    <a:pt x="53" y="20"/>
                  </a:cubicBezTo>
                  <a:close/>
                  <a:moveTo>
                    <a:pt x="60" y="19"/>
                  </a:moveTo>
                  <a:cubicBezTo>
                    <a:pt x="59" y="17"/>
                    <a:pt x="57" y="15"/>
                    <a:pt x="60" y="14"/>
                  </a:cubicBezTo>
                  <a:cubicBezTo>
                    <a:pt x="61" y="14"/>
                    <a:pt x="61" y="15"/>
                    <a:pt x="62" y="15"/>
                  </a:cubicBezTo>
                  <a:cubicBezTo>
                    <a:pt x="62" y="16"/>
                    <a:pt x="61" y="19"/>
                    <a:pt x="60" y="1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0" name="Freeform 70"/>
            <p:cNvSpPr/>
            <p:nvPr/>
          </p:nvSpPr>
          <p:spPr bwMode="auto">
            <a:xfrm>
              <a:off x="6024563" y="3403601"/>
              <a:ext cx="104775" cy="73025"/>
            </a:xfrm>
            <a:custGeom>
              <a:avLst/>
              <a:gdLst>
                <a:gd name="T0" fmla="*/ 29 w 32"/>
                <a:gd name="T1" fmla="*/ 6 h 22"/>
                <a:gd name="T2" fmla="*/ 17 w 32"/>
                <a:gd name="T3" fmla="*/ 8 h 22"/>
                <a:gd name="T4" fmla="*/ 14 w 32"/>
                <a:gd name="T5" fmla="*/ 4 h 22"/>
                <a:gd name="T6" fmla="*/ 14 w 32"/>
                <a:gd name="T7" fmla="*/ 11 h 22"/>
                <a:gd name="T8" fmla="*/ 9 w 32"/>
                <a:gd name="T9" fmla="*/ 11 h 22"/>
                <a:gd name="T10" fmla="*/ 8 w 32"/>
                <a:gd name="T11" fmla="*/ 16 h 22"/>
                <a:gd name="T12" fmla="*/ 0 w 32"/>
                <a:gd name="T13" fmla="*/ 21 h 22"/>
                <a:gd name="T14" fmla="*/ 7 w 32"/>
                <a:gd name="T15" fmla="*/ 21 h 22"/>
                <a:gd name="T16" fmla="*/ 16 w 32"/>
                <a:gd name="T17" fmla="*/ 16 h 22"/>
                <a:gd name="T18" fmla="*/ 15 w 32"/>
                <a:gd name="T19" fmla="*/ 20 h 22"/>
                <a:gd name="T20" fmla="*/ 28 w 32"/>
                <a:gd name="T21" fmla="*/ 9 h 22"/>
                <a:gd name="T22" fmla="*/ 25 w 32"/>
                <a:gd name="T23" fmla="*/ 14 h 22"/>
                <a:gd name="T24" fmla="*/ 18 w 32"/>
                <a:gd name="T25" fmla="*/ 14 h 22"/>
                <a:gd name="T26" fmla="*/ 29 w 32"/>
                <a:gd name="T2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2">
                  <a:moveTo>
                    <a:pt x="29" y="6"/>
                  </a:moveTo>
                  <a:cubicBezTo>
                    <a:pt x="28" y="0"/>
                    <a:pt x="21" y="6"/>
                    <a:pt x="17" y="8"/>
                  </a:cubicBezTo>
                  <a:cubicBezTo>
                    <a:pt x="14" y="7"/>
                    <a:pt x="16" y="5"/>
                    <a:pt x="14" y="4"/>
                  </a:cubicBezTo>
                  <a:cubicBezTo>
                    <a:pt x="11" y="6"/>
                    <a:pt x="16" y="8"/>
                    <a:pt x="14" y="11"/>
                  </a:cubicBezTo>
                  <a:cubicBezTo>
                    <a:pt x="12" y="14"/>
                    <a:pt x="10" y="8"/>
                    <a:pt x="9" y="11"/>
                  </a:cubicBezTo>
                  <a:cubicBezTo>
                    <a:pt x="7" y="11"/>
                    <a:pt x="10" y="14"/>
                    <a:pt x="8" y="16"/>
                  </a:cubicBezTo>
                  <a:cubicBezTo>
                    <a:pt x="5" y="19"/>
                    <a:pt x="2" y="18"/>
                    <a:pt x="0" y="21"/>
                  </a:cubicBezTo>
                  <a:cubicBezTo>
                    <a:pt x="2" y="22"/>
                    <a:pt x="5" y="20"/>
                    <a:pt x="7" y="21"/>
                  </a:cubicBezTo>
                  <a:cubicBezTo>
                    <a:pt x="9" y="19"/>
                    <a:pt x="12" y="12"/>
                    <a:pt x="16" y="16"/>
                  </a:cubicBezTo>
                  <a:cubicBezTo>
                    <a:pt x="16" y="17"/>
                    <a:pt x="16" y="18"/>
                    <a:pt x="15" y="20"/>
                  </a:cubicBezTo>
                  <a:cubicBezTo>
                    <a:pt x="19" y="19"/>
                    <a:pt x="32" y="15"/>
                    <a:pt x="28" y="9"/>
                  </a:cubicBezTo>
                  <a:cubicBezTo>
                    <a:pt x="27" y="11"/>
                    <a:pt x="26" y="12"/>
                    <a:pt x="25" y="14"/>
                  </a:cubicBezTo>
                  <a:cubicBezTo>
                    <a:pt x="22" y="12"/>
                    <a:pt x="20" y="15"/>
                    <a:pt x="18" y="14"/>
                  </a:cubicBezTo>
                  <a:cubicBezTo>
                    <a:pt x="20" y="8"/>
                    <a:pt x="26" y="9"/>
                    <a:pt x="2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1" name="Freeform 71"/>
            <p:cNvSpPr/>
            <p:nvPr/>
          </p:nvSpPr>
          <p:spPr bwMode="auto">
            <a:xfrm>
              <a:off x="5699126" y="3457576"/>
              <a:ext cx="55563" cy="33338"/>
            </a:xfrm>
            <a:custGeom>
              <a:avLst/>
              <a:gdLst>
                <a:gd name="T0" fmla="*/ 17 w 17"/>
                <a:gd name="T1" fmla="*/ 4 h 10"/>
                <a:gd name="T2" fmla="*/ 12 w 17"/>
                <a:gd name="T3" fmla="*/ 0 h 10"/>
                <a:gd name="T4" fmla="*/ 7 w 17"/>
                <a:gd name="T5" fmla="*/ 0 h 10"/>
                <a:gd name="T6" fmla="*/ 6 w 17"/>
                <a:gd name="T7" fmla="*/ 4 h 10"/>
                <a:gd name="T8" fmla="*/ 4 w 17"/>
                <a:gd name="T9" fmla="*/ 6 h 10"/>
                <a:gd name="T10" fmla="*/ 0 w 17"/>
                <a:gd name="T11" fmla="*/ 3 h 10"/>
                <a:gd name="T12" fmla="*/ 1 w 17"/>
                <a:gd name="T13" fmla="*/ 7 h 10"/>
                <a:gd name="T14" fmla="*/ 6 w 17"/>
                <a:gd name="T15" fmla="*/ 10 h 10"/>
                <a:gd name="T16" fmla="*/ 17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17" y="4"/>
                  </a:moveTo>
                  <a:cubicBezTo>
                    <a:pt x="14" y="3"/>
                    <a:pt x="13" y="3"/>
                    <a:pt x="12" y="0"/>
                  </a:cubicBezTo>
                  <a:cubicBezTo>
                    <a:pt x="11" y="2"/>
                    <a:pt x="9" y="2"/>
                    <a:pt x="7" y="0"/>
                  </a:cubicBezTo>
                  <a:cubicBezTo>
                    <a:pt x="4" y="2"/>
                    <a:pt x="6" y="3"/>
                    <a:pt x="6" y="4"/>
                  </a:cubicBezTo>
                  <a:cubicBezTo>
                    <a:pt x="6" y="4"/>
                    <a:pt x="5" y="6"/>
                    <a:pt x="4" y="6"/>
                  </a:cubicBezTo>
                  <a:cubicBezTo>
                    <a:pt x="2" y="5"/>
                    <a:pt x="2" y="2"/>
                    <a:pt x="0" y="3"/>
                  </a:cubicBezTo>
                  <a:cubicBezTo>
                    <a:pt x="0" y="4"/>
                    <a:pt x="2" y="6"/>
                    <a:pt x="1" y="7"/>
                  </a:cubicBezTo>
                  <a:cubicBezTo>
                    <a:pt x="5" y="7"/>
                    <a:pt x="5" y="7"/>
                    <a:pt x="6" y="10"/>
                  </a:cubicBezTo>
                  <a:cubicBezTo>
                    <a:pt x="9" y="7"/>
                    <a:pt x="15" y="9"/>
                    <a:pt x="17"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02" name="文本框 401"/>
          <p:cNvSpPr txBox="1"/>
          <p:nvPr/>
        </p:nvSpPr>
        <p:spPr>
          <a:xfrm>
            <a:off x="1052830" y="941070"/>
            <a:ext cx="9963785" cy="3830955"/>
          </a:xfrm>
          <a:prstGeom prst="rect">
            <a:avLst/>
          </a:prstGeom>
          <a:solidFill>
            <a:schemeClr val="bg1"/>
          </a:solidFill>
        </p:spPr>
        <p:txBody>
          <a:bodyPr wrap="square">
            <a:spAutoFit/>
          </a:bodyPr>
          <a:lstStyle/>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时间过得像箭一样，太阳就像一条船。毕业论文即时结束也意味着我大学四年的大学生活即将结束。论文写作乏味而富有挑战性，指导老师的指导，同学和老师支持鼓励是我坚持完成论文来源。首先，我要感谢我的导师老师在论文开篇，初稿，设计提出宝贵意见，没有老师对我的辛苦栽培，并且严格的要求，我是不可能顺利完成我的论文。在这里，我还要感谢我的妈妈和爸爸，多少感恩的话想要对你们说，我想通过我的学习成果来回报你们，永远祝你们健康幸福！最后，我要感谢所有帮助过我的老师，同学和朋友，并度过了许多快乐和难忘的日子。我希望你们永远幸福快乐。</a:t>
            </a:r>
            <a:endParaRPr lang="zh-CN" altLang="en-US" dirty="0">
              <a:solidFill>
                <a:srgbClr val="C00000"/>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四年的时间很难在我的漫长的人生旅程中短暂，但短短的四年是最真诚的青年；最纯粹的岁月；最美丽的大学生活。我会记住大学的每一点，记住大学里每个可爱的人。</a:t>
            </a:r>
            <a:endParaRPr lang="zh-CN" altLang="en-US" dirty="0">
              <a:solidFill>
                <a:srgbClr val="C00000"/>
              </a:solidFill>
              <a:latin typeface="宋体" panose="02010600030101010101" pitchFamily="2" charset="-122"/>
              <a:ea typeface="宋体" panose="02010600030101010101" pitchFamily="2" charset="-122"/>
            </a:endParaRPr>
          </a:p>
        </p:txBody>
      </p:sp>
      <p:sp>
        <p:nvSpPr>
          <p:cNvPr id="405" name="矩形 404"/>
          <p:cNvSpPr/>
          <p:nvPr/>
        </p:nvSpPr>
        <p:spPr>
          <a:xfrm>
            <a:off x="393065" y="111125"/>
            <a:ext cx="2938145" cy="829945"/>
          </a:xfrm>
          <a:prstGeom prst="rect">
            <a:avLst/>
          </a:prstGeom>
        </p:spPr>
        <p:txBody>
          <a:bodyPr wrap="square">
            <a:spAutoFit/>
          </a:bodyPr>
          <a:lstStyle/>
          <a:p>
            <a:pPr algn="ctr" fontAlgn="auto">
              <a:spcBef>
                <a:spcPts val="0"/>
              </a:spcBef>
              <a:spcAft>
                <a:spcPts val="0"/>
              </a:spcAft>
              <a:defRPr/>
            </a:pPr>
            <a:r>
              <a:rPr lang="zh-CN" altLang="en-US" sz="4800" b="1" dirty="0">
                <a:solidFill>
                  <a:srgbClr val="C00000"/>
                </a:solidFill>
                <a:latin typeface="宋体" panose="02010600030101010101" pitchFamily="2" charset="-122"/>
                <a:ea typeface="宋体" panose="02010600030101010101" pitchFamily="2" charset="-122"/>
              </a:rPr>
              <a:t>致谢</a:t>
            </a:r>
            <a:endParaRPr lang="zh-CN" altLang="en-US" sz="4800" b="1"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5000" fill="hold" nodeType="afterEffect">
                                  <p:stCondLst>
                                    <p:cond delay="0"/>
                                  </p:stCondLst>
                                  <p:childTnLst>
                                    <p:animEffect transition="out" filter="fade">
                                      <p:cBhvr>
                                        <p:cTn id="6" dur="100" tmFilter="0, 0; .2, .5; .8, .5; 1, 0"/>
                                        <p:tgtEl>
                                          <p:spTgt spid="402"/>
                                        </p:tgtEl>
                                      </p:cBhvr>
                                    </p:animEffect>
                                    <p:animScale>
                                      <p:cBhvr>
                                        <p:cTn id="7" dur="50" autoRev="1" fill="hold"/>
                                        <p:tgtEl>
                                          <p:spTgt spid="40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a:grpSpLocks noChangeAspect="1"/>
          </p:cNvGrpSpPr>
          <p:nvPr/>
        </p:nvGrpSpPr>
        <p:grpSpPr bwMode="auto">
          <a:xfrm flipH="1">
            <a:off x="439827" y="396180"/>
            <a:ext cx="796925" cy="971550"/>
            <a:chOff x="2183" y="3502"/>
            <a:chExt cx="502" cy="612"/>
          </a:xfrm>
          <a:solidFill>
            <a:srgbClr val="C00000"/>
          </a:solidFill>
        </p:grpSpPr>
        <p:sp>
          <p:nvSpPr>
            <p:cNvPr id="5" name="Freeform 5"/>
            <p:cNvSpPr>
              <a:spLocks noEditPoints="1"/>
            </p:cNvSpPr>
            <p:nvPr/>
          </p:nvSpPr>
          <p:spPr bwMode="auto">
            <a:xfrm>
              <a:off x="2288" y="3593"/>
              <a:ext cx="397" cy="521"/>
            </a:xfrm>
            <a:custGeom>
              <a:avLst/>
              <a:gdLst>
                <a:gd name="T0" fmla="*/ 125 w 192"/>
                <a:gd name="T1" fmla="*/ 193 h 253"/>
                <a:gd name="T2" fmla="*/ 105 w 192"/>
                <a:gd name="T3" fmla="*/ 146 h 253"/>
                <a:gd name="T4" fmla="*/ 120 w 192"/>
                <a:gd name="T5" fmla="*/ 28 h 253"/>
                <a:gd name="T6" fmla="*/ 74 w 192"/>
                <a:gd name="T7" fmla="*/ 4 h 253"/>
                <a:gd name="T8" fmla="*/ 128 w 192"/>
                <a:gd name="T9" fmla="*/ 150 h 253"/>
                <a:gd name="T10" fmla="*/ 120 w 192"/>
                <a:gd name="T11" fmla="*/ 140 h 253"/>
                <a:gd name="T12" fmla="*/ 82 w 192"/>
                <a:gd name="T13" fmla="*/ 140 h 253"/>
                <a:gd name="T14" fmla="*/ 108 w 192"/>
                <a:gd name="T15" fmla="*/ 96 h 253"/>
                <a:gd name="T16" fmla="*/ 110 w 192"/>
                <a:gd name="T17" fmla="*/ 119 h 253"/>
                <a:gd name="T18" fmla="*/ 130 w 192"/>
                <a:gd name="T19" fmla="*/ 129 h 253"/>
                <a:gd name="T20" fmla="*/ 122 w 192"/>
                <a:gd name="T21" fmla="*/ 62 h 253"/>
                <a:gd name="T22" fmla="*/ 142 w 192"/>
                <a:gd name="T23" fmla="*/ 141 h 253"/>
                <a:gd name="T24" fmla="*/ 170 w 192"/>
                <a:gd name="T25" fmla="*/ 147 h 253"/>
                <a:gd name="T26" fmla="*/ 183 w 192"/>
                <a:gd name="T27" fmla="*/ 165 h 253"/>
                <a:gd name="T28" fmla="*/ 144 w 192"/>
                <a:gd name="T29" fmla="*/ 153 h 253"/>
                <a:gd name="T30" fmla="*/ 63 w 192"/>
                <a:gd name="T31" fmla="*/ 17 h 253"/>
                <a:gd name="T32" fmla="*/ 76 w 192"/>
                <a:gd name="T33" fmla="*/ 50 h 253"/>
                <a:gd name="T34" fmla="*/ 121 w 192"/>
                <a:gd name="T35" fmla="*/ 164 h 253"/>
                <a:gd name="T36" fmla="*/ 23 w 192"/>
                <a:gd name="T37" fmla="*/ 113 h 253"/>
                <a:gd name="T38" fmla="*/ 106 w 192"/>
                <a:gd name="T39" fmla="*/ 26 h 253"/>
                <a:gd name="T40" fmla="*/ 127 w 192"/>
                <a:gd name="T41" fmla="*/ 158 h 253"/>
                <a:gd name="T42" fmla="*/ 17 w 192"/>
                <a:gd name="T43" fmla="*/ 132 h 253"/>
                <a:gd name="T44" fmla="*/ 101 w 192"/>
                <a:gd name="T45" fmla="*/ 20 h 253"/>
                <a:gd name="T46" fmla="*/ 20 w 192"/>
                <a:gd name="T47" fmla="*/ 108 h 253"/>
                <a:gd name="T48" fmla="*/ 44 w 192"/>
                <a:gd name="T49" fmla="*/ 50 h 253"/>
                <a:gd name="T50" fmla="*/ 27 w 192"/>
                <a:gd name="T51" fmla="*/ 57 h 253"/>
                <a:gd name="T52" fmla="*/ 108 w 192"/>
                <a:gd name="T53" fmla="*/ 172 h 253"/>
                <a:gd name="T54" fmla="*/ 103 w 192"/>
                <a:gd name="T55" fmla="*/ 68 h 253"/>
                <a:gd name="T56" fmla="*/ 73 w 192"/>
                <a:gd name="T57" fmla="*/ 64 h 253"/>
                <a:gd name="T58" fmla="*/ 58 w 192"/>
                <a:gd name="T59" fmla="*/ 123 h 253"/>
                <a:gd name="T60" fmla="*/ 58 w 192"/>
                <a:gd name="T61" fmla="*/ 40 h 253"/>
                <a:gd name="T62" fmla="*/ 15 w 192"/>
                <a:gd name="T63" fmla="*/ 97 h 253"/>
                <a:gd name="T64" fmla="*/ 105 w 192"/>
                <a:gd name="T65" fmla="*/ 184 h 253"/>
                <a:gd name="T66" fmla="*/ 128 w 192"/>
                <a:gd name="T67" fmla="*/ 172 h 253"/>
                <a:gd name="T68" fmla="*/ 18 w 192"/>
                <a:gd name="T69" fmla="*/ 120 h 253"/>
                <a:gd name="T70" fmla="*/ 113 w 192"/>
                <a:gd name="T71" fmla="*/ 123 h 253"/>
                <a:gd name="T72" fmla="*/ 86 w 192"/>
                <a:gd name="T73" fmla="*/ 49 h 253"/>
                <a:gd name="T74" fmla="*/ 129 w 192"/>
                <a:gd name="T75" fmla="*/ 225 h 253"/>
                <a:gd name="T76" fmla="*/ 72 w 192"/>
                <a:gd name="T77" fmla="*/ 46 h 253"/>
                <a:gd name="T78" fmla="*/ 63 w 192"/>
                <a:gd name="T79" fmla="*/ 20 h 253"/>
                <a:gd name="T80" fmla="*/ 99 w 192"/>
                <a:gd name="T81" fmla="*/ 7 h 253"/>
                <a:gd name="T82" fmla="*/ 26 w 192"/>
                <a:gd name="T83" fmla="*/ 117 h 253"/>
                <a:gd name="T84" fmla="*/ 44 w 192"/>
                <a:gd name="T85" fmla="*/ 29 h 253"/>
                <a:gd name="T86" fmla="*/ 89 w 192"/>
                <a:gd name="T87" fmla="*/ 16 h 253"/>
                <a:gd name="T88" fmla="*/ 91 w 192"/>
                <a:gd name="T89" fmla="*/ 8 h 253"/>
                <a:gd name="T90" fmla="*/ 94 w 192"/>
                <a:gd name="T91" fmla="*/ 14 h 253"/>
                <a:gd name="T92" fmla="*/ 88 w 192"/>
                <a:gd name="T93" fmla="*/ 21 h 253"/>
                <a:gd name="T94" fmla="*/ 109 w 192"/>
                <a:gd name="T95" fmla="*/ 210 h 253"/>
                <a:gd name="T96" fmla="*/ 25 w 192"/>
                <a:gd name="T97" fmla="*/ 97 h 253"/>
                <a:gd name="T98" fmla="*/ 68 w 192"/>
                <a:gd name="T99" fmla="*/ 24 h 253"/>
                <a:gd name="T100" fmla="*/ 122 w 192"/>
                <a:gd name="T101" fmla="*/ 196 h 253"/>
                <a:gd name="T102" fmla="*/ 125 w 192"/>
                <a:gd name="T103" fmla="*/ 131 h 253"/>
                <a:gd name="T104" fmla="*/ 4 w 192"/>
                <a:gd name="T105" fmla="*/ 140 h 253"/>
                <a:gd name="T106" fmla="*/ 44 w 192"/>
                <a:gd name="T107" fmla="*/ 91 h 253"/>
                <a:gd name="T108" fmla="*/ 157 w 192"/>
                <a:gd name="T109" fmla="*/ 152 h 253"/>
                <a:gd name="T110" fmla="*/ 18 w 192"/>
                <a:gd name="T111" fmla="*/ 146 h 253"/>
                <a:gd name="T112" fmla="*/ 113 w 192"/>
                <a:gd name="T113" fmla="*/ 188 h 253"/>
                <a:gd name="T114" fmla="*/ 108 w 192"/>
                <a:gd name="T115" fmla="*/ 200 h 253"/>
                <a:gd name="T116" fmla="*/ 68 w 192"/>
                <a:gd name="T117" fmla="*/ 20 h 253"/>
                <a:gd name="T118" fmla="*/ 91 w 192"/>
                <a:gd name="T119" fmla="*/ 55 h 253"/>
                <a:gd name="T120" fmla="*/ 166 w 192"/>
                <a:gd name="T121" fmla="*/ 153 h 253"/>
                <a:gd name="T122" fmla="*/ 8 w 192"/>
                <a:gd name="T123" fmla="*/ 135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2" h="253">
                  <a:moveTo>
                    <a:pt x="151" y="106"/>
                  </a:moveTo>
                  <a:cubicBezTo>
                    <a:pt x="151" y="105"/>
                    <a:pt x="151" y="105"/>
                    <a:pt x="152" y="105"/>
                  </a:cubicBezTo>
                  <a:cubicBezTo>
                    <a:pt x="152" y="104"/>
                    <a:pt x="153" y="104"/>
                    <a:pt x="154" y="104"/>
                  </a:cubicBezTo>
                  <a:cubicBezTo>
                    <a:pt x="155" y="104"/>
                    <a:pt x="155" y="105"/>
                    <a:pt x="155" y="105"/>
                  </a:cubicBezTo>
                  <a:cubicBezTo>
                    <a:pt x="155" y="106"/>
                    <a:pt x="155" y="106"/>
                    <a:pt x="155" y="107"/>
                  </a:cubicBezTo>
                  <a:cubicBezTo>
                    <a:pt x="155" y="108"/>
                    <a:pt x="155" y="109"/>
                    <a:pt x="155" y="110"/>
                  </a:cubicBezTo>
                  <a:cubicBezTo>
                    <a:pt x="156" y="114"/>
                    <a:pt x="156" y="117"/>
                    <a:pt x="154" y="120"/>
                  </a:cubicBezTo>
                  <a:cubicBezTo>
                    <a:pt x="154" y="121"/>
                    <a:pt x="154" y="121"/>
                    <a:pt x="155" y="122"/>
                  </a:cubicBezTo>
                  <a:cubicBezTo>
                    <a:pt x="155" y="122"/>
                    <a:pt x="156" y="123"/>
                    <a:pt x="157" y="124"/>
                  </a:cubicBezTo>
                  <a:cubicBezTo>
                    <a:pt x="159" y="125"/>
                    <a:pt x="161" y="126"/>
                    <a:pt x="163" y="127"/>
                  </a:cubicBezTo>
                  <a:cubicBezTo>
                    <a:pt x="167" y="130"/>
                    <a:pt x="172" y="133"/>
                    <a:pt x="176" y="136"/>
                  </a:cubicBezTo>
                  <a:cubicBezTo>
                    <a:pt x="179" y="139"/>
                    <a:pt x="182" y="141"/>
                    <a:pt x="185" y="143"/>
                  </a:cubicBezTo>
                  <a:cubicBezTo>
                    <a:pt x="187" y="145"/>
                    <a:pt x="188" y="146"/>
                    <a:pt x="189" y="148"/>
                  </a:cubicBezTo>
                  <a:cubicBezTo>
                    <a:pt x="190" y="149"/>
                    <a:pt x="190" y="150"/>
                    <a:pt x="191" y="151"/>
                  </a:cubicBezTo>
                  <a:cubicBezTo>
                    <a:pt x="192" y="153"/>
                    <a:pt x="191" y="155"/>
                    <a:pt x="189" y="157"/>
                  </a:cubicBezTo>
                  <a:cubicBezTo>
                    <a:pt x="189" y="158"/>
                    <a:pt x="189" y="158"/>
                    <a:pt x="189" y="159"/>
                  </a:cubicBezTo>
                  <a:cubicBezTo>
                    <a:pt x="189" y="159"/>
                    <a:pt x="189" y="159"/>
                    <a:pt x="189" y="160"/>
                  </a:cubicBezTo>
                  <a:cubicBezTo>
                    <a:pt x="189" y="162"/>
                    <a:pt x="188" y="164"/>
                    <a:pt x="186" y="166"/>
                  </a:cubicBezTo>
                  <a:cubicBezTo>
                    <a:pt x="185" y="167"/>
                    <a:pt x="184" y="167"/>
                    <a:pt x="183" y="167"/>
                  </a:cubicBezTo>
                  <a:cubicBezTo>
                    <a:pt x="180" y="168"/>
                    <a:pt x="178" y="168"/>
                    <a:pt x="176" y="169"/>
                  </a:cubicBezTo>
                  <a:cubicBezTo>
                    <a:pt x="173" y="169"/>
                    <a:pt x="170" y="168"/>
                    <a:pt x="168" y="168"/>
                  </a:cubicBezTo>
                  <a:cubicBezTo>
                    <a:pt x="165" y="167"/>
                    <a:pt x="162" y="165"/>
                    <a:pt x="159" y="164"/>
                  </a:cubicBezTo>
                  <a:cubicBezTo>
                    <a:pt x="156" y="162"/>
                    <a:pt x="153" y="160"/>
                    <a:pt x="151" y="158"/>
                  </a:cubicBezTo>
                  <a:cubicBezTo>
                    <a:pt x="149" y="156"/>
                    <a:pt x="147" y="155"/>
                    <a:pt x="146" y="154"/>
                  </a:cubicBezTo>
                  <a:cubicBezTo>
                    <a:pt x="145" y="155"/>
                    <a:pt x="144" y="156"/>
                    <a:pt x="144" y="156"/>
                  </a:cubicBezTo>
                  <a:cubicBezTo>
                    <a:pt x="141" y="159"/>
                    <a:pt x="139" y="161"/>
                    <a:pt x="137" y="163"/>
                  </a:cubicBezTo>
                  <a:cubicBezTo>
                    <a:pt x="135" y="165"/>
                    <a:pt x="133" y="167"/>
                    <a:pt x="132" y="170"/>
                  </a:cubicBezTo>
                  <a:cubicBezTo>
                    <a:pt x="128" y="175"/>
                    <a:pt x="126" y="180"/>
                    <a:pt x="125" y="187"/>
                  </a:cubicBezTo>
                  <a:cubicBezTo>
                    <a:pt x="125" y="189"/>
                    <a:pt x="124" y="190"/>
                    <a:pt x="125" y="193"/>
                  </a:cubicBezTo>
                  <a:cubicBezTo>
                    <a:pt x="125" y="193"/>
                    <a:pt x="125" y="192"/>
                    <a:pt x="125" y="192"/>
                  </a:cubicBezTo>
                  <a:cubicBezTo>
                    <a:pt x="126" y="192"/>
                    <a:pt x="126" y="193"/>
                    <a:pt x="127" y="193"/>
                  </a:cubicBezTo>
                  <a:cubicBezTo>
                    <a:pt x="127" y="194"/>
                    <a:pt x="127" y="194"/>
                    <a:pt x="126" y="194"/>
                  </a:cubicBezTo>
                  <a:cubicBezTo>
                    <a:pt x="126" y="195"/>
                    <a:pt x="125" y="195"/>
                    <a:pt x="125" y="195"/>
                  </a:cubicBezTo>
                  <a:cubicBezTo>
                    <a:pt x="125" y="195"/>
                    <a:pt x="125" y="196"/>
                    <a:pt x="125" y="196"/>
                  </a:cubicBezTo>
                  <a:cubicBezTo>
                    <a:pt x="125" y="201"/>
                    <a:pt x="125" y="205"/>
                    <a:pt x="126" y="210"/>
                  </a:cubicBezTo>
                  <a:cubicBezTo>
                    <a:pt x="127" y="213"/>
                    <a:pt x="129" y="216"/>
                    <a:pt x="130" y="220"/>
                  </a:cubicBezTo>
                  <a:cubicBezTo>
                    <a:pt x="131" y="222"/>
                    <a:pt x="132" y="224"/>
                    <a:pt x="133" y="226"/>
                  </a:cubicBezTo>
                  <a:cubicBezTo>
                    <a:pt x="133" y="227"/>
                    <a:pt x="133" y="228"/>
                    <a:pt x="132" y="229"/>
                  </a:cubicBezTo>
                  <a:cubicBezTo>
                    <a:pt x="131" y="230"/>
                    <a:pt x="131" y="231"/>
                    <a:pt x="130" y="232"/>
                  </a:cubicBezTo>
                  <a:cubicBezTo>
                    <a:pt x="128" y="233"/>
                    <a:pt x="125" y="235"/>
                    <a:pt x="123" y="237"/>
                  </a:cubicBezTo>
                  <a:cubicBezTo>
                    <a:pt x="119" y="240"/>
                    <a:pt x="115" y="244"/>
                    <a:pt x="111" y="247"/>
                  </a:cubicBezTo>
                  <a:cubicBezTo>
                    <a:pt x="110" y="249"/>
                    <a:pt x="109" y="250"/>
                    <a:pt x="108" y="252"/>
                  </a:cubicBezTo>
                  <a:cubicBezTo>
                    <a:pt x="108" y="253"/>
                    <a:pt x="107" y="253"/>
                    <a:pt x="106" y="253"/>
                  </a:cubicBezTo>
                  <a:cubicBezTo>
                    <a:pt x="106" y="253"/>
                    <a:pt x="105" y="253"/>
                    <a:pt x="104" y="252"/>
                  </a:cubicBezTo>
                  <a:cubicBezTo>
                    <a:pt x="104" y="251"/>
                    <a:pt x="103" y="250"/>
                    <a:pt x="103" y="249"/>
                  </a:cubicBezTo>
                  <a:cubicBezTo>
                    <a:pt x="100" y="245"/>
                    <a:pt x="99" y="241"/>
                    <a:pt x="98" y="236"/>
                  </a:cubicBezTo>
                  <a:cubicBezTo>
                    <a:pt x="98" y="236"/>
                    <a:pt x="98" y="235"/>
                    <a:pt x="98" y="235"/>
                  </a:cubicBezTo>
                  <a:cubicBezTo>
                    <a:pt x="95" y="227"/>
                    <a:pt x="93" y="219"/>
                    <a:pt x="94" y="211"/>
                  </a:cubicBezTo>
                  <a:cubicBezTo>
                    <a:pt x="94" y="204"/>
                    <a:pt x="95" y="196"/>
                    <a:pt x="97" y="189"/>
                  </a:cubicBezTo>
                  <a:cubicBezTo>
                    <a:pt x="98" y="184"/>
                    <a:pt x="100" y="179"/>
                    <a:pt x="103" y="174"/>
                  </a:cubicBezTo>
                  <a:cubicBezTo>
                    <a:pt x="103" y="174"/>
                    <a:pt x="103" y="174"/>
                    <a:pt x="103" y="174"/>
                  </a:cubicBezTo>
                  <a:cubicBezTo>
                    <a:pt x="101" y="174"/>
                    <a:pt x="101" y="173"/>
                    <a:pt x="100" y="171"/>
                  </a:cubicBezTo>
                  <a:cubicBezTo>
                    <a:pt x="100" y="170"/>
                    <a:pt x="100" y="169"/>
                    <a:pt x="100" y="167"/>
                  </a:cubicBezTo>
                  <a:cubicBezTo>
                    <a:pt x="100" y="165"/>
                    <a:pt x="100" y="163"/>
                    <a:pt x="101" y="161"/>
                  </a:cubicBezTo>
                  <a:cubicBezTo>
                    <a:pt x="101" y="159"/>
                    <a:pt x="102" y="157"/>
                    <a:pt x="102" y="155"/>
                  </a:cubicBezTo>
                  <a:cubicBezTo>
                    <a:pt x="104" y="153"/>
                    <a:pt x="105" y="150"/>
                    <a:pt x="106" y="147"/>
                  </a:cubicBezTo>
                  <a:cubicBezTo>
                    <a:pt x="107" y="147"/>
                    <a:pt x="107" y="147"/>
                    <a:pt x="107" y="146"/>
                  </a:cubicBezTo>
                  <a:cubicBezTo>
                    <a:pt x="106" y="146"/>
                    <a:pt x="106" y="146"/>
                    <a:pt x="105" y="146"/>
                  </a:cubicBezTo>
                  <a:cubicBezTo>
                    <a:pt x="99" y="145"/>
                    <a:pt x="92" y="145"/>
                    <a:pt x="86" y="145"/>
                  </a:cubicBezTo>
                  <a:cubicBezTo>
                    <a:pt x="82" y="145"/>
                    <a:pt x="79" y="145"/>
                    <a:pt x="76" y="146"/>
                  </a:cubicBezTo>
                  <a:cubicBezTo>
                    <a:pt x="72" y="147"/>
                    <a:pt x="68" y="149"/>
                    <a:pt x="64" y="151"/>
                  </a:cubicBezTo>
                  <a:cubicBezTo>
                    <a:pt x="62" y="152"/>
                    <a:pt x="61" y="151"/>
                    <a:pt x="60" y="149"/>
                  </a:cubicBezTo>
                  <a:cubicBezTo>
                    <a:pt x="60" y="149"/>
                    <a:pt x="59" y="149"/>
                    <a:pt x="59" y="149"/>
                  </a:cubicBezTo>
                  <a:cubicBezTo>
                    <a:pt x="55" y="150"/>
                    <a:pt x="52" y="151"/>
                    <a:pt x="48" y="153"/>
                  </a:cubicBezTo>
                  <a:cubicBezTo>
                    <a:pt x="48" y="154"/>
                    <a:pt x="48" y="154"/>
                    <a:pt x="47" y="154"/>
                  </a:cubicBezTo>
                  <a:cubicBezTo>
                    <a:pt x="47" y="155"/>
                    <a:pt x="46" y="155"/>
                    <a:pt x="46" y="155"/>
                  </a:cubicBezTo>
                  <a:cubicBezTo>
                    <a:pt x="45" y="154"/>
                    <a:pt x="45" y="155"/>
                    <a:pt x="44" y="155"/>
                  </a:cubicBezTo>
                  <a:cubicBezTo>
                    <a:pt x="40" y="157"/>
                    <a:pt x="37" y="158"/>
                    <a:pt x="32" y="159"/>
                  </a:cubicBezTo>
                  <a:cubicBezTo>
                    <a:pt x="30" y="160"/>
                    <a:pt x="28" y="160"/>
                    <a:pt x="25" y="160"/>
                  </a:cubicBezTo>
                  <a:cubicBezTo>
                    <a:pt x="21" y="161"/>
                    <a:pt x="17" y="159"/>
                    <a:pt x="13" y="157"/>
                  </a:cubicBezTo>
                  <a:cubicBezTo>
                    <a:pt x="12" y="156"/>
                    <a:pt x="10" y="155"/>
                    <a:pt x="9" y="153"/>
                  </a:cubicBezTo>
                  <a:cubicBezTo>
                    <a:pt x="6" y="151"/>
                    <a:pt x="4" y="148"/>
                    <a:pt x="3" y="144"/>
                  </a:cubicBezTo>
                  <a:cubicBezTo>
                    <a:pt x="2" y="141"/>
                    <a:pt x="1" y="137"/>
                    <a:pt x="1" y="134"/>
                  </a:cubicBezTo>
                  <a:cubicBezTo>
                    <a:pt x="0" y="126"/>
                    <a:pt x="1" y="119"/>
                    <a:pt x="2" y="111"/>
                  </a:cubicBezTo>
                  <a:cubicBezTo>
                    <a:pt x="2" y="104"/>
                    <a:pt x="4" y="98"/>
                    <a:pt x="5" y="91"/>
                  </a:cubicBezTo>
                  <a:cubicBezTo>
                    <a:pt x="8" y="82"/>
                    <a:pt x="11" y="73"/>
                    <a:pt x="14" y="65"/>
                  </a:cubicBezTo>
                  <a:cubicBezTo>
                    <a:pt x="17" y="58"/>
                    <a:pt x="20" y="52"/>
                    <a:pt x="23" y="46"/>
                  </a:cubicBezTo>
                  <a:cubicBezTo>
                    <a:pt x="28" y="37"/>
                    <a:pt x="34" y="28"/>
                    <a:pt x="41" y="21"/>
                  </a:cubicBezTo>
                  <a:cubicBezTo>
                    <a:pt x="47" y="15"/>
                    <a:pt x="53" y="10"/>
                    <a:pt x="61" y="6"/>
                  </a:cubicBezTo>
                  <a:cubicBezTo>
                    <a:pt x="69" y="2"/>
                    <a:pt x="77" y="0"/>
                    <a:pt x="86" y="0"/>
                  </a:cubicBezTo>
                  <a:cubicBezTo>
                    <a:pt x="87" y="1"/>
                    <a:pt x="88" y="0"/>
                    <a:pt x="89" y="0"/>
                  </a:cubicBezTo>
                  <a:cubicBezTo>
                    <a:pt x="93" y="0"/>
                    <a:pt x="97" y="1"/>
                    <a:pt x="101" y="1"/>
                  </a:cubicBezTo>
                  <a:cubicBezTo>
                    <a:pt x="102" y="2"/>
                    <a:pt x="104" y="2"/>
                    <a:pt x="105" y="2"/>
                  </a:cubicBezTo>
                  <a:cubicBezTo>
                    <a:pt x="109" y="3"/>
                    <a:pt x="113" y="5"/>
                    <a:pt x="115" y="9"/>
                  </a:cubicBezTo>
                  <a:cubicBezTo>
                    <a:pt x="115" y="9"/>
                    <a:pt x="115" y="10"/>
                    <a:pt x="115" y="10"/>
                  </a:cubicBezTo>
                  <a:cubicBezTo>
                    <a:pt x="118" y="14"/>
                    <a:pt x="120" y="18"/>
                    <a:pt x="120" y="23"/>
                  </a:cubicBezTo>
                  <a:cubicBezTo>
                    <a:pt x="120" y="25"/>
                    <a:pt x="120" y="27"/>
                    <a:pt x="120" y="28"/>
                  </a:cubicBezTo>
                  <a:cubicBezTo>
                    <a:pt x="121" y="28"/>
                    <a:pt x="121" y="29"/>
                    <a:pt x="121" y="29"/>
                  </a:cubicBezTo>
                  <a:cubicBezTo>
                    <a:pt x="122" y="29"/>
                    <a:pt x="122" y="30"/>
                    <a:pt x="122" y="31"/>
                  </a:cubicBezTo>
                  <a:cubicBezTo>
                    <a:pt x="122" y="32"/>
                    <a:pt x="122" y="32"/>
                    <a:pt x="121" y="33"/>
                  </a:cubicBezTo>
                  <a:cubicBezTo>
                    <a:pt x="121" y="33"/>
                    <a:pt x="121" y="34"/>
                    <a:pt x="121" y="34"/>
                  </a:cubicBezTo>
                  <a:cubicBezTo>
                    <a:pt x="121" y="34"/>
                    <a:pt x="121" y="35"/>
                    <a:pt x="121" y="35"/>
                  </a:cubicBezTo>
                  <a:cubicBezTo>
                    <a:pt x="121" y="37"/>
                    <a:pt x="121" y="38"/>
                    <a:pt x="121" y="39"/>
                  </a:cubicBezTo>
                  <a:cubicBezTo>
                    <a:pt x="121" y="46"/>
                    <a:pt x="123" y="53"/>
                    <a:pt x="125" y="60"/>
                  </a:cubicBezTo>
                  <a:cubicBezTo>
                    <a:pt x="126" y="65"/>
                    <a:pt x="128" y="69"/>
                    <a:pt x="130" y="73"/>
                  </a:cubicBezTo>
                  <a:cubicBezTo>
                    <a:pt x="132" y="77"/>
                    <a:pt x="134" y="81"/>
                    <a:pt x="136" y="85"/>
                  </a:cubicBezTo>
                  <a:cubicBezTo>
                    <a:pt x="137" y="85"/>
                    <a:pt x="137" y="85"/>
                    <a:pt x="137" y="86"/>
                  </a:cubicBezTo>
                  <a:cubicBezTo>
                    <a:pt x="141" y="90"/>
                    <a:pt x="144" y="93"/>
                    <a:pt x="147" y="97"/>
                  </a:cubicBezTo>
                  <a:cubicBezTo>
                    <a:pt x="148" y="98"/>
                    <a:pt x="149" y="99"/>
                    <a:pt x="150" y="100"/>
                  </a:cubicBezTo>
                  <a:cubicBezTo>
                    <a:pt x="152" y="101"/>
                    <a:pt x="152" y="103"/>
                    <a:pt x="150" y="104"/>
                  </a:cubicBezTo>
                  <a:cubicBezTo>
                    <a:pt x="150" y="105"/>
                    <a:pt x="151" y="105"/>
                    <a:pt x="151" y="106"/>
                  </a:cubicBezTo>
                  <a:close/>
                  <a:moveTo>
                    <a:pt x="29" y="119"/>
                  </a:moveTo>
                  <a:cubicBezTo>
                    <a:pt x="30" y="119"/>
                    <a:pt x="30" y="118"/>
                    <a:pt x="31" y="118"/>
                  </a:cubicBezTo>
                  <a:cubicBezTo>
                    <a:pt x="32" y="117"/>
                    <a:pt x="33" y="117"/>
                    <a:pt x="35" y="117"/>
                  </a:cubicBezTo>
                  <a:cubicBezTo>
                    <a:pt x="35" y="117"/>
                    <a:pt x="36" y="117"/>
                    <a:pt x="37" y="117"/>
                  </a:cubicBezTo>
                  <a:cubicBezTo>
                    <a:pt x="37" y="116"/>
                    <a:pt x="37" y="116"/>
                    <a:pt x="37" y="116"/>
                  </a:cubicBezTo>
                  <a:cubicBezTo>
                    <a:pt x="39" y="116"/>
                    <a:pt x="39" y="114"/>
                    <a:pt x="40" y="113"/>
                  </a:cubicBezTo>
                  <a:cubicBezTo>
                    <a:pt x="39" y="113"/>
                    <a:pt x="38" y="113"/>
                    <a:pt x="37" y="113"/>
                  </a:cubicBezTo>
                  <a:cubicBezTo>
                    <a:pt x="34" y="115"/>
                    <a:pt x="32" y="117"/>
                    <a:pt x="29" y="119"/>
                  </a:cubicBezTo>
                  <a:cubicBezTo>
                    <a:pt x="29" y="119"/>
                    <a:pt x="29" y="119"/>
                    <a:pt x="29" y="119"/>
                  </a:cubicBezTo>
                  <a:cubicBezTo>
                    <a:pt x="28" y="120"/>
                    <a:pt x="27" y="121"/>
                    <a:pt x="26" y="122"/>
                  </a:cubicBezTo>
                  <a:cubicBezTo>
                    <a:pt x="27" y="121"/>
                    <a:pt x="28" y="120"/>
                    <a:pt x="29" y="119"/>
                  </a:cubicBezTo>
                  <a:close/>
                  <a:moveTo>
                    <a:pt x="36" y="31"/>
                  </a:moveTo>
                  <a:cubicBezTo>
                    <a:pt x="36" y="30"/>
                    <a:pt x="37" y="30"/>
                    <a:pt x="37" y="29"/>
                  </a:cubicBezTo>
                  <a:cubicBezTo>
                    <a:pt x="44" y="21"/>
                    <a:pt x="52" y="14"/>
                    <a:pt x="62" y="9"/>
                  </a:cubicBezTo>
                  <a:cubicBezTo>
                    <a:pt x="66" y="7"/>
                    <a:pt x="70" y="5"/>
                    <a:pt x="74" y="4"/>
                  </a:cubicBezTo>
                  <a:cubicBezTo>
                    <a:pt x="74" y="4"/>
                    <a:pt x="74" y="4"/>
                    <a:pt x="75" y="3"/>
                  </a:cubicBezTo>
                  <a:cubicBezTo>
                    <a:pt x="73" y="4"/>
                    <a:pt x="72" y="4"/>
                    <a:pt x="71" y="4"/>
                  </a:cubicBezTo>
                  <a:cubicBezTo>
                    <a:pt x="65" y="6"/>
                    <a:pt x="59" y="9"/>
                    <a:pt x="54" y="12"/>
                  </a:cubicBezTo>
                  <a:cubicBezTo>
                    <a:pt x="47" y="17"/>
                    <a:pt x="41" y="23"/>
                    <a:pt x="36" y="30"/>
                  </a:cubicBezTo>
                  <a:cubicBezTo>
                    <a:pt x="36" y="30"/>
                    <a:pt x="36" y="30"/>
                    <a:pt x="36" y="31"/>
                  </a:cubicBezTo>
                  <a:cubicBezTo>
                    <a:pt x="35" y="31"/>
                    <a:pt x="35" y="31"/>
                    <a:pt x="35" y="31"/>
                  </a:cubicBezTo>
                  <a:cubicBezTo>
                    <a:pt x="35" y="31"/>
                    <a:pt x="35" y="31"/>
                    <a:pt x="35" y="31"/>
                  </a:cubicBezTo>
                  <a:cubicBezTo>
                    <a:pt x="35" y="31"/>
                    <a:pt x="35" y="31"/>
                    <a:pt x="36" y="31"/>
                  </a:cubicBezTo>
                  <a:close/>
                  <a:moveTo>
                    <a:pt x="118" y="45"/>
                  </a:moveTo>
                  <a:cubicBezTo>
                    <a:pt x="118" y="45"/>
                    <a:pt x="118" y="45"/>
                    <a:pt x="118" y="45"/>
                  </a:cubicBezTo>
                  <a:cubicBezTo>
                    <a:pt x="118" y="45"/>
                    <a:pt x="118" y="45"/>
                    <a:pt x="118" y="45"/>
                  </a:cubicBezTo>
                  <a:cubicBezTo>
                    <a:pt x="117" y="48"/>
                    <a:pt x="116" y="52"/>
                    <a:pt x="115" y="55"/>
                  </a:cubicBezTo>
                  <a:cubicBezTo>
                    <a:pt x="114" y="59"/>
                    <a:pt x="113" y="63"/>
                    <a:pt x="111" y="67"/>
                  </a:cubicBezTo>
                  <a:cubicBezTo>
                    <a:pt x="111" y="67"/>
                    <a:pt x="111" y="67"/>
                    <a:pt x="111" y="67"/>
                  </a:cubicBezTo>
                  <a:cubicBezTo>
                    <a:pt x="111" y="68"/>
                    <a:pt x="111" y="68"/>
                    <a:pt x="111" y="69"/>
                  </a:cubicBezTo>
                  <a:cubicBezTo>
                    <a:pt x="108" y="75"/>
                    <a:pt x="106" y="81"/>
                    <a:pt x="103" y="87"/>
                  </a:cubicBezTo>
                  <a:cubicBezTo>
                    <a:pt x="100" y="92"/>
                    <a:pt x="98" y="96"/>
                    <a:pt x="95" y="100"/>
                  </a:cubicBezTo>
                  <a:cubicBezTo>
                    <a:pt x="92" y="103"/>
                    <a:pt x="90" y="106"/>
                    <a:pt x="88" y="110"/>
                  </a:cubicBezTo>
                  <a:cubicBezTo>
                    <a:pt x="88" y="110"/>
                    <a:pt x="87" y="111"/>
                    <a:pt x="87" y="111"/>
                  </a:cubicBezTo>
                  <a:cubicBezTo>
                    <a:pt x="82" y="119"/>
                    <a:pt x="76" y="126"/>
                    <a:pt x="70" y="134"/>
                  </a:cubicBezTo>
                  <a:cubicBezTo>
                    <a:pt x="65" y="139"/>
                    <a:pt x="60" y="144"/>
                    <a:pt x="54" y="148"/>
                  </a:cubicBezTo>
                  <a:cubicBezTo>
                    <a:pt x="54" y="148"/>
                    <a:pt x="54" y="148"/>
                    <a:pt x="54" y="149"/>
                  </a:cubicBezTo>
                  <a:cubicBezTo>
                    <a:pt x="55" y="148"/>
                    <a:pt x="55" y="148"/>
                    <a:pt x="55" y="148"/>
                  </a:cubicBezTo>
                  <a:cubicBezTo>
                    <a:pt x="57" y="148"/>
                    <a:pt x="59" y="147"/>
                    <a:pt x="61" y="146"/>
                  </a:cubicBezTo>
                  <a:cubicBezTo>
                    <a:pt x="68" y="144"/>
                    <a:pt x="75" y="143"/>
                    <a:pt x="82" y="143"/>
                  </a:cubicBezTo>
                  <a:cubicBezTo>
                    <a:pt x="91" y="142"/>
                    <a:pt x="99" y="142"/>
                    <a:pt x="107" y="143"/>
                  </a:cubicBezTo>
                  <a:cubicBezTo>
                    <a:pt x="114" y="144"/>
                    <a:pt x="121" y="145"/>
                    <a:pt x="127" y="147"/>
                  </a:cubicBezTo>
                  <a:cubicBezTo>
                    <a:pt x="128" y="147"/>
                    <a:pt x="128" y="148"/>
                    <a:pt x="129" y="148"/>
                  </a:cubicBezTo>
                  <a:cubicBezTo>
                    <a:pt x="129" y="148"/>
                    <a:pt x="129" y="149"/>
                    <a:pt x="128" y="150"/>
                  </a:cubicBezTo>
                  <a:cubicBezTo>
                    <a:pt x="128" y="150"/>
                    <a:pt x="128" y="150"/>
                    <a:pt x="128" y="150"/>
                  </a:cubicBezTo>
                  <a:cubicBezTo>
                    <a:pt x="126" y="150"/>
                    <a:pt x="125" y="151"/>
                    <a:pt x="123" y="151"/>
                  </a:cubicBezTo>
                  <a:cubicBezTo>
                    <a:pt x="118" y="152"/>
                    <a:pt x="113" y="154"/>
                    <a:pt x="108" y="157"/>
                  </a:cubicBezTo>
                  <a:cubicBezTo>
                    <a:pt x="108" y="157"/>
                    <a:pt x="108" y="157"/>
                    <a:pt x="108" y="157"/>
                  </a:cubicBezTo>
                  <a:cubicBezTo>
                    <a:pt x="108" y="157"/>
                    <a:pt x="109" y="157"/>
                    <a:pt x="109" y="157"/>
                  </a:cubicBezTo>
                  <a:cubicBezTo>
                    <a:pt x="110" y="157"/>
                    <a:pt x="112" y="157"/>
                    <a:pt x="113" y="156"/>
                  </a:cubicBezTo>
                  <a:cubicBezTo>
                    <a:pt x="118" y="155"/>
                    <a:pt x="123" y="154"/>
                    <a:pt x="128" y="152"/>
                  </a:cubicBezTo>
                  <a:cubicBezTo>
                    <a:pt x="129" y="152"/>
                    <a:pt x="130" y="151"/>
                    <a:pt x="131" y="151"/>
                  </a:cubicBezTo>
                  <a:cubicBezTo>
                    <a:pt x="130" y="149"/>
                    <a:pt x="130" y="148"/>
                    <a:pt x="132" y="147"/>
                  </a:cubicBezTo>
                  <a:cubicBezTo>
                    <a:pt x="134" y="145"/>
                    <a:pt x="136" y="144"/>
                    <a:pt x="138" y="142"/>
                  </a:cubicBezTo>
                  <a:cubicBezTo>
                    <a:pt x="138" y="142"/>
                    <a:pt x="138" y="142"/>
                    <a:pt x="138" y="141"/>
                  </a:cubicBezTo>
                  <a:cubicBezTo>
                    <a:pt x="138" y="141"/>
                    <a:pt x="138" y="141"/>
                    <a:pt x="138" y="141"/>
                  </a:cubicBezTo>
                  <a:cubicBezTo>
                    <a:pt x="137" y="141"/>
                    <a:pt x="137" y="141"/>
                    <a:pt x="137" y="141"/>
                  </a:cubicBezTo>
                  <a:cubicBezTo>
                    <a:pt x="137" y="142"/>
                    <a:pt x="136" y="142"/>
                    <a:pt x="135" y="142"/>
                  </a:cubicBezTo>
                  <a:cubicBezTo>
                    <a:pt x="134" y="143"/>
                    <a:pt x="133" y="142"/>
                    <a:pt x="133" y="142"/>
                  </a:cubicBezTo>
                  <a:cubicBezTo>
                    <a:pt x="132" y="141"/>
                    <a:pt x="132" y="140"/>
                    <a:pt x="133" y="139"/>
                  </a:cubicBezTo>
                  <a:cubicBezTo>
                    <a:pt x="133" y="139"/>
                    <a:pt x="133" y="138"/>
                    <a:pt x="134" y="138"/>
                  </a:cubicBezTo>
                  <a:cubicBezTo>
                    <a:pt x="134" y="137"/>
                    <a:pt x="134" y="137"/>
                    <a:pt x="135" y="136"/>
                  </a:cubicBezTo>
                  <a:cubicBezTo>
                    <a:pt x="134" y="136"/>
                    <a:pt x="134" y="137"/>
                    <a:pt x="133" y="137"/>
                  </a:cubicBezTo>
                  <a:cubicBezTo>
                    <a:pt x="133" y="138"/>
                    <a:pt x="132" y="138"/>
                    <a:pt x="131" y="139"/>
                  </a:cubicBezTo>
                  <a:cubicBezTo>
                    <a:pt x="131" y="139"/>
                    <a:pt x="130" y="139"/>
                    <a:pt x="129" y="139"/>
                  </a:cubicBezTo>
                  <a:cubicBezTo>
                    <a:pt x="129" y="138"/>
                    <a:pt x="129" y="138"/>
                    <a:pt x="129" y="137"/>
                  </a:cubicBezTo>
                  <a:cubicBezTo>
                    <a:pt x="129" y="137"/>
                    <a:pt x="129" y="136"/>
                    <a:pt x="129" y="136"/>
                  </a:cubicBezTo>
                  <a:cubicBezTo>
                    <a:pt x="130" y="136"/>
                    <a:pt x="130" y="135"/>
                    <a:pt x="130" y="135"/>
                  </a:cubicBezTo>
                  <a:cubicBezTo>
                    <a:pt x="129" y="135"/>
                    <a:pt x="129" y="135"/>
                    <a:pt x="128" y="135"/>
                  </a:cubicBezTo>
                  <a:cubicBezTo>
                    <a:pt x="128" y="135"/>
                    <a:pt x="127" y="136"/>
                    <a:pt x="127" y="136"/>
                  </a:cubicBezTo>
                  <a:cubicBezTo>
                    <a:pt x="126" y="136"/>
                    <a:pt x="126" y="136"/>
                    <a:pt x="126" y="136"/>
                  </a:cubicBezTo>
                  <a:cubicBezTo>
                    <a:pt x="124" y="137"/>
                    <a:pt x="123" y="138"/>
                    <a:pt x="122" y="139"/>
                  </a:cubicBezTo>
                  <a:cubicBezTo>
                    <a:pt x="121" y="140"/>
                    <a:pt x="121" y="140"/>
                    <a:pt x="120" y="140"/>
                  </a:cubicBezTo>
                  <a:cubicBezTo>
                    <a:pt x="119" y="140"/>
                    <a:pt x="119" y="139"/>
                    <a:pt x="119" y="138"/>
                  </a:cubicBezTo>
                  <a:cubicBezTo>
                    <a:pt x="119" y="138"/>
                    <a:pt x="119" y="137"/>
                    <a:pt x="119" y="137"/>
                  </a:cubicBezTo>
                  <a:cubicBezTo>
                    <a:pt x="120" y="136"/>
                    <a:pt x="120" y="136"/>
                    <a:pt x="120" y="135"/>
                  </a:cubicBezTo>
                  <a:cubicBezTo>
                    <a:pt x="119" y="135"/>
                    <a:pt x="118" y="135"/>
                    <a:pt x="118" y="136"/>
                  </a:cubicBezTo>
                  <a:cubicBezTo>
                    <a:pt x="117" y="137"/>
                    <a:pt x="116" y="137"/>
                    <a:pt x="115" y="138"/>
                  </a:cubicBezTo>
                  <a:cubicBezTo>
                    <a:pt x="115" y="138"/>
                    <a:pt x="114" y="138"/>
                    <a:pt x="114" y="139"/>
                  </a:cubicBezTo>
                  <a:cubicBezTo>
                    <a:pt x="113" y="139"/>
                    <a:pt x="112" y="138"/>
                    <a:pt x="112" y="137"/>
                  </a:cubicBezTo>
                  <a:cubicBezTo>
                    <a:pt x="112" y="136"/>
                    <a:pt x="112" y="136"/>
                    <a:pt x="112" y="135"/>
                  </a:cubicBezTo>
                  <a:cubicBezTo>
                    <a:pt x="113" y="135"/>
                    <a:pt x="113" y="135"/>
                    <a:pt x="113" y="134"/>
                  </a:cubicBezTo>
                  <a:cubicBezTo>
                    <a:pt x="112" y="134"/>
                    <a:pt x="112" y="134"/>
                    <a:pt x="112" y="134"/>
                  </a:cubicBezTo>
                  <a:cubicBezTo>
                    <a:pt x="110" y="136"/>
                    <a:pt x="108" y="138"/>
                    <a:pt x="106" y="139"/>
                  </a:cubicBezTo>
                  <a:cubicBezTo>
                    <a:pt x="105" y="140"/>
                    <a:pt x="105" y="140"/>
                    <a:pt x="104" y="140"/>
                  </a:cubicBezTo>
                  <a:cubicBezTo>
                    <a:pt x="103" y="141"/>
                    <a:pt x="103" y="140"/>
                    <a:pt x="103" y="140"/>
                  </a:cubicBezTo>
                  <a:cubicBezTo>
                    <a:pt x="102" y="139"/>
                    <a:pt x="102" y="139"/>
                    <a:pt x="102" y="138"/>
                  </a:cubicBezTo>
                  <a:cubicBezTo>
                    <a:pt x="103" y="138"/>
                    <a:pt x="103" y="137"/>
                    <a:pt x="103" y="137"/>
                  </a:cubicBezTo>
                  <a:cubicBezTo>
                    <a:pt x="104" y="136"/>
                    <a:pt x="105" y="135"/>
                    <a:pt x="106" y="134"/>
                  </a:cubicBezTo>
                  <a:cubicBezTo>
                    <a:pt x="105" y="134"/>
                    <a:pt x="105" y="134"/>
                    <a:pt x="105" y="134"/>
                  </a:cubicBezTo>
                  <a:cubicBezTo>
                    <a:pt x="104" y="135"/>
                    <a:pt x="102" y="136"/>
                    <a:pt x="101" y="137"/>
                  </a:cubicBezTo>
                  <a:cubicBezTo>
                    <a:pt x="100" y="138"/>
                    <a:pt x="98" y="140"/>
                    <a:pt x="96" y="141"/>
                  </a:cubicBezTo>
                  <a:cubicBezTo>
                    <a:pt x="95" y="141"/>
                    <a:pt x="95" y="141"/>
                    <a:pt x="94" y="141"/>
                  </a:cubicBezTo>
                  <a:cubicBezTo>
                    <a:pt x="93" y="141"/>
                    <a:pt x="92" y="140"/>
                    <a:pt x="92" y="139"/>
                  </a:cubicBezTo>
                  <a:cubicBezTo>
                    <a:pt x="93" y="139"/>
                    <a:pt x="93" y="138"/>
                    <a:pt x="93" y="138"/>
                  </a:cubicBezTo>
                  <a:cubicBezTo>
                    <a:pt x="95" y="136"/>
                    <a:pt x="96" y="134"/>
                    <a:pt x="97" y="133"/>
                  </a:cubicBezTo>
                  <a:cubicBezTo>
                    <a:pt x="97" y="132"/>
                    <a:pt x="97" y="132"/>
                    <a:pt x="98" y="132"/>
                  </a:cubicBezTo>
                  <a:cubicBezTo>
                    <a:pt x="97" y="132"/>
                    <a:pt x="97" y="132"/>
                    <a:pt x="97" y="132"/>
                  </a:cubicBezTo>
                  <a:cubicBezTo>
                    <a:pt x="97" y="132"/>
                    <a:pt x="96" y="132"/>
                    <a:pt x="95" y="132"/>
                  </a:cubicBezTo>
                  <a:cubicBezTo>
                    <a:pt x="95" y="132"/>
                    <a:pt x="94" y="132"/>
                    <a:pt x="94" y="132"/>
                  </a:cubicBezTo>
                  <a:cubicBezTo>
                    <a:pt x="91" y="135"/>
                    <a:pt x="88" y="137"/>
                    <a:pt x="85" y="139"/>
                  </a:cubicBezTo>
                  <a:cubicBezTo>
                    <a:pt x="84" y="140"/>
                    <a:pt x="83" y="140"/>
                    <a:pt x="82" y="140"/>
                  </a:cubicBezTo>
                  <a:cubicBezTo>
                    <a:pt x="82" y="141"/>
                    <a:pt x="81" y="141"/>
                    <a:pt x="80" y="141"/>
                  </a:cubicBezTo>
                  <a:cubicBezTo>
                    <a:pt x="80" y="141"/>
                    <a:pt x="79" y="140"/>
                    <a:pt x="79" y="139"/>
                  </a:cubicBezTo>
                  <a:cubicBezTo>
                    <a:pt x="80" y="139"/>
                    <a:pt x="80" y="138"/>
                    <a:pt x="80" y="138"/>
                  </a:cubicBezTo>
                  <a:cubicBezTo>
                    <a:pt x="82" y="136"/>
                    <a:pt x="83" y="134"/>
                    <a:pt x="84" y="133"/>
                  </a:cubicBezTo>
                  <a:cubicBezTo>
                    <a:pt x="84" y="132"/>
                    <a:pt x="85" y="132"/>
                    <a:pt x="85" y="132"/>
                  </a:cubicBezTo>
                  <a:cubicBezTo>
                    <a:pt x="84" y="132"/>
                    <a:pt x="84" y="132"/>
                    <a:pt x="83" y="132"/>
                  </a:cubicBezTo>
                  <a:cubicBezTo>
                    <a:pt x="80" y="135"/>
                    <a:pt x="77" y="138"/>
                    <a:pt x="73" y="141"/>
                  </a:cubicBezTo>
                  <a:cubicBezTo>
                    <a:pt x="72" y="142"/>
                    <a:pt x="71" y="142"/>
                    <a:pt x="70" y="143"/>
                  </a:cubicBezTo>
                  <a:cubicBezTo>
                    <a:pt x="70" y="143"/>
                    <a:pt x="70" y="144"/>
                    <a:pt x="69" y="144"/>
                  </a:cubicBezTo>
                  <a:cubicBezTo>
                    <a:pt x="69" y="144"/>
                    <a:pt x="68" y="144"/>
                    <a:pt x="68" y="143"/>
                  </a:cubicBezTo>
                  <a:cubicBezTo>
                    <a:pt x="67" y="143"/>
                    <a:pt x="67" y="142"/>
                    <a:pt x="68" y="142"/>
                  </a:cubicBezTo>
                  <a:cubicBezTo>
                    <a:pt x="68" y="141"/>
                    <a:pt x="68" y="141"/>
                    <a:pt x="69" y="140"/>
                  </a:cubicBezTo>
                  <a:cubicBezTo>
                    <a:pt x="71" y="138"/>
                    <a:pt x="73" y="135"/>
                    <a:pt x="76" y="132"/>
                  </a:cubicBezTo>
                  <a:cubicBezTo>
                    <a:pt x="76" y="132"/>
                    <a:pt x="76" y="132"/>
                    <a:pt x="76" y="132"/>
                  </a:cubicBezTo>
                  <a:cubicBezTo>
                    <a:pt x="76" y="132"/>
                    <a:pt x="75" y="132"/>
                    <a:pt x="75" y="131"/>
                  </a:cubicBezTo>
                  <a:cubicBezTo>
                    <a:pt x="74" y="131"/>
                    <a:pt x="74" y="131"/>
                    <a:pt x="74" y="130"/>
                  </a:cubicBezTo>
                  <a:cubicBezTo>
                    <a:pt x="74" y="130"/>
                    <a:pt x="74" y="129"/>
                    <a:pt x="75" y="129"/>
                  </a:cubicBezTo>
                  <a:cubicBezTo>
                    <a:pt x="75" y="129"/>
                    <a:pt x="75" y="129"/>
                    <a:pt x="75" y="129"/>
                  </a:cubicBezTo>
                  <a:cubicBezTo>
                    <a:pt x="76" y="129"/>
                    <a:pt x="78" y="129"/>
                    <a:pt x="79" y="128"/>
                  </a:cubicBezTo>
                  <a:cubicBezTo>
                    <a:pt x="79" y="128"/>
                    <a:pt x="80" y="128"/>
                    <a:pt x="80" y="128"/>
                  </a:cubicBezTo>
                  <a:cubicBezTo>
                    <a:pt x="81" y="126"/>
                    <a:pt x="83" y="125"/>
                    <a:pt x="84" y="123"/>
                  </a:cubicBezTo>
                  <a:cubicBezTo>
                    <a:pt x="84" y="123"/>
                    <a:pt x="85" y="122"/>
                    <a:pt x="85" y="122"/>
                  </a:cubicBezTo>
                  <a:cubicBezTo>
                    <a:pt x="85" y="121"/>
                    <a:pt x="85" y="121"/>
                    <a:pt x="86" y="121"/>
                  </a:cubicBezTo>
                  <a:cubicBezTo>
                    <a:pt x="86" y="121"/>
                    <a:pt x="86" y="120"/>
                    <a:pt x="87" y="120"/>
                  </a:cubicBezTo>
                  <a:cubicBezTo>
                    <a:pt x="90" y="117"/>
                    <a:pt x="93" y="113"/>
                    <a:pt x="96" y="110"/>
                  </a:cubicBezTo>
                  <a:cubicBezTo>
                    <a:pt x="98" y="106"/>
                    <a:pt x="101" y="103"/>
                    <a:pt x="103" y="99"/>
                  </a:cubicBezTo>
                  <a:cubicBezTo>
                    <a:pt x="103" y="98"/>
                    <a:pt x="104" y="96"/>
                    <a:pt x="104" y="95"/>
                  </a:cubicBezTo>
                  <a:cubicBezTo>
                    <a:pt x="105" y="94"/>
                    <a:pt x="106" y="94"/>
                    <a:pt x="106" y="94"/>
                  </a:cubicBezTo>
                  <a:cubicBezTo>
                    <a:pt x="107" y="94"/>
                    <a:pt x="108" y="95"/>
                    <a:pt x="108" y="96"/>
                  </a:cubicBezTo>
                  <a:cubicBezTo>
                    <a:pt x="109" y="97"/>
                    <a:pt x="108" y="97"/>
                    <a:pt x="108" y="98"/>
                  </a:cubicBezTo>
                  <a:cubicBezTo>
                    <a:pt x="107" y="98"/>
                    <a:pt x="107" y="98"/>
                    <a:pt x="107" y="98"/>
                  </a:cubicBezTo>
                  <a:cubicBezTo>
                    <a:pt x="106" y="99"/>
                    <a:pt x="106" y="100"/>
                    <a:pt x="105" y="101"/>
                  </a:cubicBezTo>
                  <a:cubicBezTo>
                    <a:pt x="102" y="105"/>
                    <a:pt x="98" y="110"/>
                    <a:pt x="95" y="114"/>
                  </a:cubicBezTo>
                  <a:cubicBezTo>
                    <a:pt x="93" y="116"/>
                    <a:pt x="92" y="118"/>
                    <a:pt x="90" y="119"/>
                  </a:cubicBezTo>
                  <a:cubicBezTo>
                    <a:pt x="90" y="120"/>
                    <a:pt x="90" y="120"/>
                    <a:pt x="90" y="120"/>
                  </a:cubicBezTo>
                  <a:cubicBezTo>
                    <a:pt x="90" y="120"/>
                    <a:pt x="90" y="120"/>
                    <a:pt x="91" y="120"/>
                  </a:cubicBezTo>
                  <a:cubicBezTo>
                    <a:pt x="91" y="118"/>
                    <a:pt x="92" y="118"/>
                    <a:pt x="93" y="118"/>
                  </a:cubicBezTo>
                  <a:cubicBezTo>
                    <a:pt x="94" y="118"/>
                    <a:pt x="94" y="118"/>
                    <a:pt x="94" y="119"/>
                  </a:cubicBezTo>
                  <a:cubicBezTo>
                    <a:pt x="94" y="118"/>
                    <a:pt x="94" y="118"/>
                    <a:pt x="95" y="118"/>
                  </a:cubicBezTo>
                  <a:cubicBezTo>
                    <a:pt x="99" y="113"/>
                    <a:pt x="102" y="109"/>
                    <a:pt x="105" y="104"/>
                  </a:cubicBezTo>
                  <a:cubicBezTo>
                    <a:pt x="105" y="104"/>
                    <a:pt x="106" y="103"/>
                    <a:pt x="106" y="103"/>
                  </a:cubicBezTo>
                  <a:cubicBezTo>
                    <a:pt x="106" y="103"/>
                    <a:pt x="107" y="103"/>
                    <a:pt x="107" y="103"/>
                  </a:cubicBezTo>
                  <a:cubicBezTo>
                    <a:pt x="108" y="103"/>
                    <a:pt x="108" y="104"/>
                    <a:pt x="108" y="104"/>
                  </a:cubicBezTo>
                  <a:cubicBezTo>
                    <a:pt x="108" y="104"/>
                    <a:pt x="107" y="104"/>
                    <a:pt x="107" y="105"/>
                  </a:cubicBezTo>
                  <a:cubicBezTo>
                    <a:pt x="107" y="106"/>
                    <a:pt x="106" y="107"/>
                    <a:pt x="105" y="109"/>
                  </a:cubicBezTo>
                  <a:cubicBezTo>
                    <a:pt x="103" y="112"/>
                    <a:pt x="100" y="116"/>
                    <a:pt x="97" y="120"/>
                  </a:cubicBezTo>
                  <a:cubicBezTo>
                    <a:pt x="97" y="120"/>
                    <a:pt x="97" y="120"/>
                    <a:pt x="97" y="121"/>
                  </a:cubicBezTo>
                  <a:cubicBezTo>
                    <a:pt x="98" y="121"/>
                    <a:pt x="100" y="121"/>
                    <a:pt x="101" y="122"/>
                  </a:cubicBezTo>
                  <a:cubicBezTo>
                    <a:pt x="102" y="121"/>
                    <a:pt x="103" y="121"/>
                    <a:pt x="103" y="120"/>
                  </a:cubicBezTo>
                  <a:cubicBezTo>
                    <a:pt x="103" y="119"/>
                    <a:pt x="103" y="119"/>
                    <a:pt x="103" y="119"/>
                  </a:cubicBezTo>
                  <a:cubicBezTo>
                    <a:pt x="104" y="119"/>
                    <a:pt x="104" y="118"/>
                    <a:pt x="105" y="118"/>
                  </a:cubicBezTo>
                  <a:cubicBezTo>
                    <a:pt x="107" y="114"/>
                    <a:pt x="110" y="111"/>
                    <a:pt x="112" y="108"/>
                  </a:cubicBezTo>
                  <a:cubicBezTo>
                    <a:pt x="113" y="107"/>
                    <a:pt x="113" y="107"/>
                    <a:pt x="114" y="106"/>
                  </a:cubicBezTo>
                  <a:cubicBezTo>
                    <a:pt x="114" y="105"/>
                    <a:pt x="115" y="105"/>
                    <a:pt x="115" y="105"/>
                  </a:cubicBezTo>
                  <a:cubicBezTo>
                    <a:pt x="116" y="106"/>
                    <a:pt x="116" y="106"/>
                    <a:pt x="116" y="107"/>
                  </a:cubicBezTo>
                  <a:cubicBezTo>
                    <a:pt x="116" y="108"/>
                    <a:pt x="115" y="108"/>
                    <a:pt x="115" y="109"/>
                  </a:cubicBezTo>
                  <a:cubicBezTo>
                    <a:pt x="113" y="112"/>
                    <a:pt x="112" y="115"/>
                    <a:pt x="110" y="118"/>
                  </a:cubicBezTo>
                  <a:cubicBezTo>
                    <a:pt x="110" y="118"/>
                    <a:pt x="110" y="118"/>
                    <a:pt x="110" y="119"/>
                  </a:cubicBezTo>
                  <a:cubicBezTo>
                    <a:pt x="110" y="119"/>
                    <a:pt x="110" y="119"/>
                    <a:pt x="110" y="119"/>
                  </a:cubicBezTo>
                  <a:cubicBezTo>
                    <a:pt x="112" y="119"/>
                    <a:pt x="113" y="120"/>
                    <a:pt x="114" y="120"/>
                  </a:cubicBezTo>
                  <a:cubicBezTo>
                    <a:pt x="115" y="120"/>
                    <a:pt x="115" y="120"/>
                    <a:pt x="116" y="119"/>
                  </a:cubicBezTo>
                  <a:cubicBezTo>
                    <a:pt x="116" y="118"/>
                    <a:pt x="117" y="117"/>
                    <a:pt x="118" y="116"/>
                  </a:cubicBezTo>
                  <a:cubicBezTo>
                    <a:pt x="119" y="114"/>
                    <a:pt x="120" y="113"/>
                    <a:pt x="121" y="112"/>
                  </a:cubicBezTo>
                  <a:cubicBezTo>
                    <a:pt x="121" y="112"/>
                    <a:pt x="121" y="111"/>
                    <a:pt x="121" y="111"/>
                  </a:cubicBezTo>
                  <a:cubicBezTo>
                    <a:pt x="122" y="111"/>
                    <a:pt x="122" y="111"/>
                    <a:pt x="123" y="111"/>
                  </a:cubicBezTo>
                  <a:cubicBezTo>
                    <a:pt x="123" y="112"/>
                    <a:pt x="123" y="112"/>
                    <a:pt x="123" y="112"/>
                  </a:cubicBezTo>
                  <a:cubicBezTo>
                    <a:pt x="123" y="113"/>
                    <a:pt x="123" y="113"/>
                    <a:pt x="123" y="113"/>
                  </a:cubicBezTo>
                  <a:cubicBezTo>
                    <a:pt x="121" y="115"/>
                    <a:pt x="120" y="117"/>
                    <a:pt x="119" y="119"/>
                  </a:cubicBezTo>
                  <a:cubicBezTo>
                    <a:pt x="118" y="119"/>
                    <a:pt x="118" y="120"/>
                    <a:pt x="117" y="121"/>
                  </a:cubicBezTo>
                  <a:cubicBezTo>
                    <a:pt x="119" y="121"/>
                    <a:pt x="120" y="122"/>
                    <a:pt x="121" y="122"/>
                  </a:cubicBezTo>
                  <a:cubicBezTo>
                    <a:pt x="123" y="121"/>
                    <a:pt x="124" y="119"/>
                    <a:pt x="126" y="117"/>
                  </a:cubicBezTo>
                  <a:cubicBezTo>
                    <a:pt x="126" y="117"/>
                    <a:pt x="126" y="116"/>
                    <a:pt x="127" y="116"/>
                  </a:cubicBezTo>
                  <a:cubicBezTo>
                    <a:pt x="127" y="116"/>
                    <a:pt x="128" y="116"/>
                    <a:pt x="128" y="116"/>
                  </a:cubicBezTo>
                  <a:cubicBezTo>
                    <a:pt x="129" y="116"/>
                    <a:pt x="129" y="117"/>
                    <a:pt x="129" y="117"/>
                  </a:cubicBezTo>
                  <a:cubicBezTo>
                    <a:pt x="128" y="118"/>
                    <a:pt x="128" y="118"/>
                    <a:pt x="128" y="119"/>
                  </a:cubicBezTo>
                  <a:cubicBezTo>
                    <a:pt x="126" y="120"/>
                    <a:pt x="125" y="121"/>
                    <a:pt x="124" y="122"/>
                  </a:cubicBezTo>
                  <a:cubicBezTo>
                    <a:pt x="124" y="123"/>
                    <a:pt x="124" y="123"/>
                    <a:pt x="124" y="123"/>
                  </a:cubicBezTo>
                  <a:cubicBezTo>
                    <a:pt x="125" y="124"/>
                    <a:pt x="126" y="124"/>
                    <a:pt x="127" y="124"/>
                  </a:cubicBezTo>
                  <a:cubicBezTo>
                    <a:pt x="127" y="124"/>
                    <a:pt x="127" y="124"/>
                    <a:pt x="127" y="123"/>
                  </a:cubicBezTo>
                  <a:cubicBezTo>
                    <a:pt x="128" y="122"/>
                    <a:pt x="130" y="121"/>
                    <a:pt x="131" y="120"/>
                  </a:cubicBezTo>
                  <a:cubicBezTo>
                    <a:pt x="131" y="119"/>
                    <a:pt x="132" y="119"/>
                    <a:pt x="132" y="119"/>
                  </a:cubicBezTo>
                  <a:cubicBezTo>
                    <a:pt x="132" y="118"/>
                    <a:pt x="133" y="118"/>
                    <a:pt x="133" y="119"/>
                  </a:cubicBezTo>
                  <a:cubicBezTo>
                    <a:pt x="134" y="119"/>
                    <a:pt x="134" y="119"/>
                    <a:pt x="134" y="120"/>
                  </a:cubicBezTo>
                  <a:cubicBezTo>
                    <a:pt x="133" y="120"/>
                    <a:pt x="133" y="121"/>
                    <a:pt x="133" y="121"/>
                  </a:cubicBezTo>
                  <a:cubicBezTo>
                    <a:pt x="132" y="122"/>
                    <a:pt x="132" y="123"/>
                    <a:pt x="131" y="124"/>
                  </a:cubicBezTo>
                  <a:cubicBezTo>
                    <a:pt x="131" y="124"/>
                    <a:pt x="130" y="125"/>
                    <a:pt x="130" y="126"/>
                  </a:cubicBezTo>
                  <a:cubicBezTo>
                    <a:pt x="131" y="127"/>
                    <a:pt x="131" y="128"/>
                    <a:pt x="130" y="129"/>
                  </a:cubicBezTo>
                  <a:cubicBezTo>
                    <a:pt x="131" y="129"/>
                    <a:pt x="131" y="129"/>
                    <a:pt x="131" y="128"/>
                  </a:cubicBezTo>
                  <a:cubicBezTo>
                    <a:pt x="133" y="127"/>
                    <a:pt x="135" y="125"/>
                    <a:pt x="137" y="123"/>
                  </a:cubicBezTo>
                  <a:cubicBezTo>
                    <a:pt x="137" y="123"/>
                    <a:pt x="137" y="123"/>
                    <a:pt x="138" y="122"/>
                  </a:cubicBezTo>
                  <a:cubicBezTo>
                    <a:pt x="138" y="122"/>
                    <a:pt x="139" y="122"/>
                    <a:pt x="139" y="122"/>
                  </a:cubicBezTo>
                  <a:cubicBezTo>
                    <a:pt x="140" y="123"/>
                    <a:pt x="140" y="123"/>
                    <a:pt x="139" y="124"/>
                  </a:cubicBezTo>
                  <a:cubicBezTo>
                    <a:pt x="139" y="124"/>
                    <a:pt x="139" y="124"/>
                    <a:pt x="139" y="125"/>
                  </a:cubicBezTo>
                  <a:cubicBezTo>
                    <a:pt x="138" y="126"/>
                    <a:pt x="137" y="128"/>
                    <a:pt x="136" y="129"/>
                  </a:cubicBezTo>
                  <a:cubicBezTo>
                    <a:pt x="136" y="130"/>
                    <a:pt x="135" y="130"/>
                    <a:pt x="135" y="130"/>
                  </a:cubicBezTo>
                  <a:cubicBezTo>
                    <a:pt x="136" y="130"/>
                    <a:pt x="136" y="131"/>
                    <a:pt x="137" y="131"/>
                  </a:cubicBezTo>
                  <a:cubicBezTo>
                    <a:pt x="137" y="130"/>
                    <a:pt x="137" y="130"/>
                    <a:pt x="138" y="130"/>
                  </a:cubicBezTo>
                  <a:cubicBezTo>
                    <a:pt x="139" y="128"/>
                    <a:pt x="141" y="126"/>
                    <a:pt x="143" y="124"/>
                  </a:cubicBezTo>
                  <a:cubicBezTo>
                    <a:pt x="143" y="123"/>
                    <a:pt x="144" y="123"/>
                    <a:pt x="145" y="124"/>
                  </a:cubicBezTo>
                  <a:cubicBezTo>
                    <a:pt x="145" y="124"/>
                    <a:pt x="145" y="125"/>
                    <a:pt x="144" y="125"/>
                  </a:cubicBezTo>
                  <a:cubicBezTo>
                    <a:pt x="143" y="128"/>
                    <a:pt x="142" y="130"/>
                    <a:pt x="140" y="132"/>
                  </a:cubicBezTo>
                  <a:cubicBezTo>
                    <a:pt x="140" y="132"/>
                    <a:pt x="140" y="133"/>
                    <a:pt x="139" y="133"/>
                  </a:cubicBezTo>
                  <a:cubicBezTo>
                    <a:pt x="138" y="135"/>
                    <a:pt x="138" y="136"/>
                    <a:pt x="137" y="138"/>
                  </a:cubicBezTo>
                  <a:cubicBezTo>
                    <a:pt x="137" y="138"/>
                    <a:pt x="138" y="139"/>
                    <a:pt x="138" y="139"/>
                  </a:cubicBezTo>
                  <a:cubicBezTo>
                    <a:pt x="139" y="139"/>
                    <a:pt x="139" y="139"/>
                    <a:pt x="140" y="140"/>
                  </a:cubicBezTo>
                  <a:cubicBezTo>
                    <a:pt x="140" y="139"/>
                    <a:pt x="140" y="139"/>
                    <a:pt x="140" y="139"/>
                  </a:cubicBezTo>
                  <a:cubicBezTo>
                    <a:pt x="141" y="139"/>
                    <a:pt x="141" y="138"/>
                    <a:pt x="141" y="138"/>
                  </a:cubicBezTo>
                  <a:cubicBezTo>
                    <a:pt x="145" y="133"/>
                    <a:pt x="148" y="128"/>
                    <a:pt x="149" y="122"/>
                  </a:cubicBezTo>
                  <a:cubicBezTo>
                    <a:pt x="149" y="119"/>
                    <a:pt x="149" y="116"/>
                    <a:pt x="150" y="113"/>
                  </a:cubicBezTo>
                  <a:cubicBezTo>
                    <a:pt x="150" y="112"/>
                    <a:pt x="150" y="111"/>
                    <a:pt x="150" y="111"/>
                  </a:cubicBezTo>
                  <a:cubicBezTo>
                    <a:pt x="151" y="110"/>
                    <a:pt x="151" y="110"/>
                    <a:pt x="151" y="110"/>
                  </a:cubicBezTo>
                  <a:cubicBezTo>
                    <a:pt x="151" y="110"/>
                    <a:pt x="151" y="109"/>
                    <a:pt x="151" y="109"/>
                  </a:cubicBezTo>
                  <a:cubicBezTo>
                    <a:pt x="150" y="108"/>
                    <a:pt x="149" y="107"/>
                    <a:pt x="149" y="106"/>
                  </a:cubicBezTo>
                  <a:cubicBezTo>
                    <a:pt x="145" y="101"/>
                    <a:pt x="141" y="96"/>
                    <a:pt x="137" y="91"/>
                  </a:cubicBezTo>
                  <a:cubicBezTo>
                    <a:pt x="134" y="87"/>
                    <a:pt x="131" y="82"/>
                    <a:pt x="128" y="77"/>
                  </a:cubicBezTo>
                  <a:cubicBezTo>
                    <a:pt x="126" y="72"/>
                    <a:pt x="124" y="67"/>
                    <a:pt x="122" y="62"/>
                  </a:cubicBezTo>
                  <a:cubicBezTo>
                    <a:pt x="120" y="58"/>
                    <a:pt x="119" y="54"/>
                    <a:pt x="118" y="50"/>
                  </a:cubicBezTo>
                  <a:cubicBezTo>
                    <a:pt x="118" y="48"/>
                    <a:pt x="118" y="47"/>
                    <a:pt x="118" y="45"/>
                  </a:cubicBezTo>
                  <a:close/>
                  <a:moveTo>
                    <a:pt x="94" y="75"/>
                  </a:moveTo>
                  <a:cubicBezTo>
                    <a:pt x="94" y="75"/>
                    <a:pt x="93" y="75"/>
                    <a:pt x="93" y="75"/>
                  </a:cubicBezTo>
                  <a:cubicBezTo>
                    <a:pt x="91" y="74"/>
                    <a:pt x="88" y="73"/>
                    <a:pt x="86" y="73"/>
                  </a:cubicBezTo>
                  <a:cubicBezTo>
                    <a:pt x="80" y="71"/>
                    <a:pt x="75" y="69"/>
                    <a:pt x="69" y="67"/>
                  </a:cubicBezTo>
                  <a:cubicBezTo>
                    <a:pt x="63" y="66"/>
                    <a:pt x="58" y="64"/>
                    <a:pt x="52" y="65"/>
                  </a:cubicBezTo>
                  <a:cubicBezTo>
                    <a:pt x="48" y="65"/>
                    <a:pt x="45" y="65"/>
                    <a:pt x="42" y="66"/>
                  </a:cubicBezTo>
                  <a:cubicBezTo>
                    <a:pt x="41" y="66"/>
                    <a:pt x="40" y="67"/>
                    <a:pt x="39" y="67"/>
                  </a:cubicBezTo>
                  <a:cubicBezTo>
                    <a:pt x="39" y="67"/>
                    <a:pt x="38" y="68"/>
                    <a:pt x="38" y="68"/>
                  </a:cubicBezTo>
                  <a:cubicBezTo>
                    <a:pt x="37" y="70"/>
                    <a:pt x="37" y="72"/>
                    <a:pt x="37" y="74"/>
                  </a:cubicBezTo>
                  <a:cubicBezTo>
                    <a:pt x="37" y="75"/>
                    <a:pt x="38" y="76"/>
                    <a:pt x="38" y="76"/>
                  </a:cubicBezTo>
                  <a:cubicBezTo>
                    <a:pt x="39" y="77"/>
                    <a:pt x="39" y="78"/>
                    <a:pt x="39" y="79"/>
                  </a:cubicBezTo>
                  <a:cubicBezTo>
                    <a:pt x="39" y="80"/>
                    <a:pt x="40" y="81"/>
                    <a:pt x="41" y="82"/>
                  </a:cubicBezTo>
                  <a:cubicBezTo>
                    <a:pt x="41" y="83"/>
                    <a:pt x="42" y="84"/>
                    <a:pt x="42" y="84"/>
                  </a:cubicBezTo>
                  <a:cubicBezTo>
                    <a:pt x="46" y="90"/>
                    <a:pt x="51" y="95"/>
                    <a:pt x="57" y="99"/>
                  </a:cubicBezTo>
                  <a:cubicBezTo>
                    <a:pt x="61" y="104"/>
                    <a:pt x="67" y="108"/>
                    <a:pt x="71" y="112"/>
                  </a:cubicBezTo>
                  <a:cubicBezTo>
                    <a:pt x="71" y="112"/>
                    <a:pt x="71" y="112"/>
                    <a:pt x="71" y="112"/>
                  </a:cubicBezTo>
                  <a:cubicBezTo>
                    <a:pt x="80" y="101"/>
                    <a:pt x="87" y="88"/>
                    <a:pt x="94" y="75"/>
                  </a:cubicBezTo>
                  <a:close/>
                  <a:moveTo>
                    <a:pt x="185" y="157"/>
                  </a:moveTo>
                  <a:cubicBezTo>
                    <a:pt x="185" y="157"/>
                    <a:pt x="185" y="156"/>
                    <a:pt x="185" y="156"/>
                  </a:cubicBezTo>
                  <a:cubicBezTo>
                    <a:pt x="185" y="154"/>
                    <a:pt x="184" y="152"/>
                    <a:pt x="183" y="151"/>
                  </a:cubicBezTo>
                  <a:cubicBezTo>
                    <a:pt x="180" y="146"/>
                    <a:pt x="177" y="143"/>
                    <a:pt x="174" y="139"/>
                  </a:cubicBezTo>
                  <a:cubicBezTo>
                    <a:pt x="174" y="138"/>
                    <a:pt x="173" y="138"/>
                    <a:pt x="173" y="138"/>
                  </a:cubicBezTo>
                  <a:cubicBezTo>
                    <a:pt x="168" y="133"/>
                    <a:pt x="162" y="129"/>
                    <a:pt x="156" y="126"/>
                  </a:cubicBezTo>
                  <a:cubicBezTo>
                    <a:pt x="155" y="126"/>
                    <a:pt x="154" y="125"/>
                    <a:pt x="154" y="124"/>
                  </a:cubicBezTo>
                  <a:cubicBezTo>
                    <a:pt x="154" y="124"/>
                    <a:pt x="154" y="124"/>
                    <a:pt x="154" y="124"/>
                  </a:cubicBezTo>
                  <a:cubicBezTo>
                    <a:pt x="154" y="124"/>
                    <a:pt x="153" y="124"/>
                    <a:pt x="153" y="124"/>
                  </a:cubicBezTo>
                  <a:cubicBezTo>
                    <a:pt x="150" y="130"/>
                    <a:pt x="146" y="136"/>
                    <a:pt x="142" y="141"/>
                  </a:cubicBezTo>
                  <a:cubicBezTo>
                    <a:pt x="143" y="142"/>
                    <a:pt x="144" y="143"/>
                    <a:pt x="145" y="144"/>
                  </a:cubicBezTo>
                  <a:cubicBezTo>
                    <a:pt x="146" y="143"/>
                    <a:pt x="146" y="143"/>
                    <a:pt x="147" y="142"/>
                  </a:cubicBezTo>
                  <a:cubicBezTo>
                    <a:pt x="147" y="142"/>
                    <a:pt x="147" y="142"/>
                    <a:pt x="147" y="141"/>
                  </a:cubicBezTo>
                  <a:cubicBezTo>
                    <a:pt x="147" y="140"/>
                    <a:pt x="148" y="140"/>
                    <a:pt x="149" y="139"/>
                  </a:cubicBezTo>
                  <a:cubicBezTo>
                    <a:pt x="149" y="139"/>
                    <a:pt x="149" y="139"/>
                    <a:pt x="150" y="139"/>
                  </a:cubicBezTo>
                  <a:cubicBezTo>
                    <a:pt x="151" y="137"/>
                    <a:pt x="152" y="136"/>
                    <a:pt x="154" y="134"/>
                  </a:cubicBezTo>
                  <a:cubicBezTo>
                    <a:pt x="154" y="133"/>
                    <a:pt x="155" y="133"/>
                    <a:pt x="156" y="132"/>
                  </a:cubicBezTo>
                  <a:cubicBezTo>
                    <a:pt x="156" y="131"/>
                    <a:pt x="156" y="131"/>
                    <a:pt x="157" y="131"/>
                  </a:cubicBezTo>
                  <a:cubicBezTo>
                    <a:pt x="158" y="131"/>
                    <a:pt x="158" y="132"/>
                    <a:pt x="159" y="133"/>
                  </a:cubicBezTo>
                  <a:cubicBezTo>
                    <a:pt x="159" y="134"/>
                    <a:pt x="158" y="135"/>
                    <a:pt x="158" y="135"/>
                  </a:cubicBezTo>
                  <a:cubicBezTo>
                    <a:pt x="157" y="136"/>
                    <a:pt x="157" y="136"/>
                    <a:pt x="157" y="135"/>
                  </a:cubicBezTo>
                  <a:cubicBezTo>
                    <a:pt x="155" y="136"/>
                    <a:pt x="152" y="139"/>
                    <a:pt x="151" y="140"/>
                  </a:cubicBezTo>
                  <a:cubicBezTo>
                    <a:pt x="152" y="141"/>
                    <a:pt x="152" y="141"/>
                    <a:pt x="152" y="142"/>
                  </a:cubicBezTo>
                  <a:cubicBezTo>
                    <a:pt x="154" y="141"/>
                    <a:pt x="155" y="140"/>
                    <a:pt x="156" y="139"/>
                  </a:cubicBezTo>
                  <a:cubicBezTo>
                    <a:pt x="156" y="139"/>
                    <a:pt x="157" y="139"/>
                    <a:pt x="157" y="138"/>
                  </a:cubicBezTo>
                  <a:cubicBezTo>
                    <a:pt x="157" y="138"/>
                    <a:pt x="158" y="138"/>
                    <a:pt x="158" y="139"/>
                  </a:cubicBezTo>
                  <a:cubicBezTo>
                    <a:pt x="159" y="139"/>
                    <a:pt x="159" y="139"/>
                    <a:pt x="158" y="140"/>
                  </a:cubicBezTo>
                  <a:cubicBezTo>
                    <a:pt x="158" y="141"/>
                    <a:pt x="158" y="141"/>
                    <a:pt x="157" y="141"/>
                  </a:cubicBezTo>
                  <a:cubicBezTo>
                    <a:pt x="157" y="142"/>
                    <a:pt x="156" y="143"/>
                    <a:pt x="156" y="144"/>
                  </a:cubicBezTo>
                  <a:cubicBezTo>
                    <a:pt x="157" y="144"/>
                    <a:pt x="158" y="145"/>
                    <a:pt x="159" y="146"/>
                  </a:cubicBezTo>
                  <a:cubicBezTo>
                    <a:pt x="159" y="146"/>
                    <a:pt x="159" y="145"/>
                    <a:pt x="160" y="145"/>
                  </a:cubicBezTo>
                  <a:cubicBezTo>
                    <a:pt x="160" y="145"/>
                    <a:pt x="161" y="144"/>
                    <a:pt x="162" y="144"/>
                  </a:cubicBezTo>
                  <a:cubicBezTo>
                    <a:pt x="162" y="143"/>
                    <a:pt x="163" y="143"/>
                    <a:pt x="163" y="144"/>
                  </a:cubicBezTo>
                  <a:cubicBezTo>
                    <a:pt x="164" y="144"/>
                    <a:pt x="164" y="145"/>
                    <a:pt x="163" y="145"/>
                  </a:cubicBezTo>
                  <a:cubicBezTo>
                    <a:pt x="163" y="145"/>
                    <a:pt x="163" y="146"/>
                    <a:pt x="163" y="146"/>
                  </a:cubicBezTo>
                  <a:cubicBezTo>
                    <a:pt x="162" y="146"/>
                    <a:pt x="162" y="147"/>
                    <a:pt x="162" y="147"/>
                  </a:cubicBezTo>
                  <a:cubicBezTo>
                    <a:pt x="163" y="148"/>
                    <a:pt x="164" y="149"/>
                    <a:pt x="165" y="149"/>
                  </a:cubicBezTo>
                  <a:cubicBezTo>
                    <a:pt x="165" y="150"/>
                    <a:pt x="166" y="150"/>
                    <a:pt x="166" y="149"/>
                  </a:cubicBezTo>
                  <a:cubicBezTo>
                    <a:pt x="167" y="148"/>
                    <a:pt x="169" y="147"/>
                    <a:pt x="170" y="147"/>
                  </a:cubicBezTo>
                  <a:cubicBezTo>
                    <a:pt x="170" y="147"/>
                    <a:pt x="170" y="146"/>
                    <a:pt x="171" y="146"/>
                  </a:cubicBezTo>
                  <a:cubicBezTo>
                    <a:pt x="171" y="146"/>
                    <a:pt x="172" y="146"/>
                    <a:pt x="172" y="146"/>
                  </a:cubicBezTo>
                  <a:cubicBezTo>
                    <a:pt x="172" y="147"/>
                    <a:pt x="172" y="147"/>
                    <a:pt x="172" y="148"/>
                  </a:cubicBezTo>
                  <a:cubicBezTo>
                    <a:pt x="172" y="148"/>
                    <a:pt x="172" y="148"/>
                    <a:pt x="172" y="148"/>
                  </a:cubicBezTo>
                  <a:cubicBezTo>
                    <a:pt x="171" y="150"/>
                    <a:pt x="170" y="151"/>
                    <a:pt x="169" y="152"/>
                  </a:cubicBezTo>
                  <a:cubicBezTo>
                    <a:pt x="170" y="152"/>
                    <a:pt x="171" y="153"/>
                    <a:pt x="172" y="153"/>
                  </a:cubicBezTo>
                  <a:cubicBezTo>
                    <a:pt x="172" y="153"/>
                    <a:pt x="173" y="153"/>
                    <a:pt x="173" y="153"/>
                  </a:cubicBezTo>
                  <a:cubicBezTo>
                    <a:pt x="174" y="153"/>
                    <a:pt x="175" y="152"/>
                    <a:pt x="176" y="152"/>
                  </a:cubicBezTo>
                  <a:cubicBezTo>
                    <a:pt x="177" y="152"/>
                    <a:pt x="178" y="152"/>
                    <a:pt x="178" y="153"/>
                  </a:cubicBezTo>
                  <a:cubicBezTo>
                    <a:pt x="179" y="153"/>
                    <a:pt x="179" y="154"/>
                    <a:pt x="179" y="154"/>
                  </a:cubicBezTo>
                  <a:cubicBezTo>
                    <a:pt x="180" y="155"/>
                    <a:pt x="180" y="156"/>
                    <a:pt x="180" y="157"/>
                  </a:cubicBezTo>
                  <a:cubicBezTo>
                    <a:pt x="180" y="157"/>
                    <a:pt x="179" y="157"/>
                    <a:pt x="179" y="157"/>
                  </a:cubicBezTo>
                  <a:cubicBezTo>
                    <a:pt x="180" y="158"/>
                    <a:pt x="180" y="158"/>
                    <a:pt x="180" y="158"/>
                  </a:cubicBezTo>
                  <a:cubicBezTo>
                    <a:pt x="180" y="158"/>
                    <a:pt x="181" y="159"/>
                    <a:pt x="181" y="159"/>
                  </a:cubicBezTo>
                  <a:cubicBezTo>
                    <a:pt x="183" y="158"/>
                    <a:pt x="184" y="158"/>
                    <a:pt x="185" y="157"/>
                  </a:cubicBezTo>
                  <a:close/>
                  <a:moveTo>
                    <a:pt x="75" y="116"/>
                  </a:moveTo>
                  <a:cubicBezTo>
                    <a:pt x="84" y="104"/>
                    <a:pt x="92" y="92"/>
                    <a:pt x="99" y="78"/>
                  </a:cubicBezTo>
                  <a:cubicBezTo>
                    <a:pt x="98" y="77"/>
                    <a:pt x="97" y="77"/>
                    <a:pt x="96" y="76"/>
                  </a:cubicBezTo>
                  <a:cubicBezTo>
                    <a:pt x="92" y="83"/>
                    <a:pt x="89" y="89"/>
                    <a:pt x="85" y="95"/>
                  </a:cubicBezTo>
                  <a:cubicBezTo>
                    <a:pt x="81" y="102"/>
                    <a:pt x="77" y="108"/>
                    <a:pt x="73" y="114"/>
                  </a:cubicBezTo>
                  <a:cubicBezTo>
                    <a:pt x="73" y="115"/>
                    <a:pt x="74" y="116"/>
                    <a:pt x="75" y="116"/>
                  </a:cubicBezTo>
                  <a:close/>
                  <a:moveTo>
                    <a:pt x="140" y="143"/>
                  </a:moveTo>
                  <a:cubicBezTo>
                    <a:pt x="140" y="144"/>
                    <a:pt x="139" y="145"/>
                    <a:pt x="138" y="146"/>
                  </a:cubicBezTo>
                  <a:cubicBezTo>
                    <a:pt x="139" y="146"/>
                    <a:pt x="140" y="147"/>
                    <a:pt x="140" y="147"/>
                  </a:cubicBezTo>
                  <a:cubicBezTo>
                    <a:pt x="142" y="149"/>
                    <a:pt x="144" y="150"/>
                    <a:pt x="146" y="152"/>
                  </a:cubicBezTo>
                  <a:cubicBezTo>
                    <a:pt x="149" y="154"/>
                    <a:pt x="152" y="156"/>
                    <a:pt x="155" y="159"/>
                  </a:cubicBezTo>
                  <a:cubicBezTo>
                    <a:pt x="157" y="160"/>
                    <a:pt x="159" y="161"/>
                    <a:pt x="161" y="162"/>
                  </a:cubicBezTo>
                  <a:cubicBezTo>
                    <a:pt x="164" y="164"/>
                    <a:pt x="168" y="166"/>
                    <a:pt x="172" y="166"/>
                  </a:cubicBezTo>
                  <a:cubicBezTo>
                    <a:pt x="176" y="167"/>
                    <a:pt x="180" y="166"/>
                    <a:pt x="183" y="165"/>
                  </a:cubicBezTo>
                  <a:cubicBezTo>
                    <a:pt x="184" y="165"/>
                    <a:pt x="185" y="164"/>
                    <a:pt x="185" y="164"/>
                  </a:cubicBezTo>
                  <a:cubicBezTo>
                    <a:pt x="186" y="163"/>
                    <a:pt x="187" y="162"/>
                    <a:pt x="187" y="161"/>
                  </a:cubicBezTo>
                  <a:cubicBezTo>
                    <a:pt x="187" y="161"/>
                    <a:pt x="187" y="161"/>
                    <a:pt x="187" y="161"/>
                  </a:cubicBezTo>
                  <a:cubicBezTo>
                    <a:pt x="185" y="163"/>
                    <a:pt x="183" y="163"/>
                    <a:pt x="181" y="164"/>
                  </a:cubicBezTo>
                  <a:cubicBezTo>
                    <a:pt x="178" y="164"/>
                    <a:pt x="176" y="164"/>
                    <a:pt x="173" y="164"/>
                  </a:cubicBezTo>
                  <a:cubicBezTo>
                    <a:pt x="167" y="162"/>
                    <a:pt x="162" y="160"/>
                    <a:pt x="156" y="156"/>
                  </a:cubicBezTo>
                  <a:cubicBezTo>
                    <a:pt x="153" y="154"/>
                    <a:pt x="150" y="151"/>
                    <a:pt x="146" y="148"/>
                  </a:cubicBezTo>
                  <a:cubicBezTo>
                    <a:pt x="144" y="147"/>
                    <a:pt x="142" y="145"/>
                    <a:pt x="140" y="143"/>
                  </a:cubicBezTo>
                  <a:close/>
                  <a:moveTo>
                    <a:pt x="74" y="43"/>
                  </a:moveTo>
                  <a:cubicBezTo>
                    <a:pt x="74" y="43"/>
                    <a:pt x="74" y="43"/>
                    <a:pt x="74" y="43"/>
                  </a:cubicBezTo>
                  <a:cubicBezTo>
                    <a:pt x="76" y="42"/>
                    <a:pt x="78" y="42"/>
                    <a:pt x="79" y="40"/>
                  </a:cubicBezTo>
                  <a:cubicBezTo>
                    <a:pt x="80" y="39"/>
                    <a:pt x="81" y="39"/>
                    <a:pt x="82" y="39"/>
                  </a:cubicBezTo>
                  <a:cubicBezTo>
                    <a:pt x="82" y="39"/>
                    <a:pt x="82" y="39"/>
                    <a:pt x="82" y="39"/>
                  </a:cubicBezTo>
                  <a:cubicBezTo>
                    <a:pt x="84" y="38"/>
                    <a:pt x="86" y="38"/>
                    <a:pt x="87" y="37"/>
                  </a:cubicBezTo>
                  <a:cubicBezTo>
                    <a:pt x="90" y="36"/>
                    <a:pt x="90" y="36"/>
                    <a:pt x="91" y="34"/>
                  </a:cubicBezTo>
                  <a:cubicBezTo>
                    <a:pt x="91" y="33"/>
                    <a:pt x="91" y="33"/>
                    <a:pt x="91" y="33"/>
                  </a:cubicBezTo>
                  <a:cubicBezTo>
                    <a:pt x="89" y="32"/>
                    <a:pt x="88" y="33"/>
                    <a:pt x="87" y="34"/>
                  </a:cubicBezTo>
                  <a:cubicBezTo>
                    <a:pt x="86" y="34"/>
                    <a:pt x="86" y="35"/>
                    <a:pt x="85" y="35"/>
                  </a:cubicBezTo>
                  <a:cubicBezTo>
                    <a:pt x="85" y="36"/>
                    <a:pt x="84" y="36"/>
                    <a:pt x="84" y="36"/>
                  </a:cubicBezTo>
                  <a:cubicBezTo>
                    <a:pt x="83" y="35"/>
                    <a:pt x="83" y="35"/>
                    <a:pt x="83" y="34"/>
                  </a:cubicBezTo>
                  <a:cubicBezTo>
                    <a:pt x="83" y="34"/>
                    <a:pt x="83" y="34"/>
                    <a:pt x="83" y="34"/>
                  </a:cubicBezTo>
                  <a:cubicBezTo>
                    <a:pt x="82" y="34"/>
                    <a:pt x="81" y="34"/>
                    <a:pt x="80" y="35"/>
                  </a:cubicBezTo>
                  <a:cubicBezTo>
                    <a:pt x="78" y="37"/>
                    <a:pt x="77" y="39"/>
                    <a:pt x="75" y="41"/>
                  </a:cubicBezTo>
                  <a:cubicBezTo>
                    <a:pt x="75" y="41"/>
                    <a:pt x="74" y="42"/>
                    <a:pt x="74" y="43"/>
                  </a:cubicBezTo>
                  <a:close/>
                  <a:moveTo>
                    <a:pt x="128" y="167"/>
                  </a:moveTo>
                  <a:cubicBezTo>
                    <a:pt x="130" y="167"/>
                    <a:pt x="132" y="166"/>
                    <a:pt x="132" y="165"/>
                  </a:cubicBezTo>
                  <a:cubicBezTo>
                    <a:pt x="133" y="164"/>
                    <a:pt x="133" y="164"/>
                    <a:pt x="133" y="164"/>
                  </a:cubicBezTo>
                  <a:cubicBezTo>
                    <a:pt x="135" y="161"/>
                    <a:pt x="138" y="158"/>
                    <a:pt x="141" y="156"/>
                  </a:cubicBezTo>
                  <a:cubicBezTo>
                    <a:pt x="142" y="155"/>
                    <a:pt x="143" y="154"/>
                    <a:pt x="144" y="153"/>
                  </a:cubicBezTo>
                  <a:cubicBezTo>
                    <a:pt x="143" y="152"/>
                    <a:pt x="142" y="152"/>
                    <a:pt x="141" y="151"/>
                  </a:cubicBezTo>
                  <a:cubicBezTo>
                    <a:pt x="141" y="152"/>
                    <a:pt x="141" y="152"/>
                    <a:pt x="141" y="152"/>
                  </a:cubicBezTo>
                  <a:cubicBezTo>
                    <a:pt x="141" y="153"/>
                    <a:pt x="141" y="154"/>
                    <a:pt x="139" y="154"/>
                  </a:cubicBezTo>
                  <a:cubicBezTo>
                    <a:pt x="139" y="154"/>
                    <a:pt x="139" y="155"/>
                    <a:pt x="138" y="155"/>
                  </a:cubicBezTo>
                  <a:cubicBezTo>
                    <a:pt x="137" y="156"/>
                    <a:pt x="136" y="157"/>
                    <a:pt x="134" y="158"/>
                  </a:cubicBezTo>
                  <a:cubicBezTo>
                    <a:pt x="135" y="159"/>
                    <a:pt x="135" y="159"/>
                    <a:pt x="133" y="160"/>
                  </a:cubicBezTo>
                  <a:cubicBezTo>
                    <a:pt x="133" y="160"/>
                    <a:pt x="133" y="160"/>
                    <a:pt x="132" y="160"/>
                  </a:cubicBezTo>
                  <a:cubicBezTo>
                    <a:pt x="132" y="161"/>
                    <a:pt x="132" y="161"/>
                    <a:pt x="132" y="161"/>
                  </a:cubicBezTo>
                  <a:cubicBezTo>
                    <a:pt x="130" y="163"/>
                    <a:pt x="129" y="165"/>
                    <a:pt x="128" y="167"/>
                  </a:cubicBezTo>
                  <a:close/>
                  <a:moveTo>
                    <a:pt x="109" y="41"/>
                  </a:moveTo>
                  <a:cubicBezTo>
                    <a:pt x="109" y="42"/>
                    <a:pt x="108" y="42"/>
                    <a:pt x="108" y="42"/>
                  </a:cubicBezTo>
                  <a:cubicBezTo>
                    <a:pt x="106" y="47"/>
                    <a:pt x="104" y="51"/>
                    <a:pt x="102" y="55"/>
                  </a:cubicBezTo>
                  <a:cubicBezTo>
                    <a:pt x="101" y="55"/>
                    <a:pt x="101" y="55"/>
                    <a:pt x="101" y="55"/>
                  </a:cubicBezTo>
                  <a:cubicBezTo>
                    <a:pt x="101" y="57"/>
                    <a:pt x="101" y="58"/>
                    <a:pt x="101" y="60"/>
                  </a:cubicBezTo>
                  <a:cubicBezTo>
                    <a:pt x="101" y="61"/>
                    <a:pt x="101" y="61"/>
                    <a:pt x="102" y="62"/>
                  </a:cubicBezTo>
                  <a:cubicBezTo>
                    <a:pt x="102" y="61"/>
                    <a:pt x="102" y="60"/>
                    <a:pt x="103" y="59"/>
                  </a:cubicBezTo>
                  <a:cubicBezTo>
                    <a:pt x="105" y="55"/>
                    <a:pt x="107" y="50"/>
                    <a:pt x="108" y="46"/>
                  </a:cubicBezTo>
                  <a:cubicBezTo>
                    <a:pt x="109" y="44"/>
                    <a:pt x="109" y="43"/>
                    <a:pt x="109" y="41"/>
                  </a:cubicBezTo>
                  <a:close/>
                  <a:moveTo>
                    <a:pt x="63" y="16"/>
                  </a:moveTo>
                  <a:cubicBezTo>
                    <a:pt x="63" y="16"/>
                    <a:pt x="63" y="16"/>
                    <a:pt x="63" y="16"/>
                  </a:cubicBezTo>
                  <a:cubicBezTo>
                    <a:pt x="63" y="16"/>
                    <a:pt x="63" y="16"/>
                    <a:pt x="63" y="17"/>
                  </a:cubicBezTo>
                  <a:cubicBezTo>
                    <a:pt x="57" y="22"/>
                    <a:pt x="51" y="27"/>
                    <a:pt x="45" y="33"/>
                  </a:cubicBezTo>
                  <a:cubicBezTo>
                    <a:pt x="45" y="33"/>
                    <a:pt x="45" y="33"/>
                    <a:pt x="44" y="34"/>
                  </a:cubicBezTo>
                  <a:cubicBezTo>
                    <a:pt x="44" y="34"/>
                    <a:pt x="44" y="34"/>
                    <a:pt x="44" y="34"/>
                  </a:cubicBezTo>
                  <a:cubicBezTo>
                    <a:pt x="44" y="35"/>
                    <a:pt x="44" y="36"/>
                    <a:pt x="44" y="36"/>
                  </a:cubicBezTo>
                  <a:cubicBezTo>
                    <a:pt x="44" y="36"/>
                    <a:pt x="44" y="36"/>
                    <a:pt x="44" y="36"/>
                  </a:cubicBezTo>
                  <a:cubicBezTo>
                    <a:pt x="47" y="32"/>
                    <a:pt x="51" y="30"/>
                    <a:pt x="55" y="27"/>
                  </a:cubicBezTo>
                  <a:cubicBezTo>
                    <a:pt x="55" y="27"/>
                    <a:pt x="55" y="26"/>
                    <a:pt x="56" y="26"/>
                  </a:cubicBezTo>
                  <a:cubicBezTo>
                    <a:pt x="58" y="23"/>
                    <a:pt x="60" y="20"/>
                    <a:pt x="63" y="17"/>
                  </a:cubicBezTo>
                  <a:cubicBezTo>
                    <a:pt x="63" y="17"/>
                    <a:pt x="63" y="17"/>
                    <a:pt x="63" y="16"/>
                  </a:cubicBezTo>
                  <a:close/>
                  <a:moveTo>
                    <a:pt x="107" y="164"/>
                  </a:moveTo>
                  <a:cubicBezTo>
                    <a:pt x="107" y="164"/>
                    <a:pt x="107" y="164"/>
                    <a:pt x="107" y="164"/>
                  </a:cubicBezTo>
                  <a:cubicBezTo>
                    <a:pt x="107" y="164"/>
                    <a:pt x="108" y="164"/>
                    <a:pt x="108" y="164"/>
                  </a:cubicBezTo>
                  <a:cubicBezTo>
                    <a:pt x="113" y="163"/>
                    <a:pt x="118" y="162"/>
                    <a:pt x="122" y="161"/>
                  </a:cubicBezTo>
                  <a:cubicBezTo>
                    <a:pt x="123" y="161"/>
                    <a:pt x="123" y="161"/>
                    <a:pt x="123" y="160"/>
                  </a:cubicBezTo>
                  <a:cubicBezTo>
                    <a:pt x="124" y="159"/>
                    <a:pt x="125" y="158"/>
                    <a:pt x="125" y="157"/>
                  </a:cubicBezTo>
                  <a:cubicBezTo>
                    <a:pt x="119" y="159"/>
                    <a:pt x="113" y="161"/>
                    <a:pt x="107" y="164"/>
                  </a:cubicBezTo>
                  <a:close/>
                  <a:moveTo>
                    <a:pt x="74" y="120"/>
                  </a:moveTo>
                  <a:cubicBezTo>
                    <a:pt x="74" y="120"/>
                    <a:pt x="75" y="120"/>
                    <a:pt x="75" y="120"/>
                  </a:cubicBezTo>
                  <a:cubicBezTo>
                    <a:pt x="76" y="118"/>
                    <a:pt x="78" y="116"/>
                    <a:pt x="80" y="114"/>
                  </a:cubicBezTo>
                  <a:cubicBezTo>
                    <a:pt x="81" y="114"/>
                    <a:pt x="81" y="114"/>
                    <a:pt x="81" y="113"/>
                  </a:cubicBezTo>
                  <a:cubicBezTo>
                    <a:pt x="83" y="111"/>
                    <a:pt x="85" y="108"/>
                    <a:pt x="87" y="105"/>
                  </a:cubicBezTo>
                  <a:cubicBezTo>
                    <a:pt x="92" y="96"/>
                    <a:pt x="98" y="86"/>
                    <a:pt x="103" y="76"/>
                  </a:cubicBezTo>
                  <a:cubicBezTo>
                    <a:pt x="103" y="76"/>
                    <a:pt x="103" y="75"/>
                    <a:pt x="104" y="75"/>
                  </a:cubicBezTo>
                  <a:cubicBezTo>
                    <a:pt x="103" y="75"/>
                    <a:pt x="103" y="75"/>
                    <a:pt x="103" y="75"/>
                  </a:cubicBezTo>
                  <a:cubicBezTo>
                    <a:pt x="103" y="75"/>
                    <a:pt x="102" y="75"/>
                    <a:pt x="102" y="75"/>
                  </a:cubicBezTo>
                  <a:cubicBezTo>
                    <a:pt x="95" y="92"/>
                    <a:pt x="86" y="107"/>
                    <a:pt x="74" y="120"/>
                  </a:cubicBezTo>
                  <a:close/>
                  <a:moveTo>
                    <a:pt x="88" y="47"/>
                  </a:moveTo>
                  <a:cubicBezTo>
                    <a:pt x="88" y="49"/>
                    <a:pt x="87" y="51"/>
                    <a:pt x="87" y="54"/>
                  </a:cubicBezTo>
                  <a:cubicBezTo>
                    <a:pt x="88" y="54"/>
                    <a:pt x="89" y="54"/>
                    <a:pt x="90" y="53"/>
                  </a:cubicBezTo>
                  <a:cubicBezTo>
                    <a:pt x="90" y="53"/>
                    <a:pt x="91" y="53"/>
                    <a:pt x="91" y="52"/>
                  </a:cubicBezTo>
                  <a:cubicBezTo>
                    <a:pt x="91" y="52"/>
                    <a:pt x="91" y="52"/>
                    <a:pt x="91" y="51"/>
                  </a:cubicBezTo>
                  <a:cubicBezTo>
                    <a:pt x="92" y="51"/>
                    <a:pt x="92" y="51"/>
                    <a:pt x="92" y="51"/>
                  </a:cubicBezTo>
                  <a:cubicBezTo>
                    <a:pt x="92" y="49"/>
                    <a:pt x="92" y="48"/>
                    <a:pt x="92" y="46"/>
                  </a:cubicBezTo>
                  <a:cubicBezTo>
                    <a:pt x="92" y="46"/>
                    <a:pt x="92" y="45"/>
                    <a:pt x="92" y="45"/>
                  </a:cubicBezTo>
                  <a:cubicBezTo>
                    <a:pt x="91" y="47"/>
                    <a:pt x="90" y="47"/>
                    <a:pt x="88" y="47"/>
                  </a:cubicBezTo>
                  <a:close/>
                  <a:moveTo>
                    <a:pt x="77" y="50"/>
                  </a:moveTo>
                  <a:cubicBezTo>
                    <a:pt x="77" y="50"/>
                    <a:pt x="77" y="50"/>
                    <a:pt x="76" y="50"/>
                  </a:cubicBezTo>
                  <a:cubicBezTo>
                    <a:pt x="76" y="51"/>
                    <a:pt x="75" y="51"/>
                    <a:pt x="74" y="51"/>
                  </a:cubicBezTo>
                  <a:cubicBezTo>
                    <a:pt x="73" y="51"/>
                    <a:pt x="73" y="51"/>
                    <a:pt x="72" y="52"/>
                  </a:cubicBezTo>
                  <a:cubicBezTo>
                    <a:pt x="72" y="53"/>
                    <a:pt x="71" y="54"/>
                    <a:pt x="70" y="55"/>
                  </a:cubicBezTo>
                  <a:cubicBezTo>
                    <a:pt x="70" y="55"/>
                    <a:pt x="70" y="55"/>
                    <a:pt x="69" y="56"/>
                  </a:cubicBezTo>
                  <a:cubicBezTo>
                    <a:pt x="70" y="56"/>
                    <a:pt x="71" y="56"/>
                    <a:pt x="72" y="56"/>
                  </a:cubicBezTo>
                  <a:cubicBezTo>
                    <a:pt x="72" y="56"/>
                    <a:pt x="73" y="56"/>
                    <a:pt x="73" y="56"/>
                  </a:cubicBezTo>
                  <a:cubicBezTo>
                    <a:pt x="73" y="57"/>
                    <a:pt x="74" y="57"/>
                    <a:pt x="75" y="57"/>
                  </a:cubicBezTo>
                  <a:cubicBezTo>
                    <a:pt x="76" y="55"/>
                    <a:pt x="76" y="53"/>
                    <a:pt x="77" y="50"/>
                  </a:cubicBezTo>
                  <a:close/>
                  <a:moveTo>
                    <a:pt x="31" y="85"/>
                  </a:moveTo>
                  <a:cubicBezTo>
                    <a:pt x="31" y="85"/>
                    <a:pt x="31" y="85"/>
                    <a:pt x="31" y="85"/>
                  </a:cubicBezTo>
                  <a:cubicBezTo>
                    <a:pt x="29" y="87"/>
                    <a:pt x="27" y="88"/>
                    <a:pt x="25" y="90"/>
                  </a:cubicBezTo>
                  <a:cubicBezTo>
                    <a:pt x="25" y="90"/>
                    <a:pt x="25" y="90"/>
                    <a:pt x="25" y="91"/>
                  </a:cubicBezTo>
                  <a:cubicBezTo>
                    <a:pt x="25" y="92"/>
                    <a:pt x="25" y="92"/>
                    <a:pt x="25" y="94"/>
                  </a:cubicBezTo>
                  <a:cubicBezTo>
                    <a:pt x="26" y="93"/>
                    <a:pt x="27" y="93"/>
                    <a:pt x="27" y="92"/>
                  </a:cubicBezTo>
                  <a:cubicBezTo>
                    <a:pt x="28" y="92"/>
                    <a:pt x="28" y="92"/>
                    <a:pt x="28" y="91"/>
                  </a:cubicBezTo>
                  <a:cubicBezTo>
                    <a:pt x="29" y="91"/>
                    <a:pt x="29" y="90"/>
                    <a:pt x="29" y="90"/>
                  </a:cubicBezTo>
                  <a:cubicBezTo>
                    <a:pt x="30" y="89"/>
                    <a:pt x="30" y="89"/>
                    <a:pt x="31" y="90"/>
                  </a:cubicBezTo>
                  <a:cubicBezTo>
                    <a:pt x="31" y="90"/>
                    <a:pt x="31" y="90"/>
                    <a:pt x="31" y="90"/>
                  </a:cubicBezTo>
                  <a:cubicBezTo>
                    <a:pt x="32" y="90"/>
                    <a:pt x="32" y="90"/>
                    <a:pt x="32" y="89"/>
                  </a:cubicBezTo>
                  <a:cubicBezTo>
                    <a:pt x="32" y="88"/>
                    <a:pt x="32" y="87"/>
                    <a:pt x="31" y="85"/>
                  </a:cubicBezTo>
                  <a:close/>
                  <a:moveTo>
                    <a:pt x="121" y="164"/>
                  </a:moveTo>
                  <a:cubicBezTo>
                    <a:pt x="120" y="165"/>
                    <a:pt x="119" y="165"/>
                    <a:pt x="117" y="166"/>
                  </a:cubicBezTo>
                  <a:cubicBezTo>
                    <a:pt x="116" y="166"/>
                    <a:pt x="115" y="167"/>
                    <a:pt x="114" y="167"/>
                  </a:cubicBezTo>
                  <a:cubicBezTo>
                    <a:pt x="113" y="168"/>
                    <a:pt x="112" y="168"/>
                    <a:pt x="111" y="169"/>
                  </a:cubicBezTo>
                  <a:cubicBezTo>
                    <a:pt x="109" y="169"/>
                    <a:pt x="108" y="169"/>
                    <a:pt x="107" y="170"/>
                  </a:cubicBezTo>
                  <a:cubicBezTo>
                    <a:pt x="108" y="170"/>
                    <a:pt x="108" y="170"/>
                    <a:pt x="108" y="170"/>
                  </a:cubicBezTo>
                  <a:cubicBezTo>
                    <a:pt x="111" y="170"/>
                    <a:pt x="115" y="169"/>
                    <a:pt x="119" y="168"/>
                  </a:cubicBezTo>
                  <a:cubicBezTo>
                    <a:pt x="119" y="168"/>
                    <a:pt x="120" y="168"/>
                    <a:pt x="120" y="168"/>
                  </a:cubicBezTo>
                  <a:cubicBezTo>
                    <a:pt x="120" y="167"/>
                    <a:pt x="121" y="166"/>
                    <a:pt x="121" y="164"/>
                  </a:cubicBezTo>
                  <a:close/>
                  <a:moveTo>
                    <a:pt x="122" y="201"/>
                  </a:moveTo>
                  <a:cubicBezTo>
                    <a:pt x="121" y="201"/>
                    <a:pt x="121" y="201"/>
                    <a:pt x="121" y="202"/>
                  </a:cubicBezTo>
                  <a:cubicBezTo>
                    <a:pt x="122" y="203"/>
                    <a:pt x="122" y="204"/>
                    <a:pt x="122" y="204"/>
                  </a:cubicBezTo>
                  <a:cubicBezTo>
                    <a:pt x="122" y="205"/>
                    <a:pt x="122" y="205"/>
                    <a:pt x="122" y="206"/>
                  </a:cubicBezTo>
                  <a:cubicBezTo>
                    <a:pt x="123" y="206"/>
                    <a:pt x="123" y="206"/>
                    <a:pt x="123" y="207"/>
                  </a:cubicBezTo>
                  <a:cubicBezTo>
                    <a:pt x="122" y="207"/>
                    <a:pt x="122" y="208"/>
                    <a:pt x="122" y="208"/>
                  </a:cubicBezTo>
                  <a:cubicBezTo>
                    <a:pt x="122" y="208"/>
                    <a:pt x="123" y="209"/>
                    <a:pt x="123" y="209"/>
                  </a:cubicBezTo>
                  <a:cubicBezTo>
                    <a:pt x="123" y="210"/>
                    <a:pt x="123" y="211"/>
                    <a:pt x="123" y="212"/>
                  </a:cubicBezTo>
                  <a:cubicBezTo>
                    <a:pt x="123" y="214"/>
                    <a:pt x="124" y="215"/>
                    <a:pt x="124" y="216"/>
                  </a:cubicBezTo>
                  <a:cubicBezTo>
                    <a:pt x="125" y="216"/>
                    <a:pt x="126" y="216"/>
                    <a:pt x="126" y="217"/>
                  </a:cubicBezTo>
                  <a:cubicBezTo>
                    <a:pt x="126" y="218"/>
                    <a:pt x="126" y="218"/>
                    <a:pt x="125" y="219"/>
                  </a:cubicBezTo>
                  <a:cubicBezTo>
                    <a:pt x="125" y="219"/>
                    <a:pt x="126" y="220"/>
                    <a:pt x="126" y="221"/>
                  </a:cubicBezTo>
                  <a:cubicBezTo>
                    <a:pt x="127" y="221"/>
                    <a:pt x="127" y="221"/>
                    <a:pt x="127" y="221"/>
                  </a:cubicBezTo>
                  <a:cubicBezTo>
                    <a:pt x="125" y="214"/>
                    <a:pt x="123" y="208"/>
                    <a:pt x="122" y="201"/>
                  </a:cubicBezTo>
                  <a:close/>
                  <a:moveTo>
                    <a:pt x="35" y="98"/>
                  </a:moveTo>
                  <a:cubicBezTo>
                    <a:pt x="34" y="97"/>
                    <a:pt x="34" y="97"/>
                    <a:pt x="33" y="96"/>
                  </a:cubicBezTo>
                  <a:cubicBezTo>
                    <a:pt x="33" y="95"/>
                    <a:pt x="33" y="94"/>
                    <a:pt x="33" y="93"/>
                  </a:cubicBezTo>
                  <a:cubicBezTo>
                    <a:pt x="32" y="94"/>
                    <a:pt x="31" y="94"/>
                    <a:pt x="30" y="95"/>
                  </a:cubicBezTo>
                  <a:cubicBezTo>
                    <a:pt x="30" y="95"/>
                    <a:pt x="30" y="96"/>
                    <a:pt x="30" y="96"/>
                  </a:cubicBezTo>
                  <a:cubicBezTo>
                    <a:pt x="29" y="98"/>
                    <a:pt x="29" y="99"/>
                    <a:pt x="28" y="100"/>
                  </a:cubicBezTo>
                  <a:cubicBezTo>
                    <a:pt x="28" y="101"/>
                    <a:pt x="28" y="101"/>
                    <a:pt x="28" y="101"/>
                  </a:cubicBezTo>
                  <a:cubicBezTo>
                    <a:pt x="31" y="100"/>
                    <a:pt x="33" y="99"/>
                    <a:pt x="35" y="98"/>
                  </a:cubicBezTo>
                  <a:close/>
                  <a:moveTo>
                    <a:pt x="35" y="102"/>
                  </a:moveTo>
                  <a:cubicBezTo>
                    <a:pt x="35" y="102"/>
                    <a:pt x="34" y="103"/>
                    <a:pt x="33" y="104"/>
                  </a:cubicBezTo>
                  <a:cubicBezTo>
                    <a:pt x="31" y="106"/>
                    <a:pt x="29" y="108"/>
                    <a:pt x="27" y="110"/>
                  </a:cubicBezTo>
                  <a:cubicBezTo>
                    <a:pt x="27" y="111"/>
                    <a:pt x="26" y="111"/>
                    <a:pt x="24" y="111"/>
                  </a:cubicBezTo>
                  <a:cubicBezTo>
                    <a:pt x="23" y="112"/>
                    <a:pt x="22" y="113"/>
                    <a:pt x="21" y="114"/>
                  </a:cubicBezTo>
                  <a:cubicBezTo>
                    <a:pt x="21" y="114"/>
                    <a:pt x="21" y="114"/>
                    <a:pt x="21" y="114"/>
                  </a:cubicBezTo>
                  <a:cubicBezTo>
                    <a:pt x="22" y="114"/>
                    <a:pt x="22" y="114"/>
                    <a:pt x="23" y="113"/>
                  </a:cubicBezTo>
                  <a:cubicBezTo>
                    <a:pt x="26" y="111"/>
                    <a:pt x="29" y="109"/>
                    <a:pt x="33" y="107"/>
                  </a:cubicBezTo>
                  <a:cubicBezTo>
                    <a:pt x="34" y="107"/>
                    <a:pt x="35" y="106"/>
                    <a:pt x="35" y="104"/>
                  </a:cubicBezTo>
                  <a:cubicBezTo>
                    <a:pt x="36" y="104"/>
                    <a:pt x="36" y="103"/>
                    <a:pt x="35" y="102"/>
                  </a:cubicBezTo>
                  <a:close/>
                  <a:moveTo>
                    <a:pt x="53" y="55"/>
                  </a:moveTo>
                  <a:cubicBezTo>
                    <a:pt x="58" y="56"/>
                    <a:pt x="62" y="56"/>
                    <a:pt x="66" y="55"/>
                  </a:cubicBezTo>
                  <a:cubicBezTo>
                    <a:pt x="66" y="54"/>
                    <a:pt x="67" y="53"/>
                    <a:pt x="67" y="52"/>
                  </a:cubicBezTo>
                  <a:cubicBezTo>
                    <a:pt x="67" y="52"/>
                    <a:pt x="66" y="52"/>
                    <a:pt x="66" y="52"/>
                  </a:cubicBezTo>
                  <a:cubicBezTo>
                    <a:pt x="65" y="53"/>
                    <a:pt x="63" y="53"/>
                    <a:pt x="62" y="53"/>
                  </a:cubicBezTo>
                  <a:cubicBezTo>
                    <a:pt x="61" y="53"/>
                    <a:pt x="60" y="54"/>
                    <a:pt x="59" y="55"/>
                  </a:cubicBezTo>
                  <a:cubicBezTo>
                    <a:pt x="58" y="56"/>
                    <a:pt x="57" y="56"/>
                    <a:pt x="56" y="55"/>
                  </a:cubicBezTo>
                  <a:cubicBezTo>
                    <a:pt x="56" y="55"/>
                    <a:pt x="56" y="55"/>
                    <a:pt x="56" y="55"/>
                  </a:cubicBezTo>
                  <a:cubicBezTo>
                    <a:pt x="55" y="55"/>
                    <a:pt x="55" y="55"/>
                    <a:pt x="54" y="55"/>
                  </a:cubicBezTo>
                  <a:cubicBezTo>
                    <a:pt x="54" y="55"/>
                    <a:pt x="54" y="55"/>
                    <a:pt x="53" y="55"/>
                  </a:cubicBezTo>
                  <a:close/>
                  <a:moveTo>
                    <a:pt x="100" y="211"/>
                  </a:moveTo>
                  <a:cubicBezTo>
                    <a:pt x="101" y="211"/>
                    <a:pt x="101" y="210"/>
                    <a:pt x="102" y="210"/>
                  </a:cubicBezTo>
                  <a:cubicBezTo>
                    <a:pt x="103" y="209"/>
                    <a:pt x="103" y="209"/>
                    <a:pt x="103" y="208"/>
                  </a:cubicBezTo>
                  <a:cubicBezTo>
                    <a:pt x="103" y="207"/>
                    <a:pt x="103" y="207"/>
                    <a:pt x="103" y="207"/>
                  </a:cubicBezTo>
                  <a:cubicBezTo>
                    <a:pt x="102" y="207"/>
                    <a:pt x="102" y="207"/>
                    <a:pt x="102" y="207"/>
                  </a:cubicBezTo>
                  <a:cubicBezTo>
                    <a:pt x="101" y="207"/>
                    <a:pt x="100" y="206"/>
                    <a:pt x="101" y="205"/>
                  </a:cubicBezTo>
                  <a:cubicBezTo>
                    <a:pt x="101" y="205"/>
                    <a:pt x="102" y="204"/>
                    <a:pt x="102" y="204"/>
                  </a:cubicBezTo>
                  <a:cubicBezTo>
                    <a:pt x="102" y="204"/>
                    <a:pt x="103" y="204"/>
                    <a:pt x="103" y="203"/>
                  </a:cubicBezTo>
                  <a:cubicBezTo>
                    <a:pt x="103" y="203"/>
                    <a:pt x="103" y="202"/>
                    <a:pt x="103" y="201"/>
                  </a:cubicBezTo>
                  <a:cubicBezTo>
                    <a:pt x="102" y="201"/>
                    <a:pt x="101" y="201"/>
                    <a:pt x="100" y="201"/>
                  </a:cubicBezTo>
                  <a:cubicBezTo>
                    <a:pt x="100" y="202"/>
                    <a:pt x="100" y="202"/>
                    <a:pt x="100" y="203"/>
                  </a:cubicBezTo>
                  <a:cubicBezTo>
                    <a:pt x="100" y="205"/>
                    <a:pt x="99" y="207"/>
                    <a:pt x="100" y="210"/>
                  </a:cubicBezTo>
                  <a:cubicBezTo>
                    <a:pt x="100" y="210"/>
                    <a:pt x="100" y="210"/>
                    <a:pt x="100" y="210"/>
                  </a:cubicBezTo>
                  <a:cubicBezTo>
                    <a:pt x="100" y="210"/>
                    <a:pt x="100" y="211"/>
                    <a:pt x="100" y="211"/>
                  </a:cubicBezTo>
                  <a:close/>
                  <a:moveTo>
                    <a:pt x="107" y="26"/>
                  </a:moveTo>
                  <a:cubicBezTo>
                    <a:pt x="106" y="26"/>
                    <a:pt x="106" y="26"/>
                    <a:pt x="106" y="26"/>
                  </a:cubicBezTo>
                  <a:cubicBezTo>
                    <a:pt x="106" y="27"/>
                    <a:pt x="106" y="27"/>
                    <a:pt x="106" y="27"/>
                  </a:cubicBezTo>
                  <a:cubicBezTo>
                    <a:pt x="105" y="30"/>
                    <a:pt x="103" y="33"/>
                    <a:pt x="102" y="36"/>
                  </a:cubicBezTo>
                  <a:cubicBezTo>
                    <a:pt x="102" y="37"/>
                    <a:pt x="102" y="37"/>
                    <a:pt x="103" y="38"/>
                  </a:cubicBezTo>
                  <a:cubicBezTo>
                    <a:pt x="103" y="38"/>
                    <a:pt x="103" y="38"/>
                    <a:pt x="103" y="38"/>
                  </a:cubicBezTo>
                  <a:cubicBezTo>
                    <a:pt x="104" y="36"/>
                    <a:pt x="105" y="34"/>
                    <a:pt x="107" y="31"/>
                  </a:cubicBezTo>
                  <a:cubicBezTo>
                    <a:pt x="107" y="31"/>
                    <a:pt x="107" y="31"/>
                    <a:pt x="107" y="31"/>
                  </a:cubicBezTo>
                  <a:cubicBezTo>
                    <a:pt x="107" y="29"/>
                    <a:pt x="107" y="28"/>
                    <a:pt x="107" y="26"/>
                  </a:cubicBezTo>
                  <a:close/>
                  <a:moveTo>
                    <a:pt x="75" y="67"/>
                  </a:moveTo>
                  <a:cubicBezTo>
                    <a:pt x="82" y="69"/>
                    <a:pt x="89" y="71"/>
                    <a:pt x="95" y="73"/>
                  </a:cubicBezTo>
                  <a:cubicBezTo>
                    <a:pt x="95" y="73"/>
                    <a:pt x="96" y="73"/>
                    <a:pt x="96" y="73"/>
                  </a:cubicBezTo>
                  <a:cubicBezTo>
                    <a:pt x="96" y="73"/>
                    <a:pt x="96" y="72"/>
                    <a:pt x="96" y="72"/>
                  </a:cubicBezTo>
                  <a:cubicBezTo>
                    <a:pt x="89" y="70"/>
                    <a:pt x="82" y="69"/>
                    <a:pt x="75" y="67"/>
                  </a:cubicBezTo>
                  <a:close/>
                  <a:moveTo>
                    <a:pt x="184" y="160"/>
                  </a:moveTo>
                  <a:cubicBezTo>
                    <a:pt x="183" y="160"/>
                    <a:pt x="182" y="160"/>
                    <a:pt x="181" y="161"/>
                  </a:cubicBezTo>
                  <a:cubicBezTo>
                    <a:pt x="181" y="161"/>
                    <a:pt x="181" y="161"/>
                    <a:pt x="181" y="161"/>
                  </a:cubicBezTo>
                  <a:cubicBezTo>
                    <a:pt x="180" y="162"/>
                    <a:pt x="179" y="161"/>
                    <a:pt x="178" y="161"/>
                  </a:cubicBezTo>
                  <a:cubicBezTo>
                    <a:pt x="177" y="161"/>
                    <a:pt x="176" y="161"/>
                    <a:pt x="176" y="161"/>
                  </a:cubicBezTo>
                  <a:cubicBezTo>
                    <a:pt x="172" y="160"/>
                    <a:pt x="169" y="160"/>
                    <a:pt x="166" y="159"/>
                  </a:cubicBezTo>
                  <a:cubicBezTo>
                    <a:pt x="165" y="158"/>
                    <a:pt x="164" y="158"/>
                    <a:pt x="163" y="158"/>
                  </a:cubicBezTo>
                  <a:cubicBezTo>
                    <a:pt x="163" y="158"/>
                    <a:pt x="163" y="158"/>
                    <a:pt x="163" y="158"/>
                  </a:cubicBezTo>
                  <a:cubicBezTo>
                    <a:pt x="163" y="158"/>
                    <a:pt x="163" y="158"/>
                    <a:pt x="163" y="158"/>
                  </a:cubicBezTo>
                  <a:cubicBezTo>
                    <a:pt x="167" y="160"/>
                    <a:pt x="170" y="161"/>
                    <a:pt x="174" y="162"/>
                  </a:cubicBezTo>
                  <a:cubicBezTo>
                    <a:pt x="177" y="162"/>
                    <a:pt x="179" y="162"/>
                    <a:pt x="182" y="162"/>
                  </a:cubicBezTo>
                  <a:cubicBezTo>
                    <a:pt x="183" y="161"/>
                    <a:pt x="184" y="161"/>
                    <a:pt x="184" y="160"/>
                  </a:cubicBezTo>
                  <a:close/>
                  <a:moveTo>
                    <a:pt x="135" y="154"/>
                  </a:moveTo>
                  <a:cubicBezTo>
                    <a:pt x="134" y="154"/>
                    <a:pt x="134" y="154"/>
                    <a:pt x="134" y="154"/>
                  </a:cubicBezTo>
                  <a:cubicBezTo>
                    <a:pt x="133" y="154"/>
                    <a:pt x="132" y="155"/>
                    <a:pt x="131" y="155"/>
                  </a:cubicBezTo>
                  <a:cubicBezTo>
                    <a:pt x="130" y="155"/>
                    <a:pt x="129" y="156"/>
                    <a:pt x="128" y="157"/>
                  </a:cubicBezTo>
                  <a:cubicBezTo>
                    <a:pt x="128" y="157"/>
                    <a:pt x="127" y="158"/>
                    <a:pt x="127" y="158"/>
                  </a:cubicBezTo>
                  <a:cubicBezTo>
                    <a:pt x="127" y="159"/>
                    <a:pt x="127" y="159"/>
                    <a:pt x="126" y="159"/>
                  </a:cubicBezTo>
                  <a:cubicBezTo>
                    <a:pt x="126" y="160"/>
                    <a:pt x="126" y="160"/>
                    <a:pt x="126" y="160"/>
                  </a:cubicBezTo>
                  <a:cubicBezTo>
                    <a:pt x="128" y="159"/>
                    <a:pt x="129" y="159"/>
                    <a:pt x="131" y="158"/>
                  </a:cubicBezTo>
                  <a:cubicBezTo>
                    <a:pt x="131" y="158"/>
                    <a:pt x="131" y="158"/>
                    <a:pt x="131" y="158"/>
                  </a:cubicBezTo>
                  <a:cubicBezTo>
                    <a:pt x="132" y="157"/>
                    <a:pt x="134" y="155"/>
                    <a:pt x="135" y="154"/>
                  </a:cubicBezTo>
                  <a:close/>
                  <a:moveTo>
                    <a:pt x="68" y="28"/>
                  </a:moveTo>
                  <a:cubicBezTo>
                    <a:pt x="69" y="30"/>
                    <a:pt x="68" y="30"/>
                    <a:pt x="67" y="31"/>
                  </a:cubicBezTo>
                  <a:cubicBezTo>
                    <a:pt x="66" y="32"/>
                    <a:pt x="65" y="33"/>
                    <a:pt x="65" y="34"/>
                  </a:cubicBezTo>
                  <a:cubicBezTo>
                    <a:pt x="64" y="34"/>
                    <a:pt x="64" y="35"/>
                    <a:pt x="63" y="35"/>
                  </a:cubicBezTo>
                  <a:cubicBezTo>
                    <a:pt x="64" y="35"/>
                    <a:pt x="65" y="35"/>
                    <a:pt x="65" y="35"/>
                  </a:cubicBezTo>
                  <a:cubicBezTo>
                    <a:pt x="67" y="33"/>
                    <a:pt x="70" y="31"/>
                    <a:pt x="72" y="30"/>
                  </a:cubicBezTo>
                  <a:cubicBezTo>
                    <a:pt x="73" y="29"/>
                    <a:pt x="73" y="28"/>
                    <a:pt x="73" y="27"/>
                  </a:cubicBezTo>
                  <a:cubicBezTo>
                    <a:pt x="72" y="27"/>
                    <a:pt x="70" y="28"/>
                    <a:pt x="68" y="28"/>
                  </a:cubicBezTo>
                  <a:close/>
                  <a:moveTo>
                    <a:pt x="11" y="151"/>
                  </a:moveTo>
                  <a:cubicBezTo>
                    <a:pt x="11" y="153"/>
                    <a:pt x="12" y="153"/>
                    <a:pt x="13" y="154"/>
                  </a:cubicBezTo>
                  <a:cubicBezTo>
                    <a:pt x="17" y="156"/>
                    <a:pt x="21" y="156"/>
                    <a:pt x="25" y="156"/>
                  </a:cubicBezTo>
                  <a:cubicBezTo>
                    <a:pt x="28" y="156"/>
                    <a:pt x="32" y="156"/>
                    <a:pt x="35" y="154"/>
                  </a:cubicBezTo>
                  <a:cubicBezTo>
                    <a:pt x="35" y="154"/>
                    <a:pt x="36" y="154"/>
                    <a:pt x="36" y="154"/>
                  </a:cubicBezTo>
                  <a:cubicBezTo>
                    <a:pt x="35" y="154"/>
                    <a:pt x="33" y="154"/>
                    <a:pt x="32" y="155"/>
                  </a:cubicBezTo>
                  <a:cubicBezTo>
                    <a:pt x="30" y="155"/>
                    <a:pt x="28" y="155"/>
                    <a:pt x="26" y="155"/>
                  </a:cubicBezTo>
                  <a:cubicBezTo>
                    <a:pt x="21" y="156"/>
                    <a:pt x="16" y="155"/>
                    <a:pt x="11" y="151"/>
                  </a:cubicBezTo>
                  <a:cubicBezTo>
                    <a:pt x="11" y="151"/>
                    <a:pt x="11" y="151"/>
                    <a:pt x="11" y="151"/>
                  </a:cubicBezTo>
                  <a:close/>
                  <a:moveTo>
                    <a:pt x="24" y="120"/>
                  </a:moveTo>
                  <a:cubicBezTo>
                    <a:pt x="24" y="120"/>
                    <a:pt x="24" y="120"/>
                    <a:pt x="24" y="120"/>
                  </a:cubicBezTo>
                  <a:cubicBezTo>
                    <a:pt x="24" y="120"/>
                    <a:pt x="24" y="120"/>
                    <a:pt x="23" y="121"/>
                  </a:cubicBezTo>
                  <a:cubicBezTo>
                    <a:pt x="22" y="121"/>
                    <a:pt x="22" y="122"/>
                    <a:pt x="21" y="122"/>
                  </a:cubicBezTo>
                  <a:cubicBezTo>
                    <a:pt x="20" y="123"/>
                    <a:pt x="19" y="123"/>
                    <a:pt x="18" y="123"/>
                  </a:cubicBezTo>
                  <a:cubicBezTo>
                    <a:pt x="18" y="124"/>
                    <a:pt x="18" y="126"/>
                    <a:pt x="16" y="126"/>
                  </a:cubicBezTo>
                  <a:cubicBezTo>
                    <a:pt x="16" y="128"/>
                    <a:pt x="16" y="131"/>
                    <a:pt x="17" y="132"/>
                  </a:cubicBezTo>
                  <a:cubicBezTo>
                    <a:pt x="17" y="131"/>
                    <a:pt x="17" y="131"/>
                    <a:pt x="18" y="130"/>
                  </a:cubicBezTo>
                  <a:cubicBezTo>
                    <a:pt x="18" y="129"/>
                    <a:pt x="19" y="129"/>
                    <a:pt x="19" y="128"/>
                  </a:cubicBezTo>
                  <a:cubicBezTo>
                    <a:pt x="18" y="127"/>
                    <a:pt x="18" y="127"/>
                    <a:pt x="19" y="126"/>
                  </a:cubicBezTo>
                  <a:cubicBezTo>
                    <a:pt x="19" y="125"/>
                    <a:pt x="19" y="125"/>
                    <a:pt x="19" y="125"/>
                  </a:cubicBezTo>
                  <a:cubicBezTo>
                    <a:pt x="20" y="125"/>
                    <a:pt x="20" y="124"/>
                    <a:pt x="20" y="124"/>
                  </a:cubicBezTo>
                  <a:cubicBezTo>
                    <a:pt x="20" y="123"/>
                    <a:pt x="20" y="123"/>
                    <a:pt x="21" y="123"/>
                  </a:cubicBezTo>
                  <a:cubicBezTo>
                    <a:pt x="22" y="123"/>
                    <a:pt x="22" y="122"/>
                    <a:pt x="22" y="122"/>
                  </a:cubicBezTo>
                  <a:cubicBezTo>
                    <a:pt x="23" y="122"/>
                    <a:pt x="23" y="121"/>
                    <a:pt x="24" y="120"/>
                  </a:cubicBezTo>
                  <a:close/>
                  <a:moveTo>
                    <a:pt x="182" y="143"/>
                  </a:moveTo>
                  <a:cubicBezTo>
                    <a:pt x="184" y="147"/>
                    <a:pt x="187" y="151"/>
                    <a:pt x="188" y="155"/>
                  </a:cubicBezTo>
                  <a:cubicBezTo>
                    <a:pt x="189" y="154"/>
                    <a:pt x="189" y="153"/>
                    <a:pt x="189" y="152"/>
                  </a:cubicBezTo>
                  <a:cubicBezTo>
                    <a:pt x="188" y="151"/>
                    <a:pt x="188" y="150"/>
                    <a:pt x="187" y="149"/>
                  </a:cubicBezTo>
                  <a:cubicBezTo>
                    <a:pt x="186" y="147"/>
                    <a:pt x="184" y="145"/>
                    <a:pt x="182" y="143"/>
                  </a:cubicBezTo>
                  <a:close/>
                  <a:moveTo>
                    <a:pt x="97" y="200"/>
                  </a:moveTo>
                  <a:cubicBezTo>
                    <a:pt x="97" y="200"/>
                    <a:pt x="97" y="200"/>
                    <a:pt x="97" y="200"/>
                  </a:cubicBezTo>
                  <a:cubicBezTo>
                    <a:pt x="96" y="200"/>
                    <a:pt x="96" y="201"/>
                    <a:pt x="96" y="201"/>
                  </a:cubicBezTo>
                  <a:cubicBezTo>
                    <a:pt x="96" y="207"/>
                    <a:pt x="95" y="212"/>
                    <a:pt x="96" y="218"/>
                  </a:cubicBezTo>
                  <a:cubicBezTo>
                    <a:pt x="96" y="219"/>
                    <a:pt x="96" y="220"/>
                    <a:pt x="96" y="221"/>
                  </a:cubicBezTo>
                  <a:cubicBezTo>
                    <a:pt x="96" y="219"/>
                    <a:pt x="97" y="216"/>
                    <a:pt x="97" y="214"/>
                  </a:cubicBezTo>
                  <a:cubicBezTo>
                    <a:pt x="97" y="213"/>
                    <a:pt x="97" y="212"/>
                    <a:pt x="97" y="210"/>
                  </a:cubicBezTo>
                  <a:cubicBezTo>
                    <a:pt x="97" y="207"/>
                    <a:pt x="96" y="204"/>
                    <a:pt x="97" y="200"/>
                  </a:cubicBezTo>
                  <a:cubicBezTo>
                    <a:pt x="97" y="200"/>
                    <a:pt x="97" y="200"/>
                    <a:pt x="97" y="200"/>
                  </a:cubicBezTo>
                  <a:close/>
                  <a:moveTo>
                    <a:pt x="95" y="138"/>
                  </a:moveTo>
                  <a:cubicBezTo>
                    <a:pt x="97" y="138"/>
                    <a:pt x="103" y="133"/>
                    <a:pt x="104" y="132"/>
                  </a:cubicBezTo>
                  <a:cubicBezTo>
                    <a:pt x="103" y="132"/>
                    <a:pt x="102" y="132"/>
                    <a:pt x="101" y="132"/>
                  </a:cubicBezTo>
                  <a:cubicBezTo>
                    <a:pt x="101" y="132"/>
                    <a:pt x="100" y="132"/>
                    <a:pt x="100" y="132"/>
                  </a:cubicBezTo>
                  <a:cubicBezTo>
                    <a:pt x="99" y="134"/>
                    <a:pt x="97" y="136"/>
                    <a:pt x="95" y="138"/>
                  </a:cubicBezTo>
                  <a:close/>
                  <a:moveTo>
                    <a:pt x="104" y="22"/>
                  </a:moveTo>
                  <a:cubicBezTo>
                    <a:pt x="103" y="21"/>
                    <a:pt x="102" y="21"/>
                    <a:pt x="101" y="20"/>
                  </a:cubicBezTo>
                  <a:cubicBezTo>
                    <a:pt x="100" y="22"/>
                    <a:pt x="99" y="23"/>
                    <a:pt x="98" y="25"/>
                  </a:cubicBezTo>
                  <a:cubicBezTo>
                    <a:pt x="99" y="25"/>
                    <a:pt x="100" y="26"/>
                    <a:pt x="100" y="26"/>
                  </a:cubicBezTo>
                  <a:cubicBezTo>
                    <a:pt x="101" y="25"/>
                    <a:pt x="103" y="23"/>
                    <a:pt x="104" y="22"/>
                  </a:cubicBezTo>
                  <a:close/>
                  <a:moveTo>
                    <a:pt x="10" y="97"/>
                  </a:moveTo>
                  <a:cubicBezTo>
                    <a:pt x="10" y="97"/>
                    <a:pt x="10" y="96"/>
                    <a:pt x="10" y="96"/>
                  </a:cubicBezTo>
                  <a:cubicBezTo>
                    <a:pt x="12" y="88"/>
                    <a:pt x="15" y="80"/>
                    <a:pt x="18" y="73"/>
                  </a:cubicBezTo>
                  <a:cubicBezTo>
                    <a:pt x="18" y="72"/>
                    <a:pt x="18" y="72"/>
                    <a:pt x="17" y="71"/>
                  </a:cubicBezTo>
                  <a:cubicBezTo>
                    <a:pt x="14" y="80"/>
                    <a:pt x="12" y="88"/>
                    <a:pt x="10" y="97"/>
                  </a:cubicBezTo>
                  <a:close/>
                  <a:moveTo>
                    <a:pt x="104" y="163"/>
                  </a:moveTo>
                  <a:cubicBezTo>
                    <a:pt x="108" y="161"/>
                    <a:pt x="111" y="160"/>
                    <a:pt x="115" y="158"/>
                  </a:cubicBezTo>
                  <a:cubicBezTo>
                    <a:pt x="114" y="158"/>
                    <a:pt x="114" y="158"/>
                    <a:pt x="114" y="158"/>
                  </a:cubicBezTo>
                  <a:cubicBezTo>
                    <a:pt x="114" y="158"/>
                    <a:pt x="113" y="159"/>
                    <a:pt x="113" y="159"/>
                  </a:cubicBezTo>
                  <a:cubicBezTo>
                    <a:pt x="110" y="159"/>
                    <a:pt x="108" y="160"/>
                    <a:pt x="105" y="159"/>
                  </a:cubicBezTo>
                  <a:cubicBezTo>
                    <a:pt x="105" y="160"/>
                    <a:pt x="104" y="162"/>
                    <a:pt x="104" y="163"/>
                  </a:cubicBezTo>
                  <a:close/>
                  <a:moveTo>
                    <a:pt x="74" y="16"/>
                  </a:moveTo>
                  <a:cubicBezTo>
                    <a:pt x="74" y="16"/>
                    <a:pt x="74" y="17"/>
                    <a:pt x="74" y="17"/>
                  </a:cubicBezTo>
                  <a:cubicBezTo>
                    <a:pt x="75" y="17"/>
                    <a:pt x="76" y="17"/>
                    <a:pt x="77" y="17"/>
                  </a:cubicBezTo>
                  <a:cubicBezTo>
                    <a:pt x="78" y="17"/>
                    <a:pt x="78" y="17"/>
                    <a:pt x="78" y="17"/>
                  </a:cubicBezTo>
                  <a:cubicBezTo>
                    <a:pt x="80" y="15"/>
                    <a:pt x="81" y="14"/>
                    <a:pt x="82" y="13"/>
                  </a:cubicBezTo>
                  <a:cubicBezTo>
                    <a:pt x="83" y="13"/>
                    <a:pt x="83" y="13"/>
                    <a:pt x="83" y="12"/>
                  </a:cubicBezTo>
                  <a:cubicBezTo>
                    <a:pt x="80" y="13"/>
                    <a:pt x="78" y="14"/>
                    <a:pt x="75" y="15"/>
                  </a:cubicBezTo>
                  <a:cubicBezTo>
                    <a:pt x="75" y="16"/>
                    <a:pt x="75" y="16"/>
                    <a:pt x="74" y="16"/>
                  </a:cubicBezTo>
                  <a:close/>
                  <a:moveTo>
                    <a:pt x="19" y="112"/>
                  </a:moveTo>
                  <a:cubicBezTo>
                    <a:pt x="19" y="112"/>
                    <a:pt x="19" y="112"/>
                    <a:pt x="19" y="113"/>
                  </a:cubicBezTo>
                  <a:cubicBezTo>
                    <a:pt x="21" y="111"/>
                    <a:pt x="22" y="110"/>
                    <a:pt x="23" y="109"/>
                  </a:cubicBezTo>
                  <a:cubicBezTo>
                    <a:pt x="24" y="108"/>
                    <a:pt x="24" y="107"/>
                    <a:pt x="25" y="106"/>
                  </a:cubicBezTo>
                  <a:cubicBezTo>
                    <a:pt x="24" y="106"/>
                    <a:pt x="24" y="106"/>
                    <a:pt x="24" y="106"/>
                  </a:cubicBezTo>
                  <a:cubicBezTo>
                    <a:pt x="24" y="107"/>
                    <a:pt x="23" y="107"/>
                    <a:pt x="23" y="107"/>
                  </a:cubicBezTo>
                  <a:cubicBezTo>
                    <a:pt x="22" y="107"/>
                    <a:pt x="21" y="108"/>
                    <a:pt x="20" y="108"/>
                  </a:cubicBezTo>
                  <a:cubicBezTo>
                    <a:pt x="20" y="108"/>
                    <a:pt x="20" y="109"/>
                    <a:pt x="20" y="109"/>
                  </a:cubicBezTo>
                  <a:cubicBezTo>
                    <a:pt x="19" y="110"/>
                    <a:pt x="19" y="111"/>
                    <a:pt x="19" y="112"/>
                  </a:cubicBezTo>
                  <a:close/>
                  <a:moveTo>
                    <a:pt x="27" y="68"/>
                  </a:moveTo>
                  <a:cubicBezTo>
                    <a:pt x="26" y="68"/>
                    <a:pt x="25" y="68"/>
                    <a:pt x="25" y="66"/>
                  </a:cubicBezTo>
                  <a:cubicBezTo>
                    <a:pt x="24" y="67"/>
                    <a:pt x="24" y="67"/>
                    <a:pt x="24" y="67"/>
                  </a:cubicBezTo>
                  <a:cubicBezTo>
                    <a:pt x="24" y="67"/>
                    <a:pt x="24" y="68"/>
                    <a:pt x="24" y="69"/>
                  </a:cubicBezTo>
                  <a:cubicBezTo>
                    <a:pt x="24" y="70"/>
                    <a:pt x="23" y="71"/>
                    <a:pt x="23" y="73"/>
                  </a:cubicBezTo>
                  <a:cubicBezTo>
                    <a:pt x="24" y="73"/>
                    <a:pt x="25" y="73"/>
                    <a:pt x="25" y="73"/>
                  </a:cubicBezTo>
                  <a:cubicBezTo>
                    <a:pt x="26" y="72"/>
                    <a:pt x="26" y="70"/>
                    <a:pt x="27" y="68"/>
                  </a:cubicBezTo>
                  <a:close/>
                  <a:moveTo>
                    <a:pt x="93" y="57"/>
                  </a:moveTo>
                  <a:cubicBezTo>
                    <a:pt x="92" y="58"/>
                    <a:pt x="90" y="59"/>
                    <a:pt x="89" y="59"/>
                  </a:cubicBezTo>
                  <a:cubicBezTo>
                    <a:pt x="88" y="60"/>
                    <a:pt x="88" y="61"/>
                    <a:pt x="87" y="61"/>
                  </a:cubicBezTo>
                  <a:cubicBezTo>
                    <a:pt x="89" y="62"/>
                    <a:pt x="90" y="62"/>
                    <a:pt x="92" y="62"/>
                  </a:cubicBezTo>
                  <a:cubicBezTo>
                    <a:pt x="92" y="60"/>
                    <a:pt x="93" y="59"/>
                    <a:pt x="93" y="57"/>
                  </a:cubicBezTo>
                  <a:close/>
                  <a:moveTo>
                    <a:pt x="122" y="182"/>
                  </a:moveTo>
                  <a:cubicBezTo>
                    <a:pt x="122" y="182"/>
                    <a:pt x="122" y="182"/>
                    <a:pt x="122" y="182"/>
                  </a:cubicBezTo>
                  <a:cubicBezTo>
                    <a:pt x="123" y="182"/>
                    <a:pt x="123" y="181"/>
                    <a:pt x="124" y="181"/>
                  </a:cubicBezTo>
                  <a:cubicBezTo>
                    <a:pt x="125" y="179"/>
                    <a:pt x="125" y="177"/>
                    <a:pt x="126" y="175"/>
                  </a:cubicBezTo>
                  <a:cubicBezTo>
                    <a:pt x="125" y="175"/>
                    <a:pt x="125" y="175"/>
                    <a:pt x="124" y="175"/>
                  </a:cubicBezTo>
                  <a:cubicBezTo>
                    <a:pt x="124" y="175"/>
                    <a:pt x="124" y="176"/>
                    <a:pt x="124" y="176"/>
                  </a:cubicBezTo>
                  <a:cubicBezTo>
                    <a:pt x="123" y="178"/>
                    <a:pt x="122" y="180"/>
                    <a:pt x="122" y="182"/>
                  </a:cubicBezTo>
                  <a:close/>
                  <a:moveTo>
                    <a:pt x="113" y="149"/>
                  </a:moveTo>
                  <a:cubicBezTo>
                    <a:pt x="113" y="149"/>
                    <a:pt x="113" y="150"/>
                    <a:pt x="113" y="150"/>
                  </a:cubicBezTo>
                  <a:cubicBezTo>
                    <a:pt x="114" y="150"/>
                    <a:pt x="116" y="150"/>
                    <a:pt x="117" y="150"/>
                  </a:cubicBezTo>
                  <a:cubicBezTo>
                    <a:pt x="118" y="150"/>
                    <a:pt x="120" y="149"/>
                    <a:pt x="121" y="149"/>
                  </a:cubicBezTo>
                  <a:cubicBezTo>
                    <a:pt x="121" y="149"/>
                    <a:pt x="121" y="149"/>
                    <a:pt x="121" y="149"/>
                  </a:cubicBezTo>
                  <a:cubicBezTo>
                    <a:pt x="118" y="148"/>
                    <a:pt x="116" y="148"/>
                    <a:pt x="113" y="147"/>
                  </a:cubicBezTo>
                  <a:cubicBezTo>
                    <a:pt x="113" y="148"/>
                    <a:pt x="113" y="148"/>
                    <a:pt x="113" y="149"/>
                  </a:cubicBezTo>
                  <a:close/>
                  <a:moveTo>
                    <a:pt x="44" y="50"/>
                  </a:moveTo>
                  <a:cubicBezTo>
                    <a:pt x="43" y="51"/>
                    <a:pt x="42" y="53"/>
                    <a:pt x="41" y="54"/>
                  </a:cubicBezTo>
                  <a:cubicBezTo>
                    <a:pt x="42" y="54"/>
                    <a:pt x="43" y="55"/>
                    <a:pt x="43" y="56"/>
                  </a:cubicBezTo>
                  <a:cubicBezTo>
                    <a:pt x="44" y="55"/>
                    <a:pt x="44" y="55"/>
                    <a:pt x="44" y="54"/>
                  </a:cubicBezTo>
                  <a:cubicBezTo>
                    <a:pt x="44" y="53"/>
                    <a:pt x="45" y="53"/>
                    <a:pt x="45" y="53"/>
                  </a:cubicBezTo>
                  <a:cubicBezTo>
                    <a:pt x="45" y="52"/>
                    <a:pt x="45" y="51"/>
                    <a:pt x="46" y="51"/>
                  </a:cubicBezTo>
                  <a:cubicBezTo>
                    <a:pt x="45" y="50"/>
                    <a:pt x="45" y="50"/>
                    <a:pt x="44" y="50"/>
                  </a:cubicBezTo>
                  <a:close/>
                  <a:moveTo>
                    <a:pt x="91" y="132"/>
                  </a:moveTo>
                  <a:cubicBezTo>
                    <a:pt x="91" y="132"/>
                    <a:pt x="91" y="132"/>
                    <a:pt x="91" y="132"/>
                  </a:cubicBezTo>
                  <a:cubicBezTo>
                    <a:pt x="90" y="132"/>
                    <a:pt x="89" y="132"/>
                    <a:pt x="89" y="132"/>
                  </a:cubicBezTo>
                  <a:cubicBezTo>
                    <a:pt x="88" y="132"/>
                    <a:pt x="88" y="132"/>
                    <a:pt x="87" y="132"/>
                  </a:cubicBezTo>
                  <a:cubicBezTo>
                    <a:pt x="86" y="134"/>
                    <a:pt x="85" y="135"/>
                    <a:pt x="83" y="137"/>
                  </a:cubicBezTo>
                  <a:cubicBezTo>
                    <a:pt x="83" y="137"/>
                    <a:pt x="83" y="137"/>
                    <a:pt x="83" y="138"/>
                  </a:cubicBezTo>
                  <a:cubicBezTo>
                    <a:pt x="86" y="136"/>
                    <a:pt x="88" y="134"/>
                    <a:pt x="91" y="132"/>
                  </a:cubicBezTo>
                  <a:close/>
                  <a:moveTo>
                    <a:pt x="62" y="51"/>
                  </a:moveTo>
                  <a:cubicBezTo>
                    <a:pt x="64" y="51"/>
                    <a:pt x="66" y="50"/>
                    <a:pt x="67" y="50"/>
                  </a:cubicBezTo>
                  <a:cubicBezTo>
                    <a:pt x="68" y="50"/>
                    <a:pt x="69" y="49"/>
                    <a:pt x="69" y="48"/>
                  </a:cubicBezTo>
                  <a:cubicBezTo>
                    <a:pt x="69" y="48"/>
                    <a:pt x="69" y="48"/>
                    <a:pt x="68" y="47"/>
                  </a:cubicBezTo>
                  <a:cubicBezTo>
                    <a:pt x="67" y="47"/>
                    <a:pt x="67" y="48"/>
                    <a:pt x="66" y="48"/>
                  </a:cubicBezTo>
                  <a:cubicBezTo>
                    <a:pt x="64" y="48"/>
                    <a:pt x="63" y="50"/>
                    <a:pt x="62" y="51"/>
                  </a:cubicBezTo>
                  <a:close/>
                  <a:moveTo>
                    <a:pt x="12" y="111"/>
                  </a:moveTo>
                  <a:cubicBezTo>
                    <a:pt x="12" y="111"/>
                    <a:pt x="12" y="111"/>
                    <a:pt x="12" y="111"/>
                  </a:cubicBezTo>
                  <a:cubicBezTo>
                    <a:pt x="11" y="111"/>
                    <a:pt x="11" y="111"/>
                    <a:pt x="11" y="111"/>
                  </a:cubicBezTo>
                  <a:cubicBezTo>
                    <a:pt x="11" y="114"/>
                    <a:pt x="10" y="116"/>
                    <a:pt x="10" y="119"/>
                  </a:cubicBezTo>
                  <a:cubicBezTo>
                    <a:pt x="10" y="121"/>
                    <a:pt x="9" y="123"/>
                    <a:pt x="10" y="126"/>
                  </a:cubicBezTo>
                  <a:cubicBezTo>
                    <a:pt x="10" y="126"/>
                    <a:pt x="10" y="127"/>
                    <a:pt x="10" y="127"/>
                  </a:cubicBezTo>
                  <a:cubicBezTo>
                    <a:pt x="10" y="127"/>
                    <a:pt x="10" y="127"/>
                    <a:pt x="10" y="127"/>
                  </a:cubicBezTo>
                  <a:cubicBezTo>
                    <a:pt x="11" y="122"/>
                    <a:pt x="11" y="116"/>
                    <a:pt x="12" y="111"/>
                  </a:cubicBezTo>
                  <a:close/>
                  <a:moveTo>
                    <a:pt x="27" y="57"/>
                  </a:moveTo>
                  <a:cubicBezTo>
                    <a:pt x="27" y="57"/>
                    <a:pt x="27" y="57"/>
                    <a:pt x="27" y="57"/>
                  </a:cubicBezTo>
                  <a:cubicBezTo>
                    <a:pt x="28" y="56"/>
                    <a:pt x="29" y="54"/>
                    <a:pt x="30" y="53"/>
                  </a:cubicBezTo>
                  <a:cubicBezTo>
                    <a:pt x="31" y="53"/>
                    <a:pt x="31" y="52"/>
                    <a:pt x="31" y="52"/>
                  </a:cubicBezTo>
                  <a:cubicBezTo>
                    <a:pt x="31" y="52"/>
                    <a:pt x="31" y="51"/>
                    <a:pt x="31" y="51"/>
                  </a:cubicBezTo>
                  <a:cubicBezTo>
                    <a:pt x="32" y="50"/>
                    <a:pt x="33" y="49"/>
                    <a:pt x="33" y="48"/>
                  </a:cubicBezTo>
                  <a:cubicBezTo>
                    <a:pt x="35" y="46"/>
                    <a:pt x="36" y="44"/>
                    <a:pt x="37" y="42"/>
                  </a:cubicBezTo>
                  <a:cubicBezTo>
                    <a:pt x="33" y="47"/>
                    <a:pt x="30" y="52"/>
                    <a:pt x="27" y="57"/>
                  </a:cubicBezTo>
                  <a:close/>
                  <a:moveTo>
                    <a:pt x="86" y="43"/>
                  </a:moveTo>
                  <a:cubicBezTo>
                    <a:pt x="84" y="44"/>
                    <a:pt x="83" y="44"/>
                    <a:pt x="82" y="45"/>
                  </a:cubicBezTo>
                  <a:cubicBezTo>
                    <a:pt x="81" y="46"/>
                    <a:pt x="81" y="46"/>
                    <a:pt x="80" y="47"/>
                  </a:cubicBezTo>
                  <a:cubicBezTo>
                    <a:pt x="81" y="47"/>
                    <a:pt x="82" y="47"/>
                    <a:pt x="82" y="47"/>
                  </a:cubicBezTo>
                  <a:cubicBezTo>
                    <a:pt x="84" y="47"/>
                    <a:pt x="84" y="46"/>
                    <a:pt x="85" y="45"/>
                  </a:cubicBezTo>
                  <a:cubicBezTo>
                    <a:pt x="85" y="45"/>
                    <a:pt x="85" y="45"/>
                    <a:pt x="85" y="45"/>
                  </a:cubicBezTo>
                  <a:cubicBezTo>
                    <a:pt x="85" y="44"/>
                    <a:pt x="85" y="44"/>
                    <a:pt x="86" y="43"/>
                  </a:cubicBezTo>
                  <a:close/>
                  <a:moveTo>
                    <a:pt x="82" y="53"/>
                  </a:moveTo>
                  <a:cubicBezTo>
                    <a:pt x="81" y="55"/>
                    <a:pt x="81" y="56"/>
                    <a:pt x="80" y="57"/>
                  </a:cubicBezTo>
                  <a:cubicBezTo>
                    <a:pt x="81" y="57"/>
                    <a:pt x="82" y="58"/>
                    <a:pt x="84" y="58"/>
                  </a:cubicBezTo>
                  <a:cubicBezTo>
                    <a:pt x="84" y="57"/>
                    <a:pt x="84" y="56"/>
                    <a:pt x="84" y="55"/>
                  </a:cubicBezTo>
                  <a:cubicBezTo>
                    <a:pt x="84" y="55"/>
                    <a:pt x="83" y="54"/>
                    <a:pt x="82" y="53"/>
                  </a:cubicBezTo>
                  <a:close/>
                  <a:moveTo>
                    <a:pt x="59" y="29"/>
                  </a:moveTo>
                  <a:cubicBezTo>
                    <a:pt x="61" y="29"/>
                    <a:pt x="65" y="26"/>
                    <a:pt x="66" y="23"/>
                  </a:cubicBezTo>
                  <a:cubicBezTo>
                    <a:pt x="66" y="23"/>
                    <a:pt x="65" y="23"/>
                    <a:pt x="65" y="24"/>
                  </a:cubicBezTo>
                  <a:cubicBezTo>
                    <a:pt x="64" y="24"/>
                    <a:pt x="64" y="24"/>
                    <a:pt x="63" y="25"/>
                  </a:cubicBezTo>
                  <a:cubicBezTo>
                    <a:pt x="61" y="26"/>
                    <a:pt x="60" y="28"/>
                    <a:pt x="59" y="29"/>
                  </a:cubicBezTo>
                  <a:close/>
                  <a:moveTo>
                    <a:pt x="106" y="173"/>
                  </a:moveTo>
                  <a:cubicBezTo>
                    <a:pt x="105" y="174"/>
                    <a:pt x="105" y="175"/>
                    <a:pt x="104" y="176"/>
                  </a:cubicBezTo>
                  <a:cubicBezTo>
                    <a:pt x="104" y="176"/>
                    <a:pt x="104" y="176"/>
                    <a:pt x="104" y="176"/>
                  </a:cubicBezTo>
                  <a:cubicBezTo>
                    <a:pt x="106" y="175"/>
                    <a:pt x="109" y="174"/>
                    <a:pt x="111" y="174"/>
                  </a:cubicBezTo>
                  <a:cubicBezTo>
                    <a:pt x="111" y="173"/>
                    <a:pt x="111" y="172"/>
                    <a:pt x="111" y="172"/>
                  </a:cubicBezTo>
                  <a:cubicBezTo>
                    <a:pt x="110" y="172"/>
                    <a:pt x="109" y="172"/>
                    <a:pt x="108" y="172"/>
                  </a:cubicBezTo>
                  <a:cubicBezTo>
                    <a:pt x="108" y="173"/>
                    <a:pt x="108" y="174"/>
                    <a:pt x="107" y="174"/>
                  </a:cubicBezTo>
                  <a:cubicBezTo>
                    <a:pt x="107" y="174"/>
                    <a:pt x="106" y="174"/>
                    <a:pt x="106" y="173"/>
                  </a:cubicBezTo>
                  <a:close/>
                  <a:moveTo>
                    <a:pt x="7" y="111"/>
                  </a:moveTo>
                  <a:cubicBezTo>
                    <a:pt x="6" y="116"/>
                    <a:pt x="6" y="120"/>
                    <a:pt x="7" y="125"/>
                  </a:cubicBezTo>
                  <a:cubicBezTo>
                    <a:pt x="7" y="125"/>
                    <a:pt x="7" y="125"/>
                    <a:pt x="7" y="124"/>
                  </a:cubicBezTo>
                  <a:cubicBezTo>
                    <a:pt x="7" y="123"/>
                    <a:pt x="7" y="122"/>
                    <a:pt x="7" y="121"/>
                  </a:cubicBezTo>
                  <a:cubicBezTo>
                    <a:pt x="8" y="119"/>
                    <a:pt x="8" y="116"/>
                    <a:pt x="8" y="114"/>
                  </a:cubicBezTo>
                  <a:cubicBezTo>
                    <a:pt x="8" y="113"/>
                    <a:pt x="8" y="112"/>
                    <a:pt x="8" y="112"/>
                  </a:cubicBezTo>
                  <a:cubicBezTo>
                    <a:pt x="8" y="111"/>
                    <a:pt x="8" y="111"/>
                    <a:pt x="7" y="111"/>
                  </a:cubicBezTo>
                  <a:close/>
                  <a:moveTo>
                    <a:pt x="82" y="50"/>
                  </a:moveTo>
                  <a:cubicBezTo>
                    <a:pt x="81" y="50"/>
                    <a:pt x="81" y="50"/>
                    <a:pt x="80" y="50"/>
                  </a:cubicBezTo>
                  <a:cubicBezTo>
                    <a:pt x="80" y="50"/>
                    <a:pt x="79" y="50"/>
                    <a:pt x="79" y="51"/>
                  </a:cubicBezTo>
                  <a:cubicBezTo>
                    <a:pt x="79" y="52"/>
                    <a:pt x="78" y="54"/>
                    <a:pt x="77" y="56"/>
                  </a:cubicBezTo>
                  <a:cubicBezTo>
                    <a:pt x="77" y="56"/>
                    <a:pt x="77" y="57"/>
                    <a:pt x="77" y="57"/>
                  </a:cubicBezTo>
                  <a:cubicBezTo>
                    <a:pt x="77" y="57"/>
                    <a:pt x="78" y="57"/>
                    <a:pt x="78" y="57"/>
                  </a:cubicBezTo>
                  <a:cubicBezTo>
                    <a:pt x="79" y="55"/>
                    <a:pt x="80" y="53"/>
                    <a:pt x="81" y="51"/>
                  </a:cubicBezTo>
                  <a:cubicBezTo>
                    <a:pt x="82" y="51"/>
                    <a:pt x="82" y="50"/>
                    <a:pt x="82" y="50"/>
                  </a:cubicBezTo>
                  <a:close/>
                  <a:moveTo>
                    <a:pt x="109" y="127"/>
                  </a:moveTo>
                  <a:cubicBezTo>
                    <a:pt x="110" y="127"/>
                    <a:pt x="110" y="126"/>
                    <a:pt x="110" y="126"/>
                  </a:cubicBezTo>
                  <a:cubicBezTo>
                    <a:pt x="110" y="125"/>
                    <a:pt x="110" y="125"/>
                    <a:pt x="110" y="125"/>
                  </a:cubicBezTo>
                  <a:cubicBezTo>
                    <a:pt x="109" y="124"/>
                    <a:pt x="108" y="124"/>
                    <a:pt x="107" y="123"/>
                  </a:cubicBezTo>
                  <a:cubicBezTo>
                    <a:pt x="106" y="124"/>
                    <a:pt x="106" y="125"/>
                    <a:pt x="105" y="125"/>
                  </a:cubicBezTo>
                  <a:cubicBezTo>
                    <a:pt x="107" y="126"/>
                    <a:pt x="108" y="126"/>
                    <a:pt x="109" y="127"/>
                  </a:cubicBezTo>
                  <a:close/>
                  <a:moveTo>
                    <a:pt x="103" y="68"/>
                  </a:moveTo>
                  <a:cubicBezTo>
                    <a:pt x="104" y="67"/>
                    <a:pt x="106" y="62"/>
                    <a:pt x="106" y="61"/>
                  </a:cubicBezTo>
                  <a:cubicBezTo>
                    <a:pt x="106" y="61"/>
                    <a:pt x="105" y="62"/>
                    <a:pt x="105" y="62"/>
                  </a:cubicBezTo>
                  <a:cubicBezTo>
                    <a:pt x="104" y="63"/>
                    <a:pt x="104" y="64"/>
                    <a:pt x="103" y="65"/>
                  </a:cubicBezTo>
                  <a:cubicBezTo>
                    <a:pt x="102" y="66"/>
                    <a:pt x="101" y="66"/>
                    <a:pt x="101" y="67"/>
                  </a:cubicBezTo>
                  <a:cubicBezTo>
                    <a:pt x="102" y="68"/>
                    <a:pt x="102" y="68"/>
                    <a:pt x="103" y="68"/>
                  </a:cubicBezTo>
                  <a:close/>
                  <a:moveTo>
                    <a:pt x="111" y="12"/>
                  </a:moveTo>
                  <a:cubicBezTo>
                    <a:pt x="112" y="15"/>
                    <a:pt x="114" y="18"/>
                    <a:pt x="115" y="21"/>
                  </a:cubicBezTo>
                  <a:cubicBezTo>
                    <a:pt x="116" y="18"/>
                    <a:pt x="114" y="14"/>
                    <a:pt x="111" y="12"/>
                  </a:cubicBezTo>
                  <a:close/>
                  <a:moveTo>
                    <a:pt x="88" y="125"/>
                  </a:moveTo>
                  <a:cubicBezTo>
                    <a:pt x="87" y="124"/>
                    <a:pt x="87" y="124"/>
                    <a:pt x="86" y="124"/>
                  </a:cubicBezTo>
                  <a:cubicBezTo>
                    <a:pt x="85" y="125"/>
                    <a:pt x="84" y="127"/>
                    <a:pt x="82" y="128"/>
                  </a:cubicBezTo>
                  <a:cubicBezTo>
                    <a:pt x="83" y="128"/>
                    <a:pt x="84" y="128"/>
                    <a:pt x="84" y="128"/>
                  </a:cubicBezTo>
                  <a:cubicBezTo>
                    <a:pt x="84" y="128"/>
                    <a:pt x="85" y="128"/>
                    <a:pt x="85" y="128"/>
                  </a:cubicBezTo>
                  <a:cubicBezTo>
                    <a:pt x="86" y="127"/>
                    <a:pt x="87" y="126"/>
                    <a:pt x="88" y="125"/>
                  </a:cubicBezTo>
                  <a:close/>
                  <a:moveTo>
                    <a:pt x="55" y="125"/>
                  </a:moveTo>
                  <a:cubicBezTo>
                    <a:pt x="54" y="123"/>
                    <a:pt x="54" y="121"/>
                    <a:pt x="53" y="119"/>
                  </a:cubicBezTo>
                  <a:cubicBezTo>
                    <a:pt x="53" y="119"/>
                    <a:pt x="53" y="119"/>
                    <a:pt x="53" y="119"/>
                  </a:cubicBezTo>
                  <a:cubicBezTo>
                    <a:pt x="53" y="121"/>
                    <a:pt x="52" y="123"/>
                    <a:pt x="52" y="125"/>
                  </a:cubicBezTo>
                  <a:cubicBezTo>
                    <a:pt x="53" y="125"/>
                    <a:pt x="54" y="125"/>
                    <a:pt x="55" y="125"/>
                  </a:cubicBezTo>
                  <a:close/>
                  <a:moveTo>
                    <a:pt x="7" y="142"/>
                  </a:moveTo>
                  <a:cubicBezTo>
                    <a:pt x="7" y="142"/>
                    <a:pt x="7" y="142"/>
                    <a:pt x="7" y="142"/>
                  </a:cubicBezTo>
                  <a:cubicBezTo>
                    <a:pt x="8" y="145"/>
                    <a:pt x="13" y="151"/>
                    <a:pt x="16" y="152"/>
                  </a:cubicBezTo>
                  <a:cubicBezTo>
                    <a:pt x="16" y="152"/>
                    <a:pt x="16" y="152"/>
                    <a:pt x="16" y="151"/>
                  </a:cubicBezTo>
                  <a:cubicBezTo>
                    <a:pt x="15" y="151"/>
                    <a:pt x="14" y="150"/>
                    <a:pt x="13" y="149"/>
                  </a:cubicBezTo>
                  <a:cubicBezTo>
                    <a:pt x="11" y="147"/>
                    <a:pt x="9" y="145"/>
                    <a:pt x="8" y="143"/>
                  </a:cubicBezTo>
                  <a:cubicBezTo>
                    <a:pt x="8" y="142"/>
                    <a:pt x="7" y="142"/>
                    <a:pt x="7" y="142"/>
                  </a:cubicBezTo>
                  <a:close/>
                  <a:moveTo>
                    <a:pt x="111" y="166"/>
                  </a:moveTo>
                  <a:cubicBezTo>
                    <a:pt x="109" y="166"/>
                    <a:pt x="106" y="167"/>
                    <a:pt x="104" y="166"/>
                  </a:cubicBezTo>
                  <a:cubicBezTo>
                    <a:pt x="104" y="167"/>
                    <a:pt x="104" y="168"/>
                    <a:pt x="104" y="169"/>
                  </a:cubicBezTo>
                  <a:cubicBezTo>
                    <a:pt x="106" y="168"/>
                    <a:pt x="109" y="167"/>
                    <a:pt x="111" y="166"/>
                  </a:cubicBezTo>
                  <a:close/>
                  <a:moveTo>
                    <a:pt x="61" y="61"/>
                  </a:moveTo>
                  <a:cubicBezTo>
                    <a:pt x="62" y="62"/>
                    <a:pt x="62" y="62"/>
                    <a:pt x="62" y="62"/>
                  </a:cubicBezTo>
                  <a:cubicBezTo>
                    <a:pt x="64" y="62"/>
                    <a:pt x="66" y="63"/>
                    <a:pt x="68" y="63"/>
                  </a:cubicBezTo>
                  <a:cubicBezTo>
                    <a:pt x="70" y="63"/>
                    <a:pt x="72" y="64"/>
                    <a:pt x="73" y="64"/>
                  </a:cubicBezTo>
                  <a:cubicBezTo>
                    <a:pt x="74" y="64"/>
                    <a:pt x="74" y="64"/>
                    <a:pt x="74" y="64"/>
                  </a:cubicBezTo>
                  <a:cubicBezTo>
                    <a:pt x="73" y="64"/>
                    <a:pt x="72" y="63"/>
                    <a:pt x="72" y="63"/>
                  </a:cubicBezTo>
                  <a:cubicBezTo>
                    <a:pt x="71" y="63"/>
                    <a:pt x="71" y="63"/>
                    <a:pt x="71" y="63"/>
                  </a:cubicBezTo>
                  <a:cubicBezTo>
                    <a:pt x="70" y="62"/>
                    <a:pt x="70" y="62"/>
                    <a:pt x="69" y="62"/>
                  </a:cubicBezTo>
                  <a:cubicBezTo>
                    <a:pt x="66" y="62"/>
                    <a:pt x="64" y="61"/>
                    <a:pt x="61" y="61"/>
                  </a:cubicBezTo>
                  <a:close/>
                  <a:moveTo>
                    <a:pt x="24" y="85"/>
                  </a:moveTo>
                  <a:cubicBezTo>
                    <a:pt x="24" y="86"/>
                    <a:pt x="25" y="86"/>
                    <a:pt x="25" y="86"/>
                  </a:cubicBezTo>
                  <a:cubicBezTo>
                    <a:pt x="27" y="85"/>
                    <a:pt x="29" y="84"/>
                    <a:pt x="31" y="83"/>
                  </a:cubicBezTo>
                  <a:cubicBezTo>
                    <a:pt x="30" y="82"/>
                    <a:pt x="30" y="82"/>
                    <a:pt x="29" y="82"/>
                  </a:cubicBezTo>
                  <a:cubicBezTo>
                    <a:pt x="29" y="82"/>
                    <a:pt x="29" y="82"/>
                    <a:pt x="29" y="82"/>
                  </a:cubicBezTo>
                  <a:cubicBezTo>
                    <a:pt x="28" y="83"/>
                    <a:pt x="28" y="83"/>
                    <a:pt x="28" y="83"/>
                  </a:cubicBezTo>
                  <a:cubicBezTo>
                    <a:pt x="27" y="84"/>
                    <a:pt x="27" y="84"/>
                    <a:pt x="26" y="84"/>
                  </a:cubicBezTo>
                  <a:cubicBezTo>
                    <a:pt x="26" y="84"/>
                    <a:pt x="26" y="84"/>
                    <a:pt x="26" y="84"/>
                  </a:cubicBezTo>
                  <a:cubicBezTo>
                    <a:pt x="25" y="84"/>
                    <a:pt x="25" y="85"/>
                    <a:pt x="24" y="85"/>
                  </a:cubicBezTo>
                  <a:close/>
                  <a:moveTo>
                    <a:pt x="65" y="127"/>
                  </a:moveTo>
                  <a:cubicBezTo>
                    <a:pt x="64" y="127"/>
                    <a:pt x="63" y="128"/>
                    <a:pt x="62" y="130"/>
                  </a:cubicBezTo>
                  <a:cubicBezTo>
                    <a:pt x="60" y="131"/>
                    <a:pt x="59" y="133"/>
                    <a:pt x="58" y="134"/>
                  </a:cubicBezTo>
                  <a:cubicBezTo>
                    <a:pt x="58" y="135"/>
                    <a:pt x="57" y="135"/>
                    <a:pt x="57" y="135"/>
                  </a:cubicBezTo>
                  <a:cubicBezTo>
                    <a:pt x="60" y="133"/>
                    <a:pt x="63" y="130"/>
                    <a:pt x="65" y="127"/>
                  </a:cubicBezTo>
                  <a:close/>
                  <a:moveTo>
                    <a:pt x="105" y="24"/>
                  </a:moveTo>
                  <a:cubicBezTo>
                    <a:pt x="105" y="24"/>
                    <a:pt x="105" y="24"/>
                    <a:pt x="104" y="24"/>
                  </a:cubicBezTo>
                  <a:cubicBezTo>
                    <a:pt x="103" y="26"/>
                    <a:pt x="102" y="27"/>
                    <a:pt x="101" y="28"/>
                  </a:cubicBezTo>
                  <a:cubicBezTo>
                    <a:pt x="101" y="28"/>
                    <a:pt x="101" y="29"/>
                    <a:pt x="101" y="29"/>
                  </a:cubicBezTo>
                  <a:cubicBezTo>
                    <a:pt x="101" y="30"/>
                    <a:pt x="101" y="31"/>
                    <a:pt x="102" y="32"/>
                  </a:cubicBezTo>
                  <a:cubicBezTo>
                    <a:pt x="102" y="32"/>
                    <a:pt x="102" y="32"/>
                    <a:pt x="102" y="32"/>
                  </a:cubicBezTo>
                  <a:cubicBezTo>
                    <a:pt x="103" y="29"/>
                    <a:pt x="104" y="27"/>
                    <a:pt x="105" y="24"/>
                  </a:cubicBezTo>
                  <a:close/>
                  <a:moveTo>
                    <a:pt x="59" y="117"/>
                  </a:moveTo>
                  <a:cubicBezTo>
                    <a:pt x="58" y="117"/>
                    <a:pt x="58" y="117"/>
                    <a:pt x="58" y="117"/>
                  </a:cubicBezTo>
                  <a:cubicBezTo>
                    <a:pt x="58" y="119"/>
                    <a:pt x="58" y="121"/>
                    <a:pt x="58" y="123"/>
                  </a:cubicBezTo>
                  <a:cubicBezTo>
                    <a:pt x="59" y="123"/>
                    <a:pt x="59" y="123"/>
                    <a:pt x="59" y="122"/>
                  </a:cubicBezTo>
                  <a:cubicBezTo>
                    <a:pt x="59" y="122"/>
                    <a:pt x="60" y="121"/>
                    <a:pt x="60" y="121"/>
                  </a:cubicBezTo>
                  <a:cubicBezTo>
                    <a:pt x="61" y="121"/>
                    <a:pt x="61" y="121"/>
                    <a:pt x="61" y="121"/>
                  </a:cubicBezTo>
                  <a:cubicBezTo>
                    <a:pt x="60" y="119"/>
                    <a:pt x="59" y="118"/>
                    <a:pt x="59" y="117"/>
                  </a:cubicBezTo>
                  <a:close/>
                  <a:moveTo>
                    <a:pt x="91" y="68"/>
                  </a:moveTo>
                  <a:cubicBezTo>
                    <a:pt x="90" y="68"/>
                    <a:pt x="90" y="68"/>
                    <a:pt x="89" y="68"/>
                  </a:cubicBezTo>
                  <a:cubicBezTo>
                    <a:pt x="88" y="67"/>
                    <a:pt x="87" y="67"/>
                    <a:pt x="85" y="66"/>
                  </a:cubicBezTo>
                  <a:cubicBezTo>
                    <a:pt x="83" y="65"/>
                    <a:pt x="81" y="65"/>
                    <a:pt x="79" y="65"/>
                  </a:cubicBezTo>
                  <a:cubicBezTo>
                    <a:pt x="83" y="67"/>
                    <a:pt x="87" y="67"/>
                    <a:pt x="91" y="68"/>
                  </a:cubicBezTo>
                  <a:close/>
                  <a:moveTo>
                    <a:pt x="98" y="42"/>
                  </a:moveTo>
                  <a:cubicBezTo>
                    <a:pt x="98" y="41"/>
                    <a:pt x="99" y="40"/>
                    <a:pt x="99" y="38"/>
                  </a:cubicBezTo>
                  <a:cubicBezTo>
                    <a:pt x="99" y="38"/>
                    <a:pt x="99" y="38"/>
                    <a:pt x="99" y="37"/>
                  </a:cubicBezTo>
                  <a:cubicBezTo>
                    <a:pt x="97" y="38"/>
                    <a:pt x="96" y="40"/>
                    <a:pt x="96" y="42"/>
                  </a:cubicBezTo>
                  <a:cubicBezTo>
                    <a:pt x="96" y="42"/>
                    <a:pt x="97" y="42"/>
                    <a:pt x="98" y="42"/>
                  </a:cubicBezTo>
                  <a:close/>
                  <a:moveTo>
                    <a:pt x="114" y="36"/>
                  </a:moveTo>
                  <a:cubicBezTo>
                    <a:pt x="113" y="40"/>
                    <a:pt x="112" y="43"/>
                    <a:pt x="110" y="47"/>
                  </a:cubicBezTo>
                  <a:cubicBezTo>
                    <a:pt x="110" y="47"/>
                    <a:pt x="110" y="48"/>
                    <a:pt x="111" y="49"/>
                  </a:cubicBezTo>
                  <a:cubicBezTo>
                    <a:pt x="112" y="45"/>
                    <a:pt x="113" y="40"/>
                    <a:pt x="114" y="36"/>
                  </a:cubicBezTo>
                  <a:close/>
                  <a:moveTo>
                    <a:pt x="42" y="64"/>
                  </a:moveTo>
                  <a:cubicBezTo>
                    <a:pt x="46" y="63"/>
                    <a:pt x="50" y="63"/>
                    <a:pt x="54" y="62"/>
                  </a:cubicBezTo>
                  <a:cubicBezTo>
                    <a:pt x="50" y="62"/>
                    <a:pt x="46" y="61"/>
                    <a:pt x="42" y="64"/>
                  </a:cubicBezTo>
                  <a:close/>
                  <a:moveTo>
                    <a:pt x="58" y="40"/>
                  </a:moveTo>
                  <a:cubicBezTo>
                    <a:pt x="58" y="39"/>
                    <a:pt x="58" y="39"/>
                    <a:pt x="58" y="39"/>
                  </a:cubicBezTo>
                  <a:cubicBezTo>
                    <a:pt x="57" y="40"/>
                    <a:pt x="56" y="41"/>
                    <a:pt x="55" y="42"/>
                  </a:cubicBezTo>
                  <a:cubicBezTo>
                    <a:pt x="54" y="43"/>
                    <a:pt x="54" y="44"/>
                    <a:pt x="53" y="45"/>
                  </a:cubicBezTo>
                  <a:cubicBezTo>
                    <a:pt x="52" y="46"/>
                    <a:pt x="51" y="47"/>
                    <a:pt x="50" y="48"/>
                  </a:cubicBezTo>
                  <a:cubicBezTo>
                    <a:pt x="51" y="48"/>
                    <a:pt x="51" y="48"/>
                    <a:pt x="52" y="47"/>
                  </a:cubicBezTo>
                  <a:cubicBezTo>
                    <a:pt x="53" y="46"/>
                    <a:pt x="54" y="45"/>
                    <a:pt x="55" y="43"/>
                  </a:cubicBezTo>
                  <a:cubicBezTo>
                    <a:pt x="57" y="42"/>
                    <a:pt x="57" y="41"/>
                    <a:pt x="58" y="40"/>
                  </a:cubicBezTo>
                  <a:close/>
                  <a:moveTo>
                    <a:pt x="50" y="124"/>
                  </a:moveTo>
                  <a:cubicBezTo>
                    <a:pt x="50" y="122"/>
                    <a:pt x="49" y="121"/>
                    <a:pt x="49" y="120"/>
                  </a:cubicBezTo>
                  <a:cubicBezTo>
                    <a:pt x="49" y="120"/>
                    <a:pt x="48" y="121"/>
                    <a:pt x="48" y="121"/>
                  </a:cubicBezTo>
                  <a:cubicBezTo>
                    <a:pt x="47" y="121"/>
                    <a:pt x="47" y="121"/>
                    <a:pt x="47" y="122"/>
                  </a:cubicBezTo>
                  <a:cubicBezTo>
                    <a:pt x="47" y="122"/>
                    <a:pt x="47" y="123"/>
                    <a:pt x="47" y="124"/>
                  </a:cubicBezTo>
                  <a:cubicBezTo>
                    <a:pt x="48" y="124"/>
                    <a:pt x="49" y="123"/>
                    <a:pt x="50" y="124"/>
                  </a:cubicBezTo>
                  <a:close/>
                  <a:moveTo>
                    <a:pt x="152" y="120"/>
                  </a:moveTo>
                  <a:cubicBezTo>
                    <a:pt x="153" y="119"/>
                    <a:pt x="154" y="114"/>
                    <a:pt x="153" y="112"/>
                  </a:cubicBezTo>
                  <a:cubicBezTo>
                    <a:pt x="153" y="112"/>
                    <a:pt x="153" y="112"/>
                    <a:pt x="152" y="112"/>
                  </a:cubicBezTo>
                  <a:cubicBezTo>
                    <a:pt x="152" y="115"/>
                    <a:pt x="152" y="117"/>
                    <a:pt x="152" y="120"/>
                  </a:cubicBezTo>
                  <a:close/>
                  <a:moveTo>
                    <a:pt x="113" y="11"/>
                  </a:moveTo>
                  <a:cubicBezTo>
                    <a:pt x="113" y="11"/>
                    <a:pt x="113" y="11"/>
                    <a:pt x="113" y="11"/>
                  </a:cubicBezTo>
                  <a:cubicBezTo>
                    <a:pt x="110" y="7"/>
                    <a:pt x="107" y="5"/>
                    <a:pt x="102" y="4"/>
                  </a:cubicBezTo>
                  <a:cubicBezTo>
                    <a:pt x="104" y="5"/>
                    <a:pt x="105" y="6"/>
                    <a:pt x="107" y="7"/>
                  </a:cubicBezTo>
                  <a:cubicBezTo>
                    <a:pt x="108" y="8"/>
                    <a:pt x="110" y="8"/>
                    <a:pt x="111" y="9"/>
                  </a:cubicBezTo>
                  <a:cubicBezTo>
                    <a:pt x="112" y="10"/>
                    <a:pt x="112" y="10"/>
                    <a:pt x="113" y="11"/>
                  </a:cubicBezTo>
                  <a:close/>
                  <a:moveTo>
                    <a:pt x="24" y="150"/>
                  </a:moveTo>
                  <a:cubicBezTo>
                    <a:pt x="23" y="150"/>
                    <a:pt x="22" y="149"/>
                    <a:pt x="21" y="148"/>
                  </a:cubicBezTo>
                  <a:cubicBezTo>
                    <a:pt x="21" y="148"/>
                    <a:pt x="21" y="148"/>
                    <a:pt x="21" y="148"/>
                  </a:cubicBezTo>
                  <a:cubicBezTo>
                    <a:pt x="20" y="148"/>
                    <a:pt x="20" y="148"/>
                    <a:pt x="19" y="149"/>
                  </a:cubicBezTo>
                  <a:cubicBezTo>
                    <a:pt x="20" y="150"/>
                    <a:pt x="21" y="150"/>
                    <a:pt x="23" y="151"/>
                  </a:cubicBezTo>
                  <a:cubicBezTo>
                    <a:pt x="24" y="151"/>
                    <a:pt x="24" y="151"/>
                    <a:pt x="24" y="150"/>
                  </a:cubicBezTo>
                  <a:close/>
                  <a:moveTo>
                    <a:pt x="92" y="25"/>
                  </a:moveTo>
                  <a:cubicBezTo>
                    <a:pt x="92" y="25"/>
                    <a:pt x="92" y="25"/>
                    <a:pt x="92" y="25"/>
                  </a:cubicBezTo>
                  <a:cubicBezTo>
                    <a:pt x="94" y="23"/>
                    <a:pt x="96" y="21"/>
                    <a:pt x="98" y="18"/>
                  </a:cubicBezTo>
                  <a:cubicBezTo>
                    <a:pt x="97" y="18"/>
                    <a:pt x="97" y="18"/>
                    <a:pt x="97" y="18"/>
                  </a:cubicBezTo>
                  <a:cubicBezTo>
                    <a:pt x="95" y="19"/>
                    <a:pt x="92" y="24"/>
                    <a:pt x="92" y="25"/>
                  </a:cubicBezTo>
                  <a:close/>
                  <a:moveTo>
                    <a:pt x="17" y="92"/>
                  </a:moveTo>
                  <a:cubicBezTo>
                    <a:pt x="16" y="94"/>
                    <a:pt x="15" y="95"/>
                    <a:pt x="15" y="97"/>
                  </a:cubicBezTo>
                  <a:cubicBezTo>
                    <a:pt x="15" y="97"/>
                    <a:pt x="15" y="97"/>
                    <a:pt x="15" y="97"/>
                  </a:cubicBezTo>
                  <a:cubicBezTo>
                    <a:pt x="16" y="96"/>
                    <a:pt x="17" y="94"/>
                    <a:pt x="19" y="93"/>
                  </a:cubicBezTo>
                  <a:cubicBezTo>
                    <a:pt x="19" y="93"/>
                    <a:pt x="19" y="93"/>
                    <a:pt x="19" y="92"/>
                  </a:cubicBezTo>
                  <a:cubicBezTo>
                    <a:pt x="18" y="93"/>
                    <a:pt x="17" y="93"/>
                    <a:pt x="17" y="92"/>
                  </a:cubicBezTo>
                  <a:close/>
                  <a:moveTo>
                    <a:pt x="73" y="138"/>
                  </a:moveTo>
                  <a:cubicBezTo>
                    <a:pt x="74" y="138"/>
                    <a:pt x="74" y="138"/>
                    <a:pt x="74" y="138"/>
                  </a:cubicBezTo>
                  <a:cubicBezTo>
                    <a:pt x="76" y="136"/>
                    <a:pt x="78" y="134"/>
                    <a:pt x="81" y="132"/>
                  </a:cubicBezTo>
                  <a:cubicBezTo>
                    <a:pt x="80" y="132"/>
                    <a:pt x="79" y="131"/>
                    <a:pt x="79" y="132"/>
                  </a:cubicBezTo>
                  <a:cubicBezTo>
                    <a:pt x="77" y="134"/>
                    <a:pt x="75" y="136"/>
                    <a:pt x="73" y="138"/>
                  </a:cubicBezTo>
                  <a:close/>
                  <a:moveTo>
                    <a:pt x="66" y="117"/>
                  </a:moveTo>
                  <a:cubicBezTo>
                    <a:pt x="66" y="116"/>
                    <a:pt x="64" y="115"/>
                    <a:pt x="63" y="115"/>
                  </a:cubicBezTo>
                  <a:cubicBezTo>
                    <a:pt x="63" y="116"/>
                    <a:pt x="64" y="118"/>
                    <a:pt x="64" y="119"/>
                  </a:cubicBezTo>
                  <a:cubicBezTo>
                    <a:pt x="65" y="118"/>
                    <a:pt x="65" y="117"/>
                    <a:pt x="66" y="117"/>
                  </a:cubicBezTo>
                  <a:close/>
                  <a:moveTo>
                    <a:pt x="84" y="17"/>
                  </a:moveTo>
                  <a:cubicBezTo>
                    <a:pt x="84" y="17"/>
                    <a:pt x="84" y="17"/>
                    <a:pt x="84" y="17"/>
                  </a:cubicBezTo>
                  <a:cubicBezTo>
                    <a:pt x="84" y="17"/>
                    <a:pt x="84" y="17"/>
                    <a:pt x="84" y="17"/>
                  </a:cubicBezTo>
                  <a:cubicBezTo>
                    <a:pt x="86" y="15"/>
                    <a:pt x="88" y="14"/>
                    <a:pt x="90" y="12"/>
                  </a:cubicBezTo>
                  <a:cubicBezTo>
                    <a:pt x="89" y="12"/>
                    <a:pt x="88" y="11"/>
                    <a:pt x="88" y="12"/>
                  </a:cubicBezTo>
                  <a:cubicBezTo>
                    <a:pt x="87" y="14"/>
                    <a:pt x="85" y="15"/>
                    <a:pt x="84" y="17"/>
                  </a:cubicBezTo>
                  <a:close/>
                  <a:moveTo>
                    <a:pt x="125" y="163"/>
                  </a:moveTo>
                  <a:cubicBezTo>
                    <a:pt x="125" y="163"/>
                    <a:pt x="125" y="163"/>
                    <a:pt x="125" y="163"/>
                  </a:cubicBezTo>
                  <a:cubicBezTo>
                    <a:pt x="124" y="163"/>
                    <a:pt x="124" y="163"/>
                    <a:pt x="124" y="164"/>
                  </a:cubicBezTo>
                  <a:cubicBezTo>
                    <a:pt x="123" y="165"/>
                    <a:pt x="123" y="166"/>
                    <a:pt x="122" y="168"/>
                  </a:cubicBezTo>
                  <a:cubicBezTo>
                    <a:pt x="122" y="168"/>
                    <a:pt x="123" y="168"/>
                    <a:pt x="123" y="168"/>
                  </a:cubicBezTo>
                  <a:cubicBezTo>
                    <a:pt x="124" y="168"/>
                    <a:pt x="124" y="167"/>
                    <a:pt x="124" y="167"/>
                  </a:cubicBezTo>
                  <a:cubicBezTo>
                    <a:pt x="124" y="166"/>
                    <a:pt x="125" y="164"/>
                    <a:pt x="125" y="163"/>
                  </a:cubicBezTo>
                  <a:close/>
                  <a:moveTo>
                    <a:pt x="108" y="183"/>
                  </a:moveTo>
                  <a:cubicBezTo>
                    <a:pt x="108" y="183"/>
                    <a:pt x="108" y="183"/>
                    <a:pt x="108" y="182"/>
                  </a:cubicBezTo>
                  <a:cubicBezTo>
                    <a:pt x="107" y="183"/>
                    <a:pt x="106" y="184"/>
                    <a:pt x="105" y="184"/>
                  </a:cubicBezTo>
                  <a:cubicBezTo>
                    <a:pt x="104" y="184"/>
                    <a:pt x="104" y="185"/>
                    <a:pt x="104" y="185"/>
                  </a:cubicBezTo>
                  <a:cubicBezTo>
                    <a:pt x="105" y="185"/>
                    <a:pt x="105" y="185"/>
                    <a:pt x="106" y="185"/>
                  </a:cubicBezTo>
                  <a:cubicBezTo>
                    <a:pt x="107" y="185"/>
                    <a:pt x="107" y="185"/>
                    <a:pt x="108" y="185"/>
                  </a:cubicBezTo>
                  <a:cubicBezTo>
                    <a:pt x="108" y="184"/>
                    <a:pt x="108" y="183"/>
                    <a:pt x="108" y="183"/>
                  </a:cubicBezTo>
                  <a:close/>
                  <a:moveTo>
                    <a:pt x="67" y="58"/>
                  </a:moveTo>
                  <a:cubicBezTo>
                    <a:pt x="62" y="58"/>
                    <a:pt x="57" y="58"/>
                    <a:pt x="56" y="59"/>
                  </a:cubicBezTo>
                  <a:cubicBezTo>
                    <a:pt x="57" y="59"/>
                    <a:pt x="59" y="59"/>
                    <a:pt x="60" y="59"/>
                  </a:cubicBezTo>
                  <a:cubicBezTo>
                    <a:pt x="61" y="59"/>
                    <a:pt x="61" y="59"/>
                    <a:pt x="61" y="59"/>
                  </a:cubicBezTo>
                  <a:cubicBezTo>
                    <a:pt x="62" y="59"/>
                    <a:pt x="62" y="58"/>
                    <a:pt x="63" y="58"/>
                  </a:cubicBezTo>
                  <a:cubicBezTo>
                    <a:pt x="64" y="59"/>
                    <a:pt x="65" y="58"/>
                    <a:pt x="67" y="58"/>
                  </a:cubicBezTo>
                  <a:close/>
                  <a:moveTo>
                    <a:pt x="123" y="184"/>
                  </a:moveTo>
                  <a:cubicBezTo>
                    <a:pt x="122" y="184"/>
                    <a:pt x="122" y="184"/>
                    <a:pt x="121" y="185"/>
                  </a:cubicBezTo>
                  <a:cubicBezTo>
                    <a:pt x="121" y="186"/>
                    <a:pt x="121" y="187"/>
                    <a:pt x="121" y="188"/>
                  </a:cubicBezTo>
                  <a:cubicBezTo>
                    <a:pt x="122" y="187"/>
                    <a:pt x="122" y="187"/>
                    <a:pt x="122" y="187"/>
                  </a:cubicBezTo>
                  <a:cubicBezTo>
                    <a:pt x="123" y="187"/>
                    <a:pt x="123" y="187"/>
                    <a:pt x="123" y="187"/>
                  </a:cubicBezTo>
                  <a:cubicBezTo>
                    <a:pt x="123" y="186"/>
                    <a:pt x="123" y="185"/>
                    <a:pt x="123" y="184"/>
                  </a:cubicBezTo>
                  <a:close/>
                  <a:moveTo>
                    <a:pt x="103" y="190"/>
                  </a:moveTo>
                  <a:cubicBezTo>
                    <a:pt x="104" y="189"/>
                    <a:pt x="106" y="189"/>
                    <a:pt x="107" y="188"/>
                  </a:cubicBezTo>
                  <a:cubicBezTo>
                    <a:pt x="107" y="188"/>
                    <a:pt x="107" y="188"/>
                    <a:pt x="107" y="187"/>
                  </a:cubicBezTo>
                  <a:cubicBezTo>
                    <a:pt x="106" y="187"/>
                    <a:pt x="105" y="188"/>
                    <a:pt x="103" y="188"/>
                  </a:cubicBezTo>
                  <a:cubicBezTo>
                    <a:pt x="103" y="188"/>
                    <a:pt x="103" y="189"/>
                    <a:pt x="103" y="190"/>
                  </a:cubicBezTo>
                  <a:close/>
                  <a:moveTo>
                    <a:pt x="17" y="100"/>
                  </a:moveTo>
                  <a:cubicBezTo>
                    <a:pt x="17" y="101"/>
                    <a:pt x="17" y="103"/>
                    <a:pt x="17" y="103"/>
                  </a:cubicBezTo>
                  <a:cubicBezTo>
                    <a:pt x="18" y="103"/>
                    <a:pt x="18" y="103"/>
                    <a:pt x="18" y="102"/>
                  </a:cubicBezTo>
                  <a:cubicBezTo>
                    <a:pt x="19" y="101"/>
                    <a:pt x="19" y="100"/>
                    <a:pt x="19" y="99"/>
                  </a:cubicBezTo>
                  <a:cubicBezTo>
                    <a:pt x="18" y="99"/>
                    <a:pt x="18" y="99"/>
                    <a:pt x="17" y="100"/>
                  </a:cubicBezTo>
                  <a:close/>
                  <a:moveTo>
                    <a:pt x="125" y="173"/>
                  </a:moveTo>
                  <a:cubicBezTo>
                    <a:pt x="126" y="172"/>
                    <a:pt x="127" y="172"/>
                    <a:pt x="127" y="172"/>
                  </a:cubicBezTo>
                  <a:cubicBezTo>
                    <a:pt x="127" y="172"/>
                    <a:pt x="128" y="172"/>
                    <a:pt x="128" y="172"/>
                  </a:cubicBezTo>
                  <a:cubicBezTo>
                    <a:pt x="128" y="171"/>
                    <a:pt x="128" y="170"/>
                    <a:pt x="129" y="170"/>
                  </a:cubicBezTo>
                  <a:cubicBezTo>
                    <a:pt x="127" y="170"/>
                    <a:pt x="126" y="170"/>
                    <a:pt x="125" y="173"/>
                  </a:cubicBezTo>
                  <a:close/>
                  <a:moveTo>
                    <a:pt x="97" y="27"/>
                  </a:moveTo>
                  <a:cubicBezTo>
                    <a:pt x="97" y="28"/>
                    <a:pt x="96" y="29"/>
                    <a:pt x="96" y="30"/>
                  </a:cubicBezTo>
                  <a:cubicBezTo>
                    <a:pt x="96" y="30"/>
                    <a:pt x="96" y="30"/>
                    <a:pt x="97" y="31"/>
                  </a:cubicBezTo>
                  <a:cubicBezTo>
                    <a:pt x="97" y="30"/>
                    <a:pt x="98" y="29"/>
                    <a:pt x="98" y="29"/>
                  </a:cubicBezTo>
                  <a:cubicBezTo>
                    <a:pt x="99" y="28"/>
                    <a:pt x="99" y="28"/>
                    <a:pt x="98" y="27"/>
                  </a:cubicBezTo>
                  <a:cubicBezTo>
                    <a:pt x="98" y="27"/>
                    <a:pt x="98" y="27"/>
                    <a:pt x="97" y="27"/>
                  </a:cubicBezTo>
                  <a:close/>
                  <a:moveTo>
                    <a:pt x="40" y="139"/>
                  </a:moveTo>
                  <a:cubicBezTo>
                    <a:pt x="41" y="139"/>
                    <a:pt x="41" y="140"/>
                    <a:pt x="41" y="141"/>
                  </a:cubicBezTo>
                  <a:cubicBezTo>
                    <a:pt x="42" y="140"/>
                    <a:pt x="43" y="139"/>
                    <a:pt x="44" y="138"/>
                  </a:cubicBezTo>
                  <a:cubicBezTo>
                    <a:pt x="43" y="138"/>
                    <a:pt x="43" y="138"/>
                    <a:pt x="42" y="137"/>
                  </a:cubicBezTo>
                  <a:cubicBezTo>
                    <a:pt x="42" y="138"/>
                    <a:pt x="41" y="138"/>
                    <a:pt x="40" y="139"/>
                  </a:cubicBezTo>
                  <a:close/>
                  <a:moveTo>
                    <a:pt x="95" y="39"/>
                  </a:moveTo>
                  <a:cubicBezTo>
                    <a:pt x="96" y="37"/>
                    <a:pt x="96" y="37"/>
                    <a:pt x="97" y="36"/>
                  </a:cubicBezTo>
                  <a:cubicBezTo>
                    <a:pt x="97" y="35"/>
                    <a:pt x="97" y="35"/>
                    <a:pt x="96" y="34"/>
                  </a:cubicBezTo>
                  <a:cubicBezTo>
                    <a:pt x="96" y="35"/>
                    <a:pt x="96" y="35"/>
                    <a:pt x="95" y="36"/>
                  </a:cubicBezTo>
                  <a:cubicBezTo>
                    <a:pt x="94" y="37"/>
                    <a:pt x="94" y="38"/>
                    <a:pt x="95" y="39"/>
                  </a:cubicBezTo>
                  <a:close/>
                  <a:moveTo>
                    <a:pt x="37" y="127"/>
                  </a:moveTo>
                  <a:cubicBezTo>
                    <a:pt x="36" y="128"/>
                    <a:pt x="36" y="128"/>
                    <a:pt x="36" y="129"/>
                  </a:cubicBezTo>
                  <a:cubicBezTo>
                    <a:pt x="35" y="130"/>
                    <a:pt x="35" y="131"/>
                    <a:pt x="35" y="132"/>
                  </a:cubicBezTo>
                  <a:cubicBezTo>
                    <a:pt x="36" y="132"/>
                    <a:pt x="36" y="131"/>
                    <a:pt x="37" y="131"/>
                  </a:cubicBezTo>
                  <a:cubicBezTo>
                    <a:pt x="37" y="131"/>
                    <a:pt x="37" y="130"/>
                    <a:pt x="37" y="130"/>
                  </a:cubicBezTo>
                  <a:cubicBezTo>
                    <a:pt x="37" y="129"/>
                    <a:pt x="37" y="128"/>
                    <a:pt x="37" y="127"/>
                  </a:cubicBezTo>
                  <a:close/>
                  <a:moveTo>
                    <a:pt x="23" y="116"/>
                  </a:moveTo>
                  <a:cubicBezTo>
                    <a:pt x="23" y="116"/>
                    <a:pt x="23" y="116"/>
                    <a:pt x="23" y="116"/>
                  </a:cubicBezTo>
                  <a:cubicBezTo>
                    <a:pt x="22" y="116"/>
                    <a:pt x="20" y="117"/>
                    <a:pt x="19" y="118"/>
                  </a:cubicBezTo>
                  <a:cubicBezTo>
                    <a:pt x="19" y="118"/>
                    <a:pt x="19" y="118"/>
                    <a:pt x="19" y="118"/>
                  </a:cubicBezTo>
                  <a:cubicBezTo>
                    <a:pt x="18" y="119"/>
                    <a:pt x="18" y="119"/>
                    <a:pt x="18" y="120"/>
                  </a:cubicBezTo>
                  <a:cubicBezTo>
                    <a:pt x="20" y="118"/>
                    <a:pt x="22" y="117"/>
                    <a:pt x="23" y="116"/>
                  </a:cubicBezTo>
                  <a:close/>
                  <a:moveTo>
                    <a:pt x="42" y="106"/>
                  </a:moveTo>
                  <a:cubicBezTo>
                    <a:pt x="42" y="106"/>
                    <a:pt x="42" y="106"/>
                    <a:pt x="42" y="106"/>
                  </a:cubicBezTo>
                  <a:cubicBezTo>
                    <a:pt x="42" y="105"/>
                    <a:pt x="42" y="104"/>
                    <a:pt x="42" y="103"/>
                  </a:cubicBezTo>
                  <a:cubicBezTo>
                    <a:pt x="42" y="101"/>
                    <a:pt x="42" y="100"/>
                    <a:pt x="41" y="100"/>
                  </a:cubicBezTo>
                  <a:cubicBezTo>
                    <a:pt x="41" y="102"/>
                    <a:pt x="41" y="104"/>
                    <a:pt x="42" y="106"/>
                  </a:cubicBezTo>
                  <a:close/>
                  <a:moveTo>
                    <a:pt x="107" y="153"/>
                  </a:moveTo>
                  <a:cubicBezTo>
                    <a:pt x="107" y="154"/>
                    <a:pt x="106" y="155"/>
                    <a:pt x="106" y="156"/>
                  </a:cubicBezTo>
                  <a:cubicBezTo>
                    <a:pt x="108" y="155"/>
                    <a:pt x="109" y="154"/>
                    <a:pt x="111" y="153"/>
                  </a:cubicBezTo>
                  <a:cubicBezTo>
                    <a:pt x="111" y="153"/>
                    <a:pt x="111" y="153"/>
                    <a:pt x="111" y="153"/>
                  </a:cubicBezTo>
                  <a:cubicBezTo>
                    <a:pt x="111" y="153"/>
                    <a:pt x="111" y="153"/>
                    <a:pt x="111" y="153"/>
                  </a:cubicBezTo>
                  <a:cubicBezTo>
                    <a:pt x="110" y="153"/>
                    <a:pt x="109" y="153"/>
                    <a:pt x="107" y="153"/>
                  </a:cubicBezTo>
                  <a:close/>
                  <a:moveTo>
                    <a:pt x="68" y="17"/>
                  </a:moveTo>
                  <a:cubicBezTo>
                    <a:pt x="68" y="16"/>
                    <a:pt x="68" y="16"/>
                    <a:pt x="67" y="16"/>
                  </a:cubicBezTo>
                  <a:cubicBezTo>
                    <a:pt x="66" y="17"/>
                    <a:pt x="65" y="19"/>
                    <a:pt x="65" y="20"/>
                  </a:cubicBezTo>
                  <a:cubicBezTo>
                    <a:pt x="66" y="19"/>
                    <a:pt x="67" y="18"/>
                    <a:pt x="68" y="17"/>
                  </a:cubicBezTo>
                  <a:close/>
                  <a:moveTo>
                    <a:pt x="151" y="148"/>
                  </a:moveTo>
                  <a:cubicBezTo>
                    <a:pt x="152" y="145"/>
                    <a:pt x="152" y="145"/>
                    <a:pt x="152" y="145"/>
                  </a:cubicBezTo>
                  <a:cubicBezTo>
                    <a:pt x="151" y="145"/>
                    <a:pt x="150" y="146"/>
                    <a:pt x="149" y="146"/>
                  </a:cubicBezTo>
                  <a:cubicBezTo>
                    <a:pt x="149" y="147"/>
                    <a:pt x="150" y="147"/>
                    <a:pt x="151" y="148"/>
                  </a:cubicBezTo>
                  <a:close/>
                  <a:moveTo>
                    <a:pt x="73" y="12"/>
                  </a:moveTo>
                  <a:cubicBezTo>
                    <a:pt x="73" y="12"/>
                    <a:pt x="73" y="12"/>
                    <a:pt x="73" y="12"/>
                  </a:cubicBezTo>
                  <a:cubicBezTo>
                    <a:pt x="72" y="13"/>
                    <a:pt x="70" y="13"/>
                    <a:pt x="69" y="14"/>
                  </a:cubicBezTo>
                  <a:cubicBezTo>
                    <a:pt x="69" y="15"/>
                    <a:pt x="70" y="15"/>
                    <a:pt x="70" y="15"/>
                  </a:cubicBezTo>
                  <a:cubicBezTo>
                    <a:pt x="71" y="14"/>
                    <a:pt x="72" y="13"/>
                    <a:pt x="73" y="12"/>
                  </a:cubicBezTo>
                  <a:close/>
                  <a:moveTo>
                    <a:pt x="108" y="122"/>
                  </a:moveTo>
                  <a:cubicBezTo>
                    <a:pt x="109" y="122"/>
                    <a:pt x="110" y="123"/>
                    <a:pt x="111" y="123"/>
                  </a:cubicBezTo>
                  <a:cubicBezTo>
                    <a:pt x="112" y="123"/>
                    <a:pt x="112" y="123"/>
                    <a:pt x="113" y="123"/>
                  </a:cubicBezTo>
                  <a:cubicBezTo>
                    <a:pt x="113" y="123"/>
                    <a:pt x="113" y="123"/>
                    <a:pt x="113" y="123"/>
                  </a:cubicBezTo>
                  <a:cubicBezTo>
                    <a:pt x="111" y="122"/>
                    <a:pt x="110" y="122"/>
                    <a:pt x="109" y="121"/>
                  </a:cubicBezTo>
                  <a:cubicBezTo>
                    <a:pt x="108" y="121"/>
                    <a:pt x="108" y="121"/>
                    <a:pt x="108" y="122"/>
                  </a:cubicBezTo>
                  <a:close/>
                  <a:moveTo>
                    <a:pt x="105" y="73"/>
                  </a:moveTo>
                  <a:cubicBezTo>
                    <a:pt x="106" y="71"/>
                    <a:pt x="106" y="70"/>
                    <a:pt x="107" y="68"/>
                  </a:cubicBezTo>
                  <a:cubicBezTo>
                    <a:pt x="107" y="67"/>
                    <a:pt x="107" y="67"/>
                    <a:pt x="107" y="66"/>
                  </a:cubicBezTo>
                  <a:cubicBezTo>
                    <a:pt x="107" y="67"/>
                    <a:pt x="106" y="68"/>
                    <a:pt x="106" y="69"/>
                  </a:cubicBezTo>
                  <a:cubicBezTo>
                    <a:pt x="106" y="69"/>
                    <a:pt x="106" y="70"/>
                    <a:pt x="105" y="70"/>
                  </a:cubicBezTo>
                  <a:cubicBezTo>
                    <a:pt x="105" y="71"/>
                    <a:pt x="104" y="72"/>
                    <a:pt x="105" y="73"/>
                  </a:cubicBezTo>
                  <a:close/>
                  <a:moveTo>
                    <a:pt x="85" y="22"/>
                  </a:moveTo>
                  <a:cubicBezTo>
                    <a:pt x="84" y="22"/>
                    <a:pt x="83" y="22"/>
                    <a:pt x="82" y="23"/>
                  </a:cubicBezTo>
                  <a:cubicBezTo>
                    <a:pt x="81" y="23"/>
                    <a:pt x="81" y="23"/>
                    <a:pt x="81" y="24"/>
                  </a:cubicBezTo>
                  <a:cubicBezTo>
                    <a:pt x="83" y="24"/>
                    <a:pt x="84" y="24"/>
                    <a:pt x="85" y="22"/>
                  </a:cubicBezTo>
                  <a:close/>
                  <a:moveTo>
                    <a:pt x="86" y="58"/>
                  </a:moveTo>
                  <a:cubicBezTo>
                    <a:pt x="87" y="58"/>
                    <a:pt x="88" y="57"/>
                    <a:pt x="88" y="56"/>
                  </a:cubicBezTo>
                  <a:cubicBezTo>
                    <a:pt x="88" y="56"/>
                    <a:pt x="87" y="56"/>
                    <a:pt x="86" y="56"/>
                  </a:cubicBezTo>
                  <a:cubicBezTo>
                    <a:pt x="86" y="57"/>
                    <a:pt x="86" y="57"/>
                    <a:pt x="86" y="58"/>
                  </a:cubicBezTo>
                  <a:close/>
                  <a:moveTo>
                    <a:pt x="105" y="20"/>
                  </a:moveTo>
                  <a:cubicBezTo>
                    <a:pt x="105" y="20"/>
                    <a:pt x="105" y="20"/>
                    <a:pt x="105" y="19"/>
                  </a:cubicBezTo>
                  <a:cubicBezTo>
                    <a:pt x="105" y="18"/>
                    <a:pt x="105" y="17"/>
                    <a:pt x="103" y="17"/>
                  </a:cubicBezTo>
                  <a:cubicBezTo>
                    <a:pt x="103" y="17"/>
                    <a:pt x="102" y="18"/>
                    <a:pt x="102" y="18"/>
                  </a:cubicBezTo>
                  <a:cubicBezTo>
                    <a:pt x="103" y="19"/>
                    <a:pt x="104" y="19"/>
                    <a:pt x="105" y="20"/>
                  </a:cubicBezTo>
                  <a:close/>
                  <a:moveTo>
                    <a:pt x="55" y="116"/>
                  </a:moveTo>
                  <a:cubicBezTo>
                    <a:pt x="55" y="117"/>
                    <a:pt x="56" y="119"/>
                    <a:pt x="56" y="120"/>
                  </a:cubicBezTo>
                  <a:cubicBezTo>
                    <a:pt x="56" y="120"/>
                    <a:pt x="56" y="120"/>
                    <a:pt x="56" y="120"/>
                  </a:cubicBezTo>
                  <a:cubicBezTo>
                    <a:pt x="56" y="119"/>
                    <a:pt x="56" y="117"/>
                    <a:pt x="56" y="115"/>
                  </a:cubicBezTo>
                  <a:cubicBezTo>
                    <a:pt x="56" y="116"/>
                    <a:pt x="55" y="116"/>
                    <a:pt x="55" y="116"/>
                  </a:cubicBezTo>
                  <a:close/>
                  <a:moveTo>
                    <a:pt x="85" y="53"/>
                  </a:moveTo>
                  <a:cubicBezTo>
                    <a:pt x="85" y="52"/>
                    <a:pt x="85" y="50"/>
                    <a:pt x="86" y="49"/>
                  </a:cubicBezTo>
                  <a:cubicBezTo>
                    <a:pt x="86" y="49"/>
                    <a:pt x="86" y="49"/>
                    <a:pt x="86" y="49"/>
                  </a:cubicBezTo>
                  <a:cubicBezTo>
                    <a:pt x="85" y="49"/>
                    <a:pt x="85" y="49"/>
                    <a:pt x="85" y="49"/>
                  </a:cubicBezTo>
                  <a:cubicBezTo>
                    <a:pt x="85" y="50"/>
                    <a:pt x="84" y="50"/>
                    <a:pt x="84" y="50"/>
                  </a:cubicBezTo>
                  <a:cubicBezTo>
                    <a:pt x="83" y="52"/>
                    <a:pt x="84" y="52"/>
                    <a:pt x="85" y="53"/>
                  </a:cubicBezTo>
                  <a:close/>
                  <a:moveTo>
                    <a:pt x="59" y="112"/>
                  </a:moveTo>
                  <a:cubicBezTo>
                    <a:pt x="58" y="113"/>
                    <a:pt x="58" y="114"/>
                    <a:pt x="59" y="114"/>
                  </a:cubicBezTo>
                  <a:cubicBezTo>
                    <a:pt x="59" y="115"/>
                    <a:pt x="60" y="116"/>
                    <a:pt x="61" y="117"/>
                  </a:cubicBezTo>
                  <a:cubicBezTo>
                    <a:pt x="60" y="115"/>
                    <a:pt x="60" y="113"/>
                    <a:pt x="59" y="112"/>
                  </a:cubicBezTo>
                  <a:close/>
                  <a:moveTo>
                    <a:pt x="95" y="128"/>
                  </a:moveTo>
                  <a:cubicBezTo>
                    <a:pt x="94" y="128"/>
                    <a:pt x="93" y="127"/>
                    <a:pt x="92" y="127"/>
                  </a:cubicBezTo>
                  <a:cubicBezTo>
                    <a:pt x="92" y="127"/>
                    <a:pt x="91" y="128"/>
                    <a:pt x="91" y="128"/>
                  </a:cubicBezTo>
                  <a:cubicBezTo>
                    <a:pt x="92" y="129"/>
                    <a:pt x="93" y="129"/>
                    <a:pt x="94" y="129"/>
                  </a:cubicBezTo>
                  <a:cubicBezTo>
                    <a:pt x="94" y="129"/>
                    <a:pt x="95" y="128"/>
                    <a:pt x="95" y="128"/>
                  </a:cubicBezTo>
                  <a:close/>
                  <a:moveTo>
                    <a:pt x="125" y="225"/>
                  </a:moveTo>
                  <a:cubicBezTo>
                    <a:pt x="124" y="226"/>
                    <a:pt x="123" y="227"/>
                    <a:pt x="122" y="227"/>
                  </a:cubicBezTo>
                  <a:cubicBezTo>
                    <a:pt x="123" y="228"/>
                    <a:pt x="123" y="228"/>
                    <a:pt x="123" y="228"/>
                  </a:cubicBezTo>
                  <a:cubicBezTo>
                    <a:pt x="124" y="228"/>
                    <a:pt x="125" y="228"/>
                    <a:pt x="125" y="227"/>
                  </a:cubicBezTo>
                  <a:cubicBezTo>
                    <a:pt x="125" y="227"/>
                    <a:pt x="125" y="226"/>
                    <a:pt x="125" y="225"/>
                  </a:cubicBezTo>
                  <a:close/>
                  <a:moveTo>
                    <a:pt x="54" y="51"/>
                  </a:moveTo>
                  <a:cubicBezTo>
                    <a:pt x="53" y="51"/>
                    <a:pt x="53" y="50"/>
                    <a:pt x="52" y="50"/>
                  </a:cubicBezTo>
                  <a:cubicBezTo>
                    <a:pt x="51" y="51"/>
                    <a:pt x="51" y="52"/>
                    <a:pt x="50" y="52"/>
                  </a:cubicBezTo>
                  <a:cubicBezTo>
                    <a:pt x="51" y="52"/>
                    <a:pt x="53" y="52"/>
                    <a:pt x="54" y="51"/>
                  </a:cubicBezTo>
                  <a:cubicBezTo>
                    <a:pt x="54" y="51"/>
                    <a:pt x="54" y="51"/>
                    <a:pt x="54" y="51"/>
                  </a:cubicBezTo>
                  <a:close/>
                  <a:moveTo>
                    <a:pt x="99" y="35"/>
                  </a:moveTo>
                  <a:cubicBezTo>
                    <a:pt x="100" y="33"/>
                    <a:pt x="100" y="32"/>
                    <a:pt x="99" y="31"/>
                  </a:cubicBezTo>
                  <a:cubicBezTo>
                    <a:pt x="99" y="31"/>
                    <a:pt x="98" y="32"/>
                    <a:pt x="98" y="33"/>
                  </a:cubicBezTo>
                  <a:cubicBezTo>
                    <a:pt x="98" y="33"/>
                    <a:pt x="99" y="34"/>
                    <a:pt x="99" y="35"/>
                  </a:cubicBezTo>
                  <a:close/>
                  <a:moveTo>
                    <a:pt x="127" y="224"/>
                  </a:moveTo>
                  <a:cubicBezTo>
                    <a:pt x="127" y="224"/>
                    <a:pt x="127" y="225"/>
                    <a:pt x="127" y="226"/>
                  </a:cubicBezTo>
                  <a:cubicBezTo>
                    <a:pt x="128" y="226"/>
                    <a:pt x="129" y="225"/>
                    <a:pt x="129" y="225"/>
                  </a:cubicBezTo>
                  <a:cubicBezTo>
                    <a:pt x="129" y="224"/>
                    <a:pt x="129" y="224"/>
                    <a:pt x="128" y="223"/>
                  </a:cubicBezTo>
                  <a:cubicBezTo>
                    <a:pt x="128" y="223"/>
                    <a:pt x="127" y="223"/>
                    <a:pt x="127" y="224"/>
                  </a:cubicBezTo>
                  <a:close/>
                  <a:moveTo>
                    <a:pt x="121" y="194"/>
                  </a:moveTo>
                  <a:cubicBezTo>
                    <a:pt x="122" y="194"/>
                    <a:pt x="122" y="193"/>
                    <a:pt x="122" y="193"/>
                  </a:cubicBezTo>
                  <a:cubicBezTo>
                    <a:pt x="122" y="192"/>
                    <a:pt x="122" y="191"/>
                    <a:pt x="122" y="190"/>
                  </a:cubicBezTo>
                  <a:cubicBezTo>
                    <a:pt x="122" y="190"/>
                    <a:pt x="121" y="190"/>
                    <a:pt x="121" y="190"/>
                  </a:cubicBezTo>
                  <a:cubicBezTo>
                    <a:pt x="121" y="191"/>
                    <a:pt x="121" y="192"/>
                    <a:pt x="121" y="194"/>
                  </a:cubicBezTo>
                  <a:close/>
                  <a:moveTo>
                    <a:pt x="87" y="9"/>
                  </a:moveTo>
                  <a:cubicBezTo>
                    <a:pt x="87" y="9"/>
                    <a:pt x="87" y="9"/>
                    <a:pt x="87" y="9"/>
                  </a:cubicBezTo>
                  <a:cubicBezTo>
                    <a:pt x="86" y="8"/>
                    <a:pt x="84" y="8"/>
                    <a:pt x="82" y="8"/>
                  </a:cubicBezTo>
                  <a:cubicBezTo>
                    <a:pt x="81" y="8"/>
                    <a:pt x="81" y="8"/>
                    <a:pt x="81" y="8"/>
                  </a:cubicBezTo>
                  <a:cubicBezTo>
                    <a:pt x="83" y="9"/>
                    <a:pt x="85" y="9"/>
                    <a:pt x="87" y="9"/>
                  </a:cubicBezTo>
                  <a:close/>
                  <a:moveTo>
                    <a:pt x="105" y="181"/>
                  </a:moveTo>
                  <a:cubicBezTo>
                    <a:pt x="106" y="181"/>
                    <a:pt x="106" y="181"/>
                    <a:pt x="106" y="181"/>
                  </a:cubicBezTo>
                  <a:cubicBezTo>
                    <a:pt x="107" y="181"/>
                    <a:pt x="108" y="180"/>
                    <a:pt x="109" y="180"/>
                  </a:cubicBezTo>
                  <a:cubicBezTo>
                    <a:pt x="109" y="180"/>
                    <a:pt x="109" y="179"/>
                    <a:pt x="109" y="179"/>
                  </a:cubicBezTo>
                  <a:cubicBezTo>
                    <a:pt x="108" y="179"/>
                    <a:pt x="107" y="179"/>
                    <a:pt x="106" y="179"/>
                  </a:cubicBezTo>
                  <a:cubicBezTo>
                    <a:pt x="106" y="180"/>
                    <a:pt x="106" y="181"/>
                    <a:pt x="105" y="181"/>
                  </a:cubicBezTo>
                  <a:close/>
                  <a:moveTo>
                    <a:pt x="30" y="129"/>
                  </a:moveTo>
                  <a:cubicBezTo>
                    <a:pt x="29" y="130"/>
                    <a:pt x="29" y="130"/>
                    <a:pt x="28" y="131"/>
                  </a:cubicBezTo>
                  <a:cubicBezTo>
                    <a:pt x="28" y="131"/>
                    <a:pt x="28" y="132"/>
                    <a:pt x="28" y="133"/>
                  </a:cubicBezTo>
                  <a:cubicBezTo>
                    <a:pt x="30" y="132"/>
                    <a:pt x="30" y="131"/>
                    <a:pt x="30" y="129"/>
                  </a:cubicBezTo>
                  <a:close/>
                  <a:moveTo>
                    <a:pt x="101" y="198"/>
                  </a:moveTo>
                  <a:cubicBezTo>
                    <a:pt x="101" y="197"/>
                    <a:pt x="102" y="197"/>
                    <a:pt x="102" y="197"/>
                  </a:cubicBezTo>
                  <a:cubicBezTo>
                    <a:pt x="102" y="197"/>
                    <a:pt x="103" y="197"/>
                    <a:pt x="102" y="196"/>
                  </a:cubicBezTo>
                  <a:cubicBezTo>
                    <a:pt x="102" y="195"/>
                    <a:pt x="102" y="195"/>
                    <a:pt x="103" y="194"/>
                  </a:cubicBezTo>
                  <a:cubicBezTo>
                    <a:pt x="103" y="194"/>
                    <a:pt x="102" y="194"/>
                    <a:pt x="102" y="194"/>
                  </a:cubicBezTo>
                  <a:cubicBezTo>
                    <a:pt x="101" y="195"/>
                    <a:pt x="101" y="196"/>
                    <a:pt x="101" y="198"/>
                  </a:cubicBezTo>
                  <a:close/>
                  <a:moveTo>
                    <a:pt x="72" y="46"/>
                  </a:moveTo>
                  <a:cubicBezTo>
                    <a:pt x="73" y="47"/>
                    <a:pt x="73" y="47"/>
                    <a:pt x="74" y="47"/>
                  </a:cubicBezTo>
                  <a:cubicBezTo>
                    <a:pt x="74" y="46"/>
                    <a:pt x="75" y="45"/>
                    <a:pt x="75" y="44"/>
                  </a:cubicBezTo>
                  <a:cubicBezTo>
                    <a:pt x="74" y="45"/>
                    <a:pt x="73" y="45"/>
                    <a:pt x="72" y="46"/>
                  </a:cubicBezTo>
                  <a:close/>
                  <a:moveTo>
                    <a:pt x="105" y="41"/>
                  </a:moveTo>
                  <a:cubicBezTo>
                    <a:pt x="106" y="39"/>
                    <a:pt x="106" y="37"/>
                    <a:pt x="107" y="36"/>
                  </a:cubicBezTo>
                  <a:cubicBezTo>
                    <a:pt x="107" y="36"/>
                    <a:pt x="107" y="36"/>
                    <a:pt x="107" y="36"/>
                  </a:cubicBezTo>
                  <a:cubicBezTo>
                    <a:pt x="106" y="37"/>
                    <a:pt x="105" y="38"/>
                    <a:pt x="104" y="40"/>
                  </a:cubicBezTo>
                  <a:cubicBezTo>
                    <a:pt x="104" y="40"/>
                    <a:pt x="104" y="40"/>
                    <a:pt x="105" y="41"/>
                  </a:cubicBezTo>
                  <a:close/>
                  <a:moveTo>
                    <a:pt x="18" y="89"/>
                  </a:moveTo>
                  <a:cubicBezTo>
                    <a:pt x="18" y="89"/>
                    <a:pt x="18" y="89"/>
                    <a:pt x="18" y="89"/>
                  </a:cubicBezTo>
                  <a:cubicBezTo>
                    <a:pt x="18" y="88"/>
                    <a:pt x="19" y="88"/>
                    <a:pt x="19" y="87"/>
                  </a:cubicBezTo>
                  <a:cubicBezTo>
                    <a:pt x="20" y="86"/>
                    <a:pt x="20" y="85"/>
                    <a:pt x="20" y="84"/>
                  </a:cubicBezTo>
                  <a:cubicBezTo>
                    <a:pt x="19" y="85"/>
                    <a:pt x="18" y="87"/>
                    <a:pt x="18" y="89"/>
                  </a:cubicBezTo>
                  <a:close/>
                  <a:moveTo>
                    <a:pt x="73" y="38"/>
                  </a:moveTo>
                  <a:cubicBezTo>
                    <a:pt x="74" y="38"/>
                    <a:pt x="74" y="39"/>
                    <a:pt x="74" y="39"/>
                  </a:cubicBezTo>
                  <a:cubicBezTo>
                    <a:pt x="75" y="38"/>
                    <a:pt x="76" y="37"/>
                    <a:pt x="76" y="36"/>
                  </a:cubicBezTo>
                  <a:cubicBezTo>
                    <a:pt x="75" y="36"/>
                    <a:pt x="74" y="37"/>
                    <a:pt x="73" y="38"/>
                  </a:cubicBezTo>
                  <a:close/>
                  <a:moveTo>
                    <a:pt x="101" y="216"/>
                  </a:moveTo>
                  <a:cubicBezTo>
                    <a:pt x="103" y="215"/>
                    <a:pt x="103" y="215"/>
                    <a:pt x="103" y="214"/>
                  </a:cubicBezTo>
                  <a:cubicBezTo>
                    <a:pt x="102" y="214"/>
                    <a:pt x="101" y="214"/>
                    <a:pt x="101" y="214"/>
                  </a:cubicBezTo>
                  <a:cubicBezTo>
                    <a:pt x="101" y="215"/>
                    <a:pt x="101" y="216"/>
                    <a:pt x="101" y="216"/>
                  </a:cubicBezTo>
                  <a:close/>
                  <a:moveTo>
                    <a:pt x="25" y="81"/>
                  </a:moveTo>
                  <a:cubicBezTo>
                    <a:pt x="27" y="80"/>
                    <a:pt x="27" y="79"/>
                    <a:pt x="27" y="77"/>
                  </a:cubicBezTo>
                  <a:cubicBezTo>
                    <a:pt x="27" y="77"/>
                    <a:pt x="26" y="78"/>
                    <a:pt x="26" y="78"/>
                  </a:cubicBezTo>
                  <a:cubicBezTo>
                    <a:pt x="26" y="79"/>
                    <a:pt x="25" y="80"/>
                    <a:pt x="25" y="81"/>
                  </a:cubicBezTo>
                  <a:close/>
                  <a:moveTo>
                    <a:pt x="63" y="20"/>
                  </a:moveTo>
                  <a:cubicBezTo>
                    <a:pt x="62" y="21"/>
                    <a:pt x="61" y="22"/>
                    <a:pt x="61" y="23"/>
                  </a:cubicBezTo>
                  <a:cubicBezTo>
                    <a:pt x="62" y="23"/>
                    <a:pt x="63" y="22"/>
                    <a:pt x="64" y="21"/>
                  </a:cubicBezTo>
                  <a:cubicBezTo>
                    <a:pt x="63" y="21"/>
                    <a:pt x="63" y="21"/>
                    <a:pt x="63" y="20"/>
                  </a:cubicBezTo>
                  <a:close/>
                  <a:moveTo>
                    <a:pt x="102" y="45"/>
                  </a:moveTo>
                  <a:cubicBezTo>
                    <a:pt x="102" y="46"/>
                    <a:pt x="101" y="47"/>
                    <a:pt x="101" y="47"/>
                  </a:cubicBezTo>
                  <a:cubicBezTo>
                    <a:pt x="100" y="48"/>
                    <a:pt x="100" y="49"/>
                    <a:pt x="100" y="50"/>
                  </a:cubicBezTo>
                  <a:cubicBezTo>
                    <a:pt x="100" y="50"/>
                    <a:pt x="100" y="50"/>
                    <a:pt x="100" y="50"/>
                  </a:cubicBezTo>
                  <a:cubicBezTo>
                    <a:pt x="100" y="49"/>
                    <a:pt x="101" y="49"/>
                    <a:pt x="101" y="48"/>
                  </a:cubicBezTo>
                  <a:cubicBezTo>
                    <a:pt x="102" y="47"/>
                    <a:pt x="102" y="47"/>
                    <a:pt x="102" y="46"/>
                  </a:cubicBezTo>
                  <a:cubicBezTo>
                    <a:pt x="103" y="46"/>
                    <a:pt x="103" y="45"/>
                    <a:pt x="102" y="45"/>
                  </a:cubicBezTo>
                  <a:close/>
                  <a:moveTo>
                    <a:pt x="120" y="209"/>
                  </a:moveTo>
                  <a:cubicBezTo>
                    <a:pt x="119" y="209"/>
                    <a:pt x="119" y="209"/>
                    <a:pt x="119" y="209"/>
                  </a:cubicBezTo>
                  <a:cubicBezTo>
                    <a:pt x="119" y="210"/>
                    <a:pt x="119" y="211"/>
                    <a:pt x="119" y="212"/>
                  </a:cubicBezTo>
                  <a:cubicBezTo>
                    <a:pt x="119" y="212"/>
                    <a:pt x="120" y="212"/>
                    <a:pt x="120" y="212"/>
                  </a:cubicBezTo>
                  <a:cubicBezTo>
                    <a:pt x="120" y="211"/>
                    <a:pt x="120" y="210"/>
                    <a:pt x="120" y="209"/>
                  </a:cubicBezTo>
                  <a:close/>
                  <a:moveTo>
                    <a:pt x="116" y="127"/>
                  </a:moveTo>
                  <a:cubicBezTo>
                    <a:pt x="115" y="127"/>
                    <a:pt x="114" y="127"/>
                    <a:pt x="114" y="127"/>
                  </a:cubicBezTo>
                  <a:cubicBezTo>
                    <a:pt x="113" y="127"/>
                    <a:pt x="113" y="127"/>
                    <a:pt x="113" y="128"/>
                  </a:cubicBezTo>
                  <a:cubicBezTo>
                    <a:pt x="114" y="129"/>
                    <a:pt x="115" y="129"/>
                    <a:pt x="116" y="127"/>
                  </a:cubicBezTo>
                  <a:close/>
                  <a:moveTo>
                    <a:pt x="113" y="184"/>
                  </a:moveTo>
                  <a:cubicBezTo>
                    <a:pt x="114" y="183"/>
                    <a:pt x="114" y="183"/>
                    <a:pt x="114" y="183"/>
                  </a:cubicBezTo>
                  <a:cubicBezTo>
                    <a:pt x="114" y="182"/>
                    <a:pt x="114" y="181"/>
                    <a:pt x="114" y="180"/>
                  </a:cubicBezTo>
                  <a:cubicBezTo>
                    <a:pt x="115" y="180"/>
                    <a:pt x="114" y="180"/>
                    <a:pt x="114" y="180"/>
                  </a:cubicBezTo>
                  <a:cubicBezTo>
                    <a:pt x="114" y="180"/>
                    <a:pt x="114" y="180"/>
                    <a:pt x="113" y="180"/>
                  </a:cubicBezTo>
                  <a:cubicBezTo>
                    <a:pt x="113" y="181"/>
                    <a:pt x="113" y="182"/>
                    <a:pt x="113" y="184"/>
                  </a:cubicBezTo>
                  <a:close/>
                  <a:moveTo>
                    <a:pt x="48" y="108"/>
                  </a:moveTo>
                  <a:cubicBezTo>
                    <a:pt x="49" y="109"/>
                    <a:pt x="49" y="111"/>
                    <a:pt x="50" y="113"/>
                  </a:cubicBezTo>
                  <a:cubicBezTo>
                    <a:pt x="50" y="112"/>
                    <a:pt x="50" y="111"/>
                    <a:pt x="50" y="110"/>
                  </a:cubicBezTo>
                  <a:cubicBezTo>
                    <a:pt x="50" y="109"/>
                    <a:pt x="49" y="108"/>
                    <a:pt x="48" y="108"/>
                  </a:cubicBezTo>
                  <a:close/>
                  <a:moveTo>
                    <a:pt x="104" y="9"/>
                  </a:moveTo>
                  <a:cubicBezTo>
                    <a:pt x="103" y="8"/>
                    <a:pt x="100" y="6"/>
                    <a:pt x="98" y="6"/>
                  </a:cubicBezTo>
                  <a:cubicBezTo>
                    <a:pt x="98" y="7"/>
                    <a:pt x="99" y="7"/>
                    <a:pt x="99" y="7"/>
                  </a:cubicBezTo>
                  <a:cubicBezTo>
                    <a:pt x="100" y="7"/>
                    <a:pt x="102" y="8"/>
                    <a:pt x="103" y="9"/>
                  </a:cubicBezTo>
                  <a:cubicBezTo>
                    <a:pt x="103" y="9"/>
                    <a:pt x="103" y="9"/>
                    <a:pt x="104" y="9"/>
                  </a:cubicBezTo>
                  <a:close/>
                  <a:moveTo>
                    <a:pt x="20" y="106"/>
                  </a:moveTo>
                  <a:cubicBezTo>
                    <a:pt x="21" y="105"/>
                    <a:pt x="21" y="105"/>
                    <a:pt x="22" y="105"/>
                  </a:cubicBezTo>
                  <a:cubicBezTo>
                    <a:pt x="22" y="105"/>
                    <a:pt x="22" y="103"/>
                    <a:pt x="22" y="102"/>
                  </a:cubicBezTo>
                  <a:cubicBezTo>
                    <a:pt x="20" y="103"/>
                    <a:pt x="20" y="104"/>
                    <a:pt x="20" y="106"/>
                  </a:cubicBezTo>
                  <a:close/>
                  <a:moveTo>
                    <a:pt x="27" y="128"/>
                  </a:moveTo>
                  <a:cubicBezTo>
                    <a:pt x="27" y="128"/>
                    <a:pt x="27" y="128"/>
                    <a:pt x="28" y="129"/>
                  </a:cubicBezTo>
                  <a:cubicBezTo>
                    <a:pt x="29" y="128"/>
                    <a:pt x="30" y="127"/>
                    <a:pt x="31" y="126"/>
                  </a:cubicBezTo>
                  <a:cubicBezTo>
                    <a:pt x="32" y="126"/>
                    <a:pt x="31" y="126"/>
                    <a:pt x="31" y="125"/>
                  </a:cubicBezTo>
                  <a:cubicBezTo>
                    <a:pt x="30" y="126"/>
                    <a:pt x="29" y="127"/>
                    <a:pt x="27" y="128"/>
                  </a:cubicBezTo>
                  <a:close/>
                  <a:moveTo>
                    <a:pt x="22" y="84"/>
                  </a:moveTo>
                  <a:cubicBezTo>
                    <a:pt x="23" y="82"/>
                    <a:pt x="23" y="81"/>
                    <a:pt x="24" y="79"/>
                  </a:cubicBezTo>
                  <a:cubicBezTo>
                    <a:pt x="23" y="79"/>
                    <a:pt x="23" y="79"/>
                    <a:pt x="23" y="79"/>
                  </a:cubicBezTo>
                  <a:cubicBezTo>
                    <a:pt x="22" y="81"/>
                    <a:pt x="22" y="82"/>
                    <a:pt x="22" y="84"/>
                  </a:cubicBezTo>
                  <a:close/>
                  <a:moveTo>
                    <a:pt x="172" y="156"/>
                  </a:moveTo>
                  <a:cubicBezTo>
                    <a:pt x="173" y="157"/>
                    <a:pt x="175" y="158"/>
                    <a:pt x="176" y="158"/>
                  </a:cubicBezTo>
                  <a:cubicBezTo>
                    <a:pt x="175" y="157"/>
                    <a:pt x="174" y="157"/>
                    <a:pt x="173" y="156"/>
                  </a:cubicBezTo>
                  <a:cubicBezTo>
                    <a:pt x="172" y="156"/>
                    <a:pt x="172" y="156"/>
                    <a:pt x="172" y="156"/>
                  </a:cubicBezTo>
                  <a:close/>
                  <a:moveTo>
                    <a:pt x="103" y="223"/>
                  </a:moveTo>
                  <a:cubicBezTo>
                    <a:pt x="103" y="223"/>
                    <a:pt x="103" y="223"/>
                    <a:pt x="103" y="223"/>
                  </a:cubicBezTo>
                  <a:cubicBezTo>
                    <a:pt x="103" y="221"/>
                    <a:pt x="103" y="220"/>
                    <a:pt x="103" y="219"/>
                  </a:cubicBezTo>
                  <a:cubicBezTo>
                    <a:pt x="102" y="219"/>
                    <a:pt x="102" y="219"/>
                    <a:pt x="102" y="219"/>
                  </a:cubicBezTo>
                  <a:cubicBezTo>
                    <a:pt x="102" y="220"/>
                    <a:pt x="102" y="221"/>
                    <a:pt x="103" y="223"/>
                  </a:cubicBezTo>
                  <a:close/>
                  <a:moveTo>
                    <a:pt x="120" y="174"/>
                  </a:moveTo>
                  <a:cubicBezTo>
                    <a:pt x="121" y="174"/>
                    <a:pt x="121" y="174"/>
                    <a:pt x="122" y="172"/>
                  </a:cubicBezTo>
                  <a:cubicBezTo>
                    <a:pt x="120" y="172"/>
                    <a:pt x="120" y="172"/>
                    <a:pt x="120" y="174"/>
                  </a:cubicBezTo>
                  <a:close/>
                  <a:moveTo>
                    <a:pt x="25" y="117"/>
                  </a:moveTo>
                  <a:cubicBezTo>
                    <a:pt x="25" y="117"/>
                    <a:pt x="26" y="117"/>
                    <a:pt x="26" y="117"/>
                  </a:cubicBezTo>
                  <a:cubicBezTo>
                    <a:pt x="27" y="116"/>
                    <a:pt x="28" y="115"/>
                    <a:pt x="29" y="114"/>
                  </a:cubicBezTo>
                  <a:cubicBezTo>
                    <a:pt x="30" y="114"/>
                    <a:pt x="30" y="113"/>
                    <a:pt x="30" y="113"/>
                  </a:cubicBezTo>
                  <a:cubicBezTo>
                    <a:pt x="30" y="113"/>
                    <a:pt x="30" y="113"/>
                    <a:pt x="30" y="113"/>
                  </a:cubicBezTo>
                  <a:cubicBezTo>
                    <a:pt x="29" y="114"/>
                    <a:pt x="27" y="115"/>
                    <a:pt x="25" y="117"/>
                  </a:cubicBezTo>
                  <a:close/>
                  <a:moveTo>
                    <a:pt x="98" y="60"/>
                  </a:moveTo>
                  <a:cubicBezTo>
                    <a:pt x="98" y="60"/>
                    <a:pt x="98" y="60"/>
                    <a:pt x="98" y="60"/>
                  </a:cubicBezTo>
                  <a:cubicBezTo>
                    <a:pt x="98" y="61"/>
                    <a:pt x="97" y="61"/>
                    <a:pt x="98" y="62"/>
                  </a:cubicBezTo>
                  <a:cubicBezTo>
                    <a:pt x="98" y="62"/>
                    <a:pt x="99" y="62"/>
                    <a:pt x="99" y="62"/>
                  </a:cubicBezTo>
                  <a:cubicBezTo>
                    <a:pt x="99" y="61"/>
                    <a:pt x="99" y="60"/>
                    <a:pt x="98" y="60"/>
                  </a:cubicBezTo>
                  <a:close/>
                  <a:moveTo>
                    <a:pt x="26" y="126"/>
                  </a:moveTo>
                  <a:cubicBezTo>
                    <a:pt x="27" y="125"/>
                    <a:pt x="29" y="124"/>
                    <a:pt x="30" y="123"/>
                  </a:cubicBezTo>
                  <a:cubicBezTo>
                    <a:pt x="30" y="123"/>
                    <a:pt x="30" y="123"/>
                    <a:pt x="30" y="123"/>
                  </a:cubicBezTo>
                  <a:cubicBezTo>
                    <a:pt x="28" y="124"/>
                    <a:pt x="27" y="125"/>
                    <a:pt x="26" y="126"/>
                  </a:cubicBezTo>
                  <a:close/>
                  <a:moveTo>
                    <a:pt x="106" y="11"/>
                  </a:moveTo>
                  <a:cubicBezTo>
                    <a:pt x="107" y="12"/>
                    <a:pt x="108" y="14"/>
                    <a:pt x="110" y="15"/>
                  </a:cubicBezTo>
                  <a:cubicBezTo>
                    <a:pt x="109" y="13"/>
                    <a:pt x="107" y="12"/>
                    <a:pt x="106" y="11"/>
                  </a:cubicBezTo>
                  <a:close/>
                  <a:moveTo>
                    <a:pt x="50" y="33"/>
                  </a:moveTo>
                  <a:cubicBezTo>
                    <a:pt x="49" y="34"/>
                    <a:pt x="48" y="35"/>
                    <a:pt x="47" y="36"/>
                  </a:cubicBezTo>
                  <a:cubicBezTo>
                    <a:pt x="48" y="36"/>
                    <a:pt x="49" y="35"/>
                    <a:pt x="50" y="34"/>
                  </a:cubicBezTo>
                  <a:cubicBezTo>
                    <a:pt x="50" y="34"/>
                    <a:pt x="50" y="33"/>
                    <a:pt x="50" y="33"/>
                  </a:cubicBezTo>
                  <a:cubicBezTo>
                    <a:pt x="50" y="33"/>
                    <a:pt x="50" y="33"/>
                    <a:pt x="50" y="33"/>
                  </a:cubicBezTo>
                  <a:close/>
                  <a:moveTo>
                    <a:pt x="15" y="88"/>
                  </a:moveTo>
                  <a:cubicBezTo>
                    <a:pt x="17" y="86"/>
                    <a:pt x="17" y="83"/>
                    <a:pt x="18" y="81"/>
                  </a:cubicBezTo>
                  <a:cubicBezTo>
                    <a:pt x="18" y="81"/>
                    <a:pt x="18" y="81"/>
                    <a:pt x="18" y="81"/>
                  </a:cubicBezTo>
                  <a:cubicBezTo>
                    <a:pt x="17" y="83"/>
                    <a:pt x="16" y="85"/>
                    <a:pt x="15" y="88"/>
                  </a:cubicBezTo>
                  <a:close/>
                  <a:moveTo>
                    <a:pt x="39" y="35"/>
                  </a:moveTo>
                  <a:cubicBezTo>
                    <a:pt x="39" y="35"/>
                    <a:pt x="39" y="35"/>
                    <a:pt x="39" y="35"/>
                  </a:cubicBezTo>
                  <a:cubicBezTo>
                    <a:pt x="40" y="35"/>
                    <a:pt x="40" y="34"/>
                    <a:pt x="41" y="34"/>
                  </a:cubicBezTo>
                  <a:cubicBezTo>
                    <a:pt x="42" y="32"/>
                    <a:pt x="43" y="31"/>
                    <a:pt x="44" y="29"/>
                  </a:cubicBezTo>
                  <a:cubicBezTo>
                    <a:pt x="45" y="29"/>
                    <a:pt x="45" y="29"/>
                    <a:pt x="45" y="29"/>
                  </a:cubicBezTo>
                  <a:cubicBezTo>
                    <a:pt x="44" y="29"/>
                    <a:pt x="44" y="30"/>
                    <a:pt x="43" y="30"/>
                  </a:cubicBezTo>
                  <a:cubicBezTo>
                    <a:pt x="42" y="32"/>
                    <a:pt x="41" y="33"/>
                    <a:pt x="39" y="35"/>
                  </a:cubicBezTo>
                  <a:close/>
                  <a:moveTo>
                    <a:pt x="14" y="100"/>
                  </a:moveTo>
                  <a:cubicBezTo>
                    <a:pt x="13" y="100"/>
                    <a:pt x="13" y="101"/>
                    <a:pt x="12" y="102"/>
                  </a:cubicBezTo>
                  <a:cubicBezTo>
                    <a:pt x="13" y="102"/>
                    <a:pt x="13" y="102"/>
                    <a:pt x="14" y="101"/>
                  </a:cubicBezTo>
                  <a:cubicBezTo>
                    <a:pt x="15" y="101"/>
                    <a:pt x="15" y="101"/>
                    <a:pt x="14" y="100"/>
                  </a:cubicBezTo>
                  <a:cubicBezTo>
                    <a:pt x="14" y="100"/>
                    <a:pt x="14" y="100"/>
                    <a:pt x="14" y="100"/>
                  </a:cubicBezTo>
                  <a:close/>
                  <a:moveTo>
                    <a:pt x="105" y="122"/>
                  </a:moveTo>
                  <a:cubicBezTo>
                    <a:pt x="104" y="122"/>
                    <a:pt x="104" y="122"/>
                    <a:pt x="104" y="122"/>
                  </a:cubicBezTo>
                  <a:cubicBezTo>
                    <a:pt x="103" y="123"/>
                    <a:pt x="103" y="123"/>
                    <a:pt x="102" y="124"/>
                  </a:cubicBezTo>
                  <a:cubicBezTo>
                    <a:pt x="103" y="124"/>
                    <a:pt x="103" y="124"/>
                    <a:pt x="103" y="124"/>
                  </a:cubicBezTo>
                  <a:cubicBezTo>
                    <a:pt x="104" y="124"/>
                    <a:pt x="104" y="123"/>
                    <a:pt x="104" y="123"/>
                  </a:cubicBezTo>
                  <a:cubicBezTo>
                    <a:pt x="104" y="123"/>
                    <a:pt x="105" y="123"/>
                    <a:pt x="105" y="122"/>
                  </a:cubicBezTo>
                  <a:close/>
                  <a:moveTo>
                    <a:pt x="30" y="69"/>
                  </a:moveTo>
                  <a:cubicBezTo>
                    <a:pt x="31" y="67"/>
                    <a:pt x="31" y="67"/>
                    <a:pt x="31" y="66"/>
                  </a:cubicBezTo>
                  <a:cubicBezTo>
                    <a:pt x="30" y="66"/>
                    <a:pt x="30" y="68"/>
                    <a:pt x="30" y="69"/>
                  </a:cubicBezTo>
                  <a:close/>
                  <a:moveTo>
                    <a:pt x="116" y="174"/>
                  </a:moveTo>
                  <a:cubicBezTo>
                    <a:pt x="114" y="174"/>
                    <a:pt x="113" y="175"/>
                    <a:pt x="114" y="176"/>
                  </a:cubicBezTo>
                  <a:cubicBezTo>
                    <a:pt x="114" y="176"/>
                    <a:pt x="115" y="176"/>
                    <a:pt x="115" y="176"/>
                  </a:cubicBezTo>
                  <a:cubicBezTo>
                    <a:pt x="115" y="175"/>
                    <a:pt x="116" y="175"/>
                    <a:pt x="116" y="174"/>
                  </a:cubicBezTo>
                  <a:close/>
                  <a:moveTo>
                    <a:pt x="81" y="28"/>
                  </a:moveTo>
                  <a:cubicBezTo>
                    <a:pt x="81" y="28"/>
                    <a:pt x="81" y="28"/>
                    <a:pt x="81" y="28"/>
                  </a:cubicBezTo>
                  <a:cubicBezTo>
                    <a:pt x="80" y="28"/>
                    <a:pt x="79" y="28"/>
                    <a:pt x="78" y="29"/>
                  </a:cubicBezTo>
                  <a:cubicBezTo>
                    <a:pt x="77" y="29"/>
                    <a:pt x="77" y="29"/>
                    <a:pt x="77" y="29"/>
                  </a:cubicBezTo>
                  <a:cubicBezTo>
                    <a:pt x="78" y="29"/>
                    <a:pt x="78" y="29"/>
                    <a:pt x="78" y="29"/>
                  </a:cubicBezTo>
                  <a:cubicBezTo>
                    <a:pt x="79" y="29"/>
                    <a:pt x="80" y="29"/>
                    <a:pt x="81" y="28"/>
                  </a:cubicBezTo>
                  <a:close/>
                  <a:moveTo>
                    <a:pt x="87" y="17"/>
                  </a:moveTo>
                  <a:cubicBezTo>
                    <a:pt x="88" y="17"/>
                    <a:pt x="89" y="17"/>
                    <a:pt x="89" y="16"/>
                  </a:cubicBezTo>
                  <a:cubicBezTo>
                    <a:pt x="90" y="16"/>
                    <a:pt x="90" y="15"/>
                    <a:pt x="91" y="14"/>
                  </a:cubicBezTo>
                  <a:cubicBezTo>
                    <a:pt x="91" y="14"/>
                    <a:pt x="91" y="14"/>
                    <a:pt x="91" y="14"/>
                  </a:cubicBezTo>
                  <a:cubicBezTo>
                    <a:pt x="91" y="14"/>
                    <a:pt x="91" y="14"/>
                    <a:pt x="91" y="13"/>
                  </a:cubicBezTo>
                  <a:cubicBezTo>
                    <a:pt x="90" y="15"/>
                    <a:pt x="89" y="16"/>
                    <a:pt x="87" y="17"/>
                  </a:cubicBezTo>
                  <a:close/>
                  <a:moveTo>
                    <a:pt x="115" y="124"/>
                  </a:moveTo>
                  <a:cubicBezTo>
                    <a:pt x="116" y="125"/>
                    <a:pt x="117" y="125"/>
                    <a:pt x="117" y="125"/>
                  </a:cubicBezTo>
                  <a:cubicBezTo>
                    <a:pt x="118" y="125"/>
                    <a:pt x="118" y="125"/>
                    <a:pt x="118" y="125"/>
                  </a:cubicBezTo>
                  <a:cubicBezTo>
                    <a:pt x="117" y="124"/>
                    <a:pt x="116" y="124"/>
                    <a:pt x="116" y="124"/>
                  </a:cubicBezTo>
                  <a:cubicBezTo>
                    <a:pt x="115" y="124"/>
                    <a:pt x="115" y="124"/>
                    <a:pt x="115" y="124"/>
                  </a:cubicBezTo>
                  <a:close/>
                  <a:moveTo>
                    <a:pt x="37" y="133"/>
                  </a:moveTo>
                  <a:cubicBezTo>
                    <a:pt x="36" y="134"/>
                    <a:pt x="35" y="134"/>
                    <a:pt x="34" y="135"/>
                  </a:cubicBezTo>
                  <a:cubicBezTo>
                    <a:pt x="35" y="135"/>
                    <a:pt x="36" y="134"/>
                    <a:pt x="37" y="134"/>
                  </a:cubicBezTo>
                  <a:cubicBezTo>
                    <a:pt x="38" y="134"/>
                    <a:pt x="38" y="133"/>
                    <a:pt x="37" y="133"/>
                  </a:cubicBezTo>
                  <a:close/>
                  <a:moveTo>
                    <a:pt x="91" y="20"/>
                  </a:moveTo>
                  <a:cubicBezTo>
                    <a:pt x="92" y="19"/>
                    <a:pt x="92" y="19"/>
                    <a:pt x="92" y="18"/>
                  </a:cubicBezTo>
                  <a:cubicBezTo>
                    <a:pt x="91" y="18"/>
                    <a:pt x="91" y="19"/>
                    <a:pt x="90" y="19"/>
                  </a:cubicBezTo>
                  <a:cubicBezTo>
                    <a:pt x="90" y="19"/>
                    <a:pt x="91" y="20"/>
                    <a:pt x="91" y="20"/>
                  </a:cubicBezTo>
                  <a:close/>
                  <a:moveTo>
                    <a:pt x="119" y="180"/>
                  </a:moveTo>
                  <a:cubicBezTo>
                    <a:pt x="119" y="179"/>
                    <a:pt x="120" y="178"/>
                    <a:pt x="120" y="177"/>
                  </a:cubicBezTo>
                  <a:cubicBezTo>
                    <a:pt x="120" y="177"/>
                    <a:pt x="119" y="177"/>
                    <a:pt x="119" y="178"/>
                  </a:cubicBezTo>
                  <a:cubicBezTo>
                    <a:pt x="119" y="179"/>
                    <a:pt x="119" y="179"/>
                    <a:pt x="119" y="180"/>
                  </a:cubicBezTo>
                  <a:close/>
                  <a:moveTo>
                    <a:pt x="48" y="130"/>
                  </a:moveTo>
                  <a:cubicBezTo>
                    <a:pt x="48" y="130"/>
                    <a:pt x="48" y="130"/>
                    <a:pt x="48" y="130"/>
                  </a:cubicBezTo>
                  <a:cubicBezTo>
                    <a:pt x="46" y="131"/>
                    <a:pt x="45" y="132"/>
                    <a:pt x="44" y="133"/>
                  </a:cubicBezTo>
                  <a:cubicBezTo>
                    <a:pt x="44" y="133"/>
                    <a:pt x="44" y="133"/>
                    <a:pt x="44" y="133"/>
                  </a:cubicBezTo>
                  <a:cubicBezTo>
                    <a:pt x="44" y="133"/>
                    <a:pt x="45" y="133"/>
                    <a:pt x="45" y="133"/>
                  </a:cubicBezTo>
                  <a:cubicBezTo>
                    <a:pt x="46" y="132"/>
                    <a:pt x="47" y="131"/>
                    <a:pt x="48" y="130"/>
                  </a:cubicBezTo>
                  <a:close/>
                  <a:moveTo>
                    <a:pt x="94" y="8"/>
                  </a:moveTo>
                  <a:cubicBezTo>
                    <a:pt x="92" y="7"/>
                    <a:pt x="92" y="7"/>
                    <a:pt x="91" y="8"/>
                  </a:cubicBezTo>
                  <a:cubicBezTo>
                    <a:pt x="92" y="9"/>
                    <a:pt x="92" y="9"/>
                    <a:pt x="92" y="9"/>
                  </a:cubicBezTo>
                  <a:cubicBezTo>
                    <a:pt x="93" y="9"/>
                    <a:pt x="93" y="9"/>
                    <a:pt x="94" y="8"/>
                  </a:cubicBezTo>
                  <a:close/>
                  <a:moveTo>
                    <a:pt x="54" y="109"/>
                  </a:moveTo>
                  <a:cubicBezTo>
                    <a:pt x="55" y="111"/>
                    <a:pt x="55" y="111"/>
                    <a:pt x="57" y="111"/>
                  </a:cubicBezTo>
                  <a:cubicBezTo>
                    <a:pt x="56" y="110"/>
                    <a:pt x="55" y="110"/>
                    <a:pt x="54" y="109"/>
                  </a:cubicBezTo>
                  <a:close/>
                  <a:moveTo>
                    <a:pt x="74" y="31"/>
                  </a:moveTo>
                  <a:cubicBezTo>
                    <a:pt x="73" y="32"/>
                    <a:pt x="72" y="32"/>
                    <a:pt x="71" y="33"/>
                  </a:cubicBezTo>
                  <a:cubicBezTo>
                    <a:pt x="71" y="33"/>
                    <a:pt x="71" y="33"/>
                    <a:pt x="71" y="33"/>
                  </a:cubicBezTo>
                  <a:cubicBezTo>
                    <a:pt x="72" y="33"/>
                    <a:pt x="72" y="33"/>
                    <a:pt x="73" y="33"/>
                  </a:cubicBezTo>
                  <a:cubicBezTo>
                    <a:pt x="74" y="33"/>
                    <a:pt x="74" y="32"/>
                    <a:pt x="74" y="31"/>
                  </a:cubicBezTo>
                  <a:close/>
                  <a:moveTo>
                    <a:pt x="119" y="130"/>
                  </a:moveTo>
                  <a:cubicBezTo>
                    <a:pt x="119" y="130"/>
                    <a:pt x="119" y="130"/>
                    <a:pt x="120" y="130"/>
                  </a:cubicBezTo>
                  <a:cubicBezTo>
                    <a:pt x="121" y="130"/>
                    <a:pt x="121" y="130"/>
                    <a:pt x="121" y="130"/>
                  </a:cubicBezTo>
                  <a:cubicBezTo>
                    <a:pt x="121" y="129"/>
                    <a:pt x="120" y="129"/>
                    <a:pt x="119" y="129"/>
                  </a:cubicBezTo>
                  <a:cubicBezTo>
                    <a:pt x="119" y="129"/>
                    <a:pt x="119" y="130"/>
                    <a:pt x="119" y="130"/>
                  </a:cubicBezTo>
                  <a:close/>
                  <a:moveTo>
                    <a:pt x="98" y="16"/>
                  </a:moveTo>
                  <a:cubicBezTo>
                    <a:pt x="99" y="16"/>
                    <a:pt x="99" y="16"/>
                    <a:pt x="99" y="17"/>
                  </a:cubicBezTo>
                  <a:cubicBezTo>
                    <a:pt x="100" y="16"/>
                    <a:pt x="100" y="16"/>
                    <a:pt x="101" y="15"/>
                  </a:cubicBezTo>
                  <a:cubicBezTo>
                    <a:pt x="100" y="15"/>
                    <a:pt x="100" y="15"/>
                    <a:pt x="99" y="14"/>
                  </a:cubicBezTo>
                  <a:cubicBezTo>
                    <a:pt x="99" y="15"/>
                    <a:pt x="99" y="15"/>
                    <a:pt x="98" y="16"/>
                  </a:cubicBezTo>
                  <a:close/>
                  <a:moveTo>
                    <a:pt x="56" y="107"/>
                  </a:moveTo>
                  <a:cubicBezTo>
                    <a:pt x="56" y="107"/>
                    <a:pt x="56" y="107"/>
                    <a:pt x="56" y="107"/>
                  </a:cubicBezTo>
                  <a:cubicBezTo>
                    <a:pt x="55" y="106"/>
                    <a:pt x="54" y="105"/>
                    <a:pt x="52" y="104"/>
                  </a:cubicBezTo>
                  <a:cubicBezTo>
                    <a:pt x="53" y="105"/>
                    <a:pt x="53" y="105"/>
                    <a:pt x="53" y="105"/>
                  </a:cubicBezTo>
                  <a:cubicBezTo>
                    <a:pt x="54" y="106"/>
                    <a:pt x="55" y="106"/>
                    <a:pt x="56" y="107"/>
                  </a:cubicBezTo>
                  <a:close/>
                  <a:moveTo>
                    <a:pt x="94" y="14"/>
                  </a:moveTo>
                  <a:cubicBezTo>
                    <a:pt x="93" y="14"/>
                    <a:pt x="93" y="15"/>
                    <a:pt x="92" y="16"/>
                  </a:cubicBezTo>
                  <a:cubicBezTo>
                    <a:pt x="93" y="16"/>
                    <a:pt x="94" y="15"/>
                    <a:pt x="95" y="15"/>
                  </a:cubicBezTo>
                  <a:cubicBezTo>
                    <a:pt x="94" y="15"/>
                    <a:pt x="94" y="14"/>
                    <a:pt x="94" y="14"/>
                  </a:cubicBezTo>
                  <a:close/>
                  <a:moveTo>
                    <a:pt x="94" y="125"/>
                  </a:moveTo>
                  <a:cubicBezTo>
                    <a:pt x="95" y="125"/>
                    <a:pt x="96" y="126"/>
                    <a:pt x="97" y="126"/>
                  </a:cubicBezTo>
                  <a:cubicBezTo>
                    <a:pt x="97" y="126"/>
                    <a:pt x="97" y="126"/>
                    <a:pt x="98" y="126"/>
                  </a:cubicBezTo>
                  <a:cubicBezTo>
                    <a:pt x="96" y="125"/>
                    <a:pt x="95" y="124"/>
                    <a:pt x="94" y="124"/>
                  </a:cubicBezTo>
                  <a:cubicBezTo>
                    <a:pt x="94" y="124"/>
                    <a:pt x="94" y="124"/>
                    <a:pt x="94" y="125"/>
                  </a:cubicBezTo>
                  <a:close/>
                  <a:moveTo>
                    <a:pt x="98" y="22"/>
                  </a:moveTo>
                  <a:cubicBezTo>
                    <a:pt x="98" y="22"/>
                    <a:pt x="98" y="22"/>
                    <a:pt x="98" y="22"/>
                  </a:cubicBezTo>
                  <a:cubicBezTo>
                    <a:pt x="97" y="23"/>
                    <a:pt x="96" y="24"/>
                    <a:pt x="95" y="25"/>
                  </a:cubicBezTo>
                  <a:cubicBezTo>
                    <a:pt x="95" y="25"/>
                    <a:pt x="95" y="25"/>
                    <a:pt x="95" y="25"/>
                  </a:cubicBezTo>
                  <a:cubicBezTo>
                    <a:pt x="95" y="25"/>
                    <a:pt x="96" y="25"/>
                    <a:pt x="96" y="24"/>
                  </a:cubicBezTo>
                  <a:cubicBezTo>
                    <a:pt x="97" y="23"/>
                    <a:pt x="97" y="23"/>
                    <a:pt x="98" y="22"/>
                  </a:cubicBezTo>
                  <a:close/>
                  <a:moveTo>
                    <a:pt x="3" y="123"/>
                  </a:moveTo>
                  <a:cubicBezTo>
                    <a:pt x="3" y="125"/>
                    <a:pt x="3" y="128"/>
                    <a:pt x="3" y="130"/>
                  </a:cubicBezTo>
                  <a:cubicBezTo>
                    <a:pt x="3" y="128"/>
                    <a:pt x="3" y="125"/>
                    <a:pt x="3" y="123"/>
                  </a:cubicBezTo>
                  <a:close/>
                  <a:moveTo>
                    <a:pt x="95" y="59"/>
                  </a:moveTo>
                  <a:cubicBezTo>
                    <a:pt x="94" y="60"/>
                    <a:pt x="94" y="61"/>
                    <a:pt x="94" y="62"/>
                  </a:cubicBezTo>
                  <a:cubicBezTo>
                    <a:pt x="95" y="62"/>
                    <a:pt x="95" y="61"/>
                    <a:pt x="95" y="59"/>
                  </a:cubicBezTo>
                  <a:close/>
                  <a:moveTo>
                    <a:pt x="119" y="206"/>
                  </a:moveTo>
                  <a:cubicBezTo>
                    <a:pt x="119" y="206"/>
                    <a:pt x="119" y="206"/>
                    <a:pt x="119" y="205"/>
                  </a:cubicBezTo>
                  <a:cubicBezTo>
                    <a:pt x="119" y="205"/>
                    <a:pt x="119" y="204"/>
                    <a:pt x="119" y="203"/>
                  </a:cubicBezTo>
                  <a:cubicBezTo>
                    <a:pt x="119" y="203"/>
                    <a:pt x="119" y="203"/>
                    <a:pt x="119" y="203"/>
                  </a:cubicBezTo>
                  <a:cubicBezTo>
                    <a:pt x="119" y="203"/>
                    <a:pt x="119" y="203"/>
                    <a:pt x="119" y="203"/>
                  </a:cubicBezTo>
                  <a:cubicBezTo>
                    <a:pt x="119" y="204"/>
                    <a:pt x="119" y="205"/>
                    <a:pt x="119" y="206"/>
                  </a:cubicBezTo>
                  <a:close/>
                  <a:moveTo>
                    <a:pt x="114" y="32"/>
                  </a:moveTo>
                  <a:cubicBezTo>
                    <a:pt x="114" y="31"/>
                    <a:pt x="114" y="30"/>
                    <a:pt x="114" y="29"/>
                  </a:cubicBezTo>
                  <a:cubicBezTo>
                    <a:pt x="114" y="29"/>
                    <a:pt x="114" y="28"/>
                    <a:pt x="114" y="28"/>
                  </a:cubicBezTo>
                  <a:cubicBezTo>
                    <a:pt x="114" y="29"/>
                    <a:pt x="114" y="30"/>
                    <a:pt x="114" y="31"/>
                  </a:cubicBezTo>
                  <a:cubicBezTo>
                    <a:pt x="114" y="32"/>
                    <a:pt x="114" y="32"/>
                    <a:pt x="114" y="32"/>
                  </a:cubicBezTo>
                  <a:close/>
                  <a:moveTo>
                    <a:pt x="88" y="21"/>
                  </a:moveTo>
                  <a:cubicBezTo>
                    <a:pt x="88" y="21"/>
                    <a:pt x="87" y="22"/>
                    <a:pt x="87" y="23"/>
                  </a:cubicBezTo>
                  <a:cubicBezTo>
                    <a:pt x="88" y="22"/>
                    <a:pt x="89" y="22"/>
                    <a:pt x="89" y="21"/>
                  </a:cubicBezTo>
                  <a:cubicBezTo>
                    <a:pt x="89" y="21"/>
                    <a:pt x="89" y="21"/>
                    <a:pt x="88" y="21"/>
                  </a:cubicBezTo>
                  <a:close/>
                  <a:moveTo>
                    <a:pt x="97" y="44"/>
                  </a:moveTo>
                  <a:cubicBezTo>
                    <a:pt x="96" y="44"/>
                    <a:pt x="96" y="44"/>
                    <a:pt x="95" y="44"/>
                  </a:cubicBezTo>
                  <a:cubicBezTo>
                    <a:pt x="95" y="45"/>
                    <a:pt x="96" y="46"/>
                    <a:pt x="96" y="47"/>
                  </a:cubicBezTo>
                  <a:cubicBezTo>
                    <a:pt x="96" y="47"/>
                    <a:pt x="96" y="47"/>
                    <a:pt x="96" y="47"/>
                  </a:cubicBezTo>
                  <a:cubicBezTo>
                    <a:pt x="96" y="46"/>
                    <a:pt x="96" y="45"/>
                    <a:pt x="97" y="44"/>
                  </a:cubicBezTo>
                  <a:close/>
                  <a:moveTo>
                    <a:pt x="27" y="106"/>
                  </a:moveTo>
                  <a:cubicBezTo>
                    <a:pt x="28" y="105"/>
                    <a:pt x="29" y="104"/>
                    <a:pt x="30" y="103"/>
                  </a:cubicBezTo>
                  <a:cubicBezTo>
                    <a:pt x="29" y="103"/>
                    <a:pt x="29" y="104"/>
                    <a:pt x="28" y="104"/>
                  </a:cubicBezTo>
                  <a:cubicBezTo>
                    <a:pt x="27" y="104"/>
                    <a:pt x="27" y="105"/>
                    <a:pt x="27" y="106"/>
                  </a:cubicBezTo>
                  <a:close/>
                  <a:moveTo>
                    <a:pt x="58" y="35"/>
                  </a:moveTo>
                  <a:cubicBezTo>
                    <a:pt x="57" y="36"/>
                    <a:pt x="55" y="37"/>
                    <a:pt x="55" y="38"/>
                  </a:cubicBezTo>
                  <a:cubicBezTo>
                    <a:pt x="56" y="37"/>
                    <a:pt x="57" y="37"/>
                    <a:pt x="58" y="35"/>
                  </a:cubicBezTo>
                  <a:close/>
                  <a:moveTo>
                    <a:pt x="22" y="97"/>
                  </a:moveTo>
                  <a:cubicBezTo>
                    <a:pt x="21" y="98"/>
                    <a:pt x="21" y="99"/>
                    <a:pt x="21" y="100"/>
                  </a:cubicBezTo>
                  <a:cubicBezTo>
                    <a:pt x="22" y="99"/>
                    <a:pt x="22" y="98"/>
                    <a:pt x="22" y="97"/>
                  </a:cubicBezTo>
                  <a:close/>
                  <a:moveTo>
                    <a:pt x="109" y="195"/>
                  </a:moveTo>
                  <a:cubicBezTo>
                    <a:pt x="109" y="196"/>
                    <a:pt x="108" y="196"/>
                    <a:pt x="108" y="196"/>
                  </a:cubicBezTo>
                  <a:cubicBezTo>
                    <a:pt x="108" y="197"/>
                    <a:pt x="108" y="197"/>
                    <a:pt x="108" y="198"/>
                  </a:cubicBezTo>
                  <a:cubicBezTo>
                    <a:pt x="108" y="198"/>
                    <a:pt x="109" y="198"/>
                    <a:pt x="109" y="197"/>
                  </a:cubicBezTo>
                  <a:cubicBezTo>
                    <a:pt x="109" y="197"/>
                    <a:pt x="109" y="196"/>
                    <a:pt x="109" y="195"/>
                  </a:cubicBezTo>
                  <a:close/>
                  <a:moveTo>
                    <a:pt x="72" y="23"/>
                  </a:moveTo>
                  <a:cubicBezTo>
                    <a:pt x="70" y="22"/>
                    <a:pt x="70" y="22"/>
                    <a:pt x="69" y="23"/>
                  </a:cubicBezTo>
                  <a:cubicBezTo>
                    <a:pt x="70" y="23"/>
                    <a:pt x="71" y="24"/>
                    <a:pt x="72" y="23"/>
                  </a:cubicBezTo>
                  <a:close/>
                  <a:moveTo>
                    <a:pt x="109" y="208"/>
                  </a:moveTo>
                  <a:cubicBezTo>
                    <a:pt x="108" y="209"/>
                    <a:pt x="107" y="209"/>
                    <a:pt x="108" y="210"/>
                  </a:cubicBezTo>
                  <a:cubicBezTo>
                    <a:pt x="108" y="210"/>
                    <a:pt x="109" y="210"/>
                    <a:pt x="109" y="210"/>
                  </a:cubicBezTo>
                  <a:cubicBezTo>
                    <a:pt x="109" y="209"/>
                    <a:pt x="109" y="209"/>
                    <a:pt x="109" y="208"/>
                  </a:cubicBezTo>
                  <a:close/>
                  <a:moveTo>
                    <a:pt x="45" y="112"/>
                  </a:moveTo>
                  <a:cubicBezTo>
                    <a:pt x="45" y="111"/>
                    <a:pt x="45" y="110"/>
                    <a:pt x="44" y="110"/>
                  </a:cubicBezTo>
                  <a:cubicBezTo>
                    <a:pt x="44" y="110"/>
                    <a:pt x="44" y="111"/>
                    <a:pt x="44" y="111"/>
                  </a:cubicBezTo>
                  <a:cubicBezTo>
                    <a:pt x="44" y="112"/>
                    <a:pt x="45" y="112"/>
                    <a:pt x="45" y="112"/>
                  </a:cubicBezTo>
                  <a:close/>
                  <a:moveTo>
                    <a:pt x="123" y="220"/>
                  </a:moveTo>
                  <a:cubicBezTo>
                    <a:pt x="123" y="220"/>
                    <a:pt x="123" y="220"/>
                    <a:pt x="123" y="220"/>
                  </a:cubicBezTo>
                  <a:cubicBezTo>
                    <a:pt x="122" y="221"/>
                    <a:pt x="123" y="222"/>
                    <a:pt x="123" y="223"/>
                  </a:cubicBezTo>
                  <a:cubicBezTo>
                    <a:pt x="123" y="222"/>
                    <a:pt x="123" y="222"/>
                    <a:pt x="124" y="222"/>
                  </a:cubicBezTo>
                  <a:cubicBezTo>
                    <a:pt x="123" y="221"/>
                    <a:pt x="123" y="221"/>
                    <a:pt x="123" y="220"/>
                  </a:cubicBezTo>
                  <a:close/>
                  <a:moveTo>
                    <a:pt x="120" y="218"/>
                  </a:moveTo>
                  <a:cubicBezTo>
                    <a:pt x="120" y="218"/>
                    <a:pt x="120" y="218"/>
                    <a:pt x="120" y="217"/>
                  </a:cubicBezTo>
                  <a:cubicBezTo>
                    <a:pt x="120" y="217"/>
                    <a:pt x="120" y="216"/>
                    <a:pt x="120" y="215"/>
                  </a:cubicBezTo>
                  <a:cubicBezTo>
                    <a:pt x="120" y="215"/>
                    <a:pt x="119" y="216"/>
                    <a:pt x="119" y="216"/>
                  </a:cubicBezTo>
                  <a:cubicBezTo>
                    <a:pt x="119" y="216"/>
                    <a:pt x="119" y="217"/>
                    <a:pt x="120" y="218"/>
                  </a:cubicBezTo>
                  <a:close/>
                  <a:moveTo>
                    <a:pt x="43" y="127"/>
                  </a:moveTo>
                  <a:cubicBezTo>
                    <a:pt x="44" y="126"/>
                    <a:pt x="44" y="125"/>
                    <a:pt x="45" y="124"/>
                  </a:cubicBezTo>
                  <a:cubicBezTo>
                    <a:pt x="44" y="125"/>
                    <a:pt x="43" y="125"/>
                    <a:pt x="43" y="127"/>
                  </a:cubicBezTo>
                  <a:close/>
                  <a:moveTo>
                    <a:pt x="25" y="147"/>
                  </a:moveTo>
                  <a:cubicBezTo>
                    <a:pt x="25" y="147"/>
                    <a:pt x="25" y="147"/>
                    <a:pt x="26" y="147"/>
                  </a:cubicBezTo>
                  <a:cubicBezTo>
                    <a:pt x="26" y="146"/>
                    <a:pt x="26" y="145"/>
                    <a:pt x="26" y="144"/>
                  </a:cubicBezTo>
                  <a:cubicBezTo>
                    <a:pt x="25" y="145"/>
                    <a:pt x="25" y="146"/>
                    <a:pt x="25" y="147"/>
                  </a:cubicBezTo>
                  <a:close/>
                  <a:moveTo>
                    <a:pt x="100" y="64"/>
                  </a:moveTo>
                  <a:cubicBezTo>
                    <a:pt x="99" y="64"/>
                    <a:pt x="98" y="64"/>
                    <a:pt x="98" y="65"/>
                  </a:cubicBezTo>
                  <a:cubicBezTo>
                    <a:pt x="98" y="65"/>
                    <a:pt x="99" y="65"/>
                    <a:pt x="99" y="66"/>
                  </a:cubicBezTo>
                  <a:cubicBezTo>
                    <a:pt x="100" y="65"/>
                    <a:pt x="100" y="65"/>
                    <a:pt x="100" y="64"/>
                  </a:cubicBezTo>
                  <a:close/>
                  <a:moveTo>
                    <a:pt x="26" y="95"/>
                  </a:moveTo>
                  <a:cubicBezTo>
                    <a:pt x="26" y="95"/>
                    <a:pt x="25" y="95"/>
                    <a:pt x="25" y="96"/>
                  </a:cubicBezTo>
                  <a:cubicBezTo>
                    <a:pt x="24" y="96"/>
                    <a:pt x="24" y="96"/>
                    <a:pt x="25" y="97"/>
                  </a:cubicBezTo>
                  <a:cubicBezTo>
                    <a:pt x="25" y="97"/>
                    <a:pt x="26" y="96"/>
                    <a:pt x="26" y="95"/>
                  </a:cubicBezTo>
                  <a:close/>
                  <a:moveTo>
                    <a:pt x="23" y="136"/>
                  </a:moveTo>
                  <a:cubicBezTo>
                    <a:pt x="23" y="137"/>
                    <a:pt x="23" y="138"/>
                    <a:pt x="24" y="138"/>
                  </a:cubicBezTo>
                  <a:cubicBezTo>
                    <a:pt x="24" y="137"/>
                    <a:pt x="24" y="137"/>
                    <a:pt x="23" y="136"/>
                  </a:cubicBezTo>
                  <a:close/>
                  <a:moveTo>
                    <a:pt x="48" y="117"/>
                  </a:moveTo>
                  <a:cubicBezTo>
                    <a:pt x="49" y="117"/>
                    <a:pt x="48" y="117"/>
                    <a:pt x="48" y="116"/>
                  </a:cubicBezTo>
                  <a:cubicBezTo>
                    <a:pt x="48" y="116"/>
                    <a:pt x="48" y="115"/>
                    <a:pt x="48" y="116"/>
                  </a:cubicBezTo>
                  <a:cubicBezTo>
                    <a:pt x="47" y="116"/>
                    <a:pt x="47" y="116"/>
                    <a:pt x="47" y="116"/>
                  </a:cubicBezTo>
                  <a:cubicBezTo>
                    <a:pt x="47" y="117"/>
                    <a:pt x="48" y="117"/>
                    <a:pt x="48" y="117"/>
                  </a:cubicBezTo>
                  <a:close/>
                  <a:moveTo>
                    <a:pt x="39" y="54"/>
                  </a:moveTo>
                  <a:cubicBezTo>
                    <a:pt x="39" y="53"/>
                    <a:pt x="40" y="53"/>
                    <a:pt x="40" y="52"/>
                  </a:cubicBezTo>
                  <a:cubicBezTo>
                    <a:pt x="40" y="52"/>
                    <a:pt x="40" y="52"/>
                    <a:pt x="40" y="52"/>
                  </a:cubicBezTo>
                  <a:cubicBezTo>
                    <a:pt x="40" y="52"/>
                    <a:pt x="39" y="52"/>
                    <a:pt x="39" y="53"/>
                  </a:cubicBezTo>
                  <a:cubicBezTo>
                    <a:pt x="39" y="53"/>
                    <a:pt x="39" y="54"/>
                    <a:pt x="39" y="54"/>
                  </a:cubicBezTo>
                  <a:close/>
                  <a:moveTo>
                    <a:pt x="82" y="43"/>
                  </a:moveTo>
                  <a:cubicBezTo>
                    <a:pt x="83" y="42"/>
                    <a:pt x="84" y="41"/>
                    <a:pt x="85" y="41"/>
                  </a:cubicBezTo>
                  <a:cubicBezTo>
                    <a:pt x="83" y="41"/>
                    <a:pt x="82" y="42"/>
                    <a:pt x="82" y="43"/>
                  </a:cubicBezTo>
                  <a:close/>
                  <a:moveTo>
                    <a:pt x="19" y="133"/>
                  </a:moveTo>
                  <a:cubicBezTo>
                    <a:pt x="19" y="133"/>
                    <a:pt x="19" y="133"/>
                    <a:pt x="19" y="133"/>
                  </a:cubicBezTo>
                  <a:cubicBezTo>
                    <a:pt x="18" y="134"/>
                    <a:pt x="18" y="135"/>
                    <a:pt x="17" y="136"/>
                  </a:cubicBezTo>
                  <a:cubicBezTo>
                    <a:pt x="19" y="135"/>
                    <a:pt x="18" y="134"/>
                    <a:pt x="19" y="133"/>
                  </a:cubicBezTo>
                  <a:close/>
                  <a:moveTo>
                    <a:pt x="47" y="100"/>
                  </a:moveTo>
                  <a:cubicBezTo>
                    <a:pt x="47" y="99"/>
                    <a:pt x="46" y="98"/>
                    <a:pt x="45" y="98"/>
                  </a:cubicBezTo>
                  <a:cubicBezTo>
                    <a:pt x="45" y="98"/>
                    <a:pt x="46" y="99"/>
                    <a:pt x="47" y="100"/>
                  </a:cubicBezTo>
                  <a:close/>
                  <a:moveTo>
                    <a:pt x="68" y="24"/>
                  </a:moveTo>
                  <a:cubicBezTo>
                    <a:pt x="68" y="25"/>
                    <a:pt x="67" y="25"/>
                    <a:pt x="67" y="25"/>
                  </a:cubicBezTo>
                  <a:cubicBezTo>
                    <a:pt x="67" y="26"/>
                    <a:pt x="68" y="26"/>
                    <a:pt x="68" y="26"/>
                  </a:cubicBezTo>
                  <a:cubicBezTo>
                    <a:pt x="68" y="26"/>
                    <a:pt x="69" y="25"/>
                    <a:pt x="69" y="25"/>
                  </a:cubicBezTo>
                  <a:cubicBezTo>
                    <a:pt x="69" y="25"/>
                    <a:pt x="68" y="25"/>
                    <a:pt x="68" y="24"/>
                  </a:cubicBezTo>
                  <a:close/>
                  <a:moveTo>
                    <a:pt x="23" y="144"/>
                  </a:moveTo>
                  <a:cubicBezTo>
                    <a:pt x="24" y="143"/>
                    <a:pt x="24" y="142"/>
                    <a:pt x="24" y="141"/>
                  </a:cubicBezTo>
                  <a:cubicBezTo>
                    <a:pt x="23" y="141"/>
                    <a:pt x="23" y="141"/>
                    <a:pt x="23" y="141"/>
                  </a:cubicBezTo>
                  <a:cubicBezTo>
                    <a:pt x="23" y="142"/>
                    <a:pt x="23" y="143"/>
                    <a:pt x="23" y="144"/>
                  </a:cubicBezTo>
                  <a:close/>
                  <a:moveTo>
                    <a:pt x="133" y="135"/>
                  </a:moveTo>
                  <a:cubicBezTo>
                    <a:pt x="133" y="135"/>
                    <a:pt x="133" y="135"/>
                    <a:pt x="133" y="135"/>
                  </a:cubicBezTo>
                  <a:cubicBezTo>
                    <a:pt x="133" y="134"/>
                    <a:pt x="134" y="134"/>
                    <a:pt x="135" y="133"/>
                  </a:cubicBezTo>
                  <a:cubicBezTo>
                    <a:pt x="134" y="133"/>
                    <a:pt x="134" y="133"/>
                    <a:pt x="134" y="133"/>
                  </a:cubicBezTo>
                  <a:cubicBezTo>
                    <a:pt x="133" y="134"/>
                    <a:pt x="133" y="134"/>
                    <a:pt x="133" y="135"/>
                  </a:cubicBezTo>
                  <a:close/>
                  <a:moveTo>
                    <a:pt x="109" y="133"/>
                  </a:moveTo>
                  <a:cubicBezTo>
                    <a:pt x="109" y="133"/>
                    <a:pt x="109" y="133"/>
                    <a:pt x="108" y="133"/>
                  </a:cubicBezTo>
                  <a:cubicBezTo>
                    <a:pt x="108" y="134"/>
                    <a:pt x="108" y="135"/>
                    <a:pt x="107" y="135"/>
                  </a:cubicBezTo>
                  <a:cubicBezTo>
                    <a:pt x="107" y="135"/>
                    <a:pt x="107" y="135"/>
                    <a:pt x="107" y="135"/>
                  </a:cubicBezTo>
                  <a:cubicBezTo>
                    <a:pt x="108" y="135"/>
                    <a:pt x="109" y="134"/>
                    <a:pt x="109" y="133"/>
                  </a:cubicBezTo>
                  <a:close/>
                  <a:moveTo>
                    <a:pt x="47" y="149"/>
                  </a:moveTo>
                  <a:cubicBezTo>
                    <a:pt x="46" y="148"/>
                    <a:pt x="46" y="148"/>
                    <a:pt x="45" y="149"/>
                  </a:cubicBezTo>
                  <a:cubicBezTo>
                    <a:pt x="45" y="149"/>
                    <a:pt x="45" y="149"/>
                    <a:pt x="45" y="149"/>
                  </a:cubicBezTo>
                  <a:cubicBezTo>
                    <a:pt x="44" y="150"/>
                    <a:pt x="44" y="150"/>
                    <a:pt x="44" y="150"/>
                  </a:cubicBezTo>
                  <a:cubicBezTo>
                    <a:pt x="44" y="150"/>
                    <a:pt x="44" y="150"/>
                    <a:pt x="44" y="150"/>
                  </a:cubicBezTo>
                  <a:cubicBezTo>
                    <a:pt x="45" y="150"/>
                    <a:pt x="46" y="149"/>
                    <a:pt x="47" y="149"/>
                  </a:cubicBezTo>
                  <a:close/>
                  <a:moveTo>
                    <a:pt x="104" y="43"/>
                  </a:moveTo>
                  <a:cubicBezTo>
                    <a:pt x="104" y="42"/>
                    <a:pt x="103" y="42"/>
                    <a:pt x="103" y="42"/>
                  </a:cubicBezTo>
                  <a:cubicBezTo>
                    <a:pt x="103" y="42"/>
                    <a:pt x="103" y="43"/>
                    <a:pt x="103" y="43"/>
                  </a:cubicBezTo>
                  <a:cubicBezTo>
                    <a:pt x="103" y="43"/>
                    <a:pt x="103" y="43"/>
                    <a:pt x="104" y="44"/>
                  </a:cubicBezTo>
                  <a:cubicBezTo>
                    <a:pt x="104" y="43"/>
                    <a:pt x="104" y="43"/>
                    <a:pt x="104" y="43"/>
                  </a:cubicBezTo>
                  <a:close/>
                  <a:moveTo>
                    <a:pt x="122" y="196"/>
                  </a:moveTo>
                  <a:cubicBezTo>
                    <a:pt x="122" y="196"/>
                    <a:pt x="121" y="196"/>
                    <a:pt x="121" y="197"/>
                  </a:cubicBezTo>
                  <a:cubicBezTo>
                    <a:pt x="121" y="197"/>
                    <a:pt x="121" y="198"/>
                    <a:pt x="121" y="199"/>
                  </a:cubicBezTo>
                  <a:cubicBezTo>
                    <a:pt x="122" y="198"/>
                    <a:pt x="122" y="198"/>
                    <a:pt x="122" y="196"/>
                  </a:cubicBezTo>
                  <a:close/>
                  <a:moveTo>
                    <a:pt x="113" y="212"/>
                  </a:moveTo>
                  <a:cubicBezTo>
                    <a:pt x="113" y="213"/>
                    <a:pt x="113" y="213"/>
                    <a:pt x="113" y="214"/>
                  </a:cubicBezTo>
                  <a:cubicBezTo>
                    <a:pt x="113" y="214"/>
                    <a:pt x="114" y="214"/>
                    <a:pt x="113" y="214"/>
                  </a:cubicBezTo>
                  <a:cubicBezTo>
                    <a:pt x="113" y="213"/>
                    <a:pt x="114" y="213"/>
                    <a:pt x="113" y="212"/>
                  </a:cubicBezTo>
                  <a:close/>
                  <a:moveTo>
                    <a:pt x="111" y="54"/>
                  </a:moveTo>
                  <a:cubicBezTo>
                    <a:pt x="111" y="54"/>
                    <a:pt x="111" y="54"/>
                    <a:pt x="111" y="54"/>
                  </a:cubicBezTo>
                  <a:cubicBezTo>
                    <a:pt x="111" y="55"/>
                    <a:pt x="110" y="56"/>
                    <a:pt x="110" y="57"/>
                  </a:cubicBezTo>
                  <a:cubicBezTo>
                    <a:pt x="110" y="57"/>
                    <a:pt x="110" y="57"/>
                    <a:pt x="110" y="57"/>
                  </a:cubicBezTo>
                  <a:cubicBezTo>
                    <a:pt x="110" y="57"/>
                    <a:pt x="110" y="57"/>
                    <a:pt x="110" y="57"/>
                  </a:cubicBezTo>
                  <a:cubicBezTo>
                    <a:pt x="111" y="56"/>
                    <a:pt x="111" y="55"/>
                    <a:pt x="111" y="54"/>
                  </a:cubicBezTo>
                  <a:close/>
                  <a:moveTo>
                    <a:pt x="98" y="74"/>
                  </a:moveTo>
                  <a:cubicBezTo>
                    <a:pt x="99" y="74"/>
                    <a:pt x="99" y="74"/>
                    <a:pt x="100" y="73"/>
                  </a:cubicBezTo>
                  <a:cubicBezTo>
                    <a:pt x="99" y="73"/>
                    <a:pt x="99" y="73"/>
                    <a:pt x="98" y="73"/>
                  </a:cubicBezTo>
                  <a:cubicBezTo>
                    <a:pt x="98" y="73"/>
                    <a:pt x="98" y="73"/>
                    <a:pt x="98" y="74"/>
                  </a:cubicBezTo>
                  <a:close/>
                  <a:moveTo>
                    <a:pt x="55" y="49"/>
                  </a:moveTo>
                  <a:cubicBezTo>
                    <a:pt x="56" y="49"/>
                    <a:pt x="57" y="48"/>
                    <a:pt x="58" y="48"/>
                  </a:cubicBezTo>
                  <a:cubicBezTo>
                    <a:pt x="57" y="48"/>
                    <a:pt x="56" y="48"/>
                    <a:pt x="55" y="49"/>
                  </a:cubicBezTo>
                  <a:close/>
                  <a:moveTo>
                    <a:pt x="76" y="21"/>
                  </a:moveTo>
                  <a:cubicBezTo>
                    <a:pt x="78" y="21"/>
                    <a:pt x="78" y="21"/>
                    <a:pt x="78" y="20"/>
                  </a:cubicBezTo>
                  <a:cubicBezTo>
                    <a:pt x="77" y="20"/>
                    <a:pt x="77" y="21"/>
                    <a:pt x="76" y="21"/>
                  </a:cubicBezTo>
                  <a:close/>
                  <a:moveTo>
                    <a:pt x="18" y="97"/>
                  </a:moveTo>
                  <a:cubicBezTo>
                    <a:pt x="20" y="96"/>
                    <a:pt x="20" y="96"/>
                    <a:pt x="20" y="95"/>
                  </a:cubicBezTo>
                  <a:cubicBezTo>
                    <a:pt x="19" y="96"/>
                    <a:pt x="19" y="96"/>
                    <a:pt x="18" y="97"/>
                  </a:cubicBezTo>
                  <a:close/>
                  <a:moveTo>
                    <a:pt x="23" y="132"/>
                  </a:moveTo>
                  <a:cubicBezTo>
                    <a:pt x="23" y="133"/>
                    <a:pt x="23" y="133"/>
                    <a:pt x="23" y="134"/>
                  </a:cubicBezTo>
                  <a:cubicBezTo>
                    <a:pt x="24" y="133"/>
                    <a:pt x="24" y="133"/>
                    <a:pt x="24" y="133"/>
                  </a:cubicBezTo>
                  <a:cubicBezTo>
                    <a:pt x="24" y="133"/>
                    <a:pt x="24" y="133"/>
                    <a:pt x="24" y="132"/>
                  </a:cubicBezTo>
                  <a:cubicBezTo>
                    <a:pt x="24" y="132"/>
                    <a:pt x="24" y="132"/>
                    <a:pt x="23" y="132"/>
                  </a:cubicBezTo>
                  <a:close/>
                  <a:moveTo>
                    <a:pt x="125" y="131"/>
                  </a:moveTo>
                  <a:cubicBezTo>
                    <a:pt x="127" y="132"/>
                    <a:pt x="127" y="132"/>
                    <a:pt x="128" y="131"/>
                  </a:cubicBezTo>
                  <a:cubicBezTo>
                    <a:pt x="127" y="131"/>
                    <a:pt x="126" y="131"/>
                    <a:pt x="125" y="131"/>
                  </a:cubicBezTo>
                  <a:close/>
                  <a:moveTo>
                    <a:pt x="81" y="11"/>
                  </a:moveTo>
                  <a:cubicBezTo>
                    <a:pt x="80" y="11"/>
                    <a:pt x="79" y="10"/>
                    <a:pt x="78" y="12"/>
                  </a:cubicBezTo>
                  <a:cubicBezTo>
                    <a:pt x="79" y="11"/>
                    <a:pt x="80" y="11"/>
                    <a:pt x="81" y="11"/>
                  </a:cubicBezTo>
                  <a:close/>
                  <a:moveTo>
                    <a:pt x="47" y="128"/>
                  </a:moveTo>
                  <a:cubicBezTo>
                    <a:pt x="47" y="128"/>
                    <a:pt x="47" y="128"/>
                    <a:pt x="48" y="128"/>
                  </a:cubicBezTo>
                  <a:cubicBezTo>
                    <a:pt x="48" y="127"/>
                    <a:pt x="49" y="127"/>
                    <a:pt x="49" y="127"/>
                  </a:cubicBezTo>
                  <a:cubicBezTo>
                    <a:pt x="50" y="126"/>
                    <a:pt x="50" y="126"/>
                    <a:pt x="50" y="126"/>
                  </a:cubicBezTo>
                  <a:cubicBezTo>
                    <a:pt x="49" y="126"/>
                    <a:pt x="48" y="127"/>
                    <a:pt x="47" y="128"/>
                  </a:cubicBezTo>
                  <a:close/>
                  <a:moveTo>
                    <a:pt x="34" y="41"/>
                  </a:moveTo>
                  <a:cubicBezTo>
                    <a:pt x="33" y="42"/>
                    <a:pt x="32" y="44"/>
                    <a:pt x="32" y="45"/>
                  </a:cubicBezTo>
                  <a:cubicBezTo>
                    <a:pt x="33" y="44"/>
                    <a:pt x="34" y="43"/>
                    <a:pt x="34" y="41"/>
                  </a:cubicBezTo>
                  <a:close/>
                  <a:moveTo>
                    <a:pt x="31" y="142"/>
                  </a:moveTo>
                  <a:cubicBezTo>
                    <a:pt x="31" y="143"/>
                    <a:pt x="32" y="143"/>
                    <a:pt x="32" y="143"/>
                  </a:cubicBezTo>
                  <a:cubicBezTo>
                    <a:pt x="33" y="143"/>
                    <a:pt x="33" y="143"/>
                    <a:pt x="32" y="142"/>
                  </a:cubicBezTo>
                  <a:cubicBezTo>
                    <a:pt x="32" y="142"/>
                    <a:pt x="32" y="142"/>
                    <a:pt x="31" y="142"/>
                  </a:cubicBezTo>
                  <a:close/>
                  <a:moveTo>
                    <a:pt x="108" y="216"/>
                  </a:moveTo>
                  <a:cubicBezTo>
                    <a:pt x="109" y="215"/>
                    <a:pt x="109" y="215"/>
                    <a:pt x="109" y="214"/>
                  </a:cubicBezTo>
                  <a:cubicBezTo>
                    <a:pt x="108" y="215"/>
                    <a:pt x="108" y="215"/>
                    <a:pt x="108" y="216"/>
                  </a:cubicBezTo>
                  <a:close/>
                  <a:moveTo>
                    <a:pt x="48" y="45"/>
                  </a:moveTo>
                  <a:cubicBezTo>
                    <a:pt x="48" y="46"/>
                    <a:pt x="47" y="47"/>
                    <a:pt x="47" y="48"/>
                  </a:cubicBezTo>
                  <a:cubicBezTo>
                    <a:pt x="48" y="47"/>
                    <a:pt x="48" y="46"/>
                    <a:pt x="48" y="45"/>
                  </a:cubicBezTo>
                  <a:close/>
                  <a:moveTo>
                    <a:pt x="14" y="141"/>
                  </a:moveTo>
                  <a:cubicBezTo>
                    <a:pt x="14" y="141"/>
                    <a:pt x="14" y="141"/>
                    <a:pt x="13" y="141"/>
                  </a:cubicBezTo>
                  <a:cubicBezTo>
                    <a:pt x="13" y="141"/>
                    <a:pt x="13" y="142"/>
                    <a:pt x="12" y="143"/>
                  </a:cubicBezTo>
                  <a:cubicBezTo>
                    <a:pt x="13" y="143"/>
                    <a:pt x="13" y="143"/>
                    <a:pt x="13" y="143"/>
                  </a:cubicBezTo>
                  <a:cubicBezTo>
                    <a:pt x="13" y="142"/>
                    <a:pt x="13" y="142"/>
                    <a:pt x="14" y="141"/>
                  </a:cubicBezTo>
                  <a:close/>
                  <a:moveTo>
                    <a:pt x="4" y="140"/>
                  </a:moveTo>
                  <a:cubicBezTo>
                    <a:pt x="4" y="141"/>
                    <a:pt x="4" y="142"/>
                    <a:pt x="5" y="144"/>
                  </a:cubicBezTo>
                  <a:cubicBezTo>
                    <a:pt x="5" y="142"/>
                    <a:pt x="4" y="141"/>
                    <a:pt x="4" y="140"/>
                  </a:cubicBezTo>
                  <a:close/>
                  <a:moveTo>
                    <a:pt x="170" y="154"/>
                  </a:moveTo>
                  <a:cubicBezTo>
                    <a:pt x="169" y="154"/>
                    <a:pt x="169" y="154"/>
                    <a:pt x="168" y="154"/>
                  </a:cubicBezTo>
                  <a:cubicBezTo>
                    <a:pt x="168" y="154"/>
                    <a:pt x="168" y="154"/>
                    <a:pt x="168" y="154"/>
                  </a:cubicBezTo>
                  <a:cubicBezTo>
                    <a:pt x="169" y="155"/>
                    <a:pt x="169" y="155"/>
                    <a:pt x="170" y="154"/>
                  </a:cubicBezTo>
                  <a:close/>
                  <a:moveTo>
                    <a:pt x="153" y="148"/>
                  </a:moveTo>
                  <a:cubicBezTo>
                    <a:pt x="153" y="148"/>
                    <a:pt x="152" y="149"/>
                    <a:pt x="153" y="149"/>
                  </a:cubicBezTo>
                  <a:cubicBezTo>
                    <a:pt x="153" y="149"/>
                    <a:pt x="153" y="149"/>
                    <a:pt x="154" y="149"/>
                  </a:cubicBezTo>
                  <a:cubicBezTo>
                    <a:pt x="154" y="148"/>
                    <a:pt x="153" y="148"/>
                    <a:pt x="153" y="148"/>
                  </a:cubicBezTo>
                  <a:close/>
                  <a:moveTo>
                    <a:pt x="110" y="176"/>
                  </a:moveTo>
                  <a:cubicBezTo>
                    <a:pt x="110" y="176"/>
                    <a:pt x="110" y="176"/>
                    <a:pt x="110" y="176"/>
                  </a:cubicBezTo>
                  <a:cubicBezTo>
                    <a:pt x="110" y="176"/>
                    <a:pt x="109" y="177"/>
                    <a:pt x="108" y="177"/>
                  </a:cubicBezTo>
                  <a:cubicBezTo>
                    <a:pt x="108" y="177"/>
                    <a:pt x="108" y="177"/>
                    <a:pt x="108" y="177"/>
                  </a:cubicBezTo>
                  <a:cubicBezTo>
                    <a:pt x="109" y="177"/>
                    <a:pt x="110" y="177"/>
                    <a:pt x="110" y="176"/>
                  </a:cubicBezTo>
                  <a:close/>
                  <a:moveTo>
                    <a:pt x="79" y="43"/>
                  </a:moveTo>
                  <a:cubicBezTo>
                    <a:pt x="79" y="44"/>
                    <a:pt x="78" y="44"/>
                    <a:pt x="78" y="45"/>
                  </a:cubicBezTo>
                  <a:cubicBezTo>
                    <a:pt x="79" y="44"/>
                    <a:pt x="79" y="44"/>
                    <a:pt x="79" y="43"/>
                  </a:cubicBezTo>
                  <a:close/>
                  <a:moveTo>
                    <a:pt x="115" y="172"/>
                  </a:moveTo>
                  <a:cubicBezTo>
                    <a:pt x="115" y="172"/>
                    <a:pt x="116" y="172"/>
                    <a:pt x="116" y="171"/>
                  </a:cubicBezTo>
                  <a:cubicBezTo>
                    <a:pt x="115" y="171"/>
                    <a:pt x="115" y="171"/>
                    <a:pt x="114" y="171"/>
                  </a:cubicBezTo>
                  <a:cubicBezTo>
                    <a:pt x="114" y="172"/>
                    <a:pt x="114" y="172"/>
                    <a:pt x="115" y="172"/>
                  </a:cubicBezTo>
                  <a:close/>
                  <a:moveTo>
                    <a:pt x="36" y="86"/>
                  </a:moveTo>
                  <a:cubicBezTo>
                    <a:pt x="36" y="85"/>
                    <a:pt x="35" y="84"/>
                    <a:pt x="35" y="83"/>
                  </a:cubicBezTo>
                  <a:cubicBezTo>
                    <a:pt x="35" y="84"/>
                    <a:pt x="35" y="85"/>
                    <a:pt x="36" y="86"/>
                  </a:cubicBezTo>
                  <a:close/>
                  <a:moveTo>
                    <a:pt x="47" y="93"/>
                  </a:moveTo>
                  <a:cubicBezTo>
                    <a:pt x="47" y="93"/>
                    <a:pt x="47" y="93"/>
                    <a:pt x="47" y="93"/>
                  </a:cubicBezTo>
                  <a:cubicBezTo>
                    <a:pt x="46" y="92"/>
                    <a:pt x="45" y="91"/>
                    <a:pt x="45" y="91"/>
                  </a:cubicBezTo>
                  <a:cubicBezTo>
                    <a:pt x="45" y="91"/>
                    <a:pt x="44" y="91"/>
                    <a:pt x="44" y="91"/>
                  </a:cubicBezTo>
                  <a:cubicBezTo>
                    <a:pt x="45" y="92"/>
                    <a:pt x="46" y="92"/>
                    <a:pt x="47" y="93"/>
                  </a:cubicBezTo>
                  <a:close/>
                  <a:moveTo>
                    <a:pt x="66" y="38"/>
                  </a:moveTo>
                  <a:cubicBezTo>
                    <a:pt x="67" y="37"/>
                    <a:pt x="68" y="37"/>
                    <a:pt x="69" y="36"/>
                  </a:cubicBezTo>
                  <a:cubicBezTo>
                    <a:pt x="67" y="36"/>
                    <a:pt x="67" y="36"/>
                    <a:pt x="66" y="38"/>
                  </a:cubicBezTo>
                  <a:close/>
                  <a:moveTo>
                    <a:pt x="39" y="129"/>
                  </a:moveTo>
                  <a:cubicBezTo>
                    <a:pt x="39" y="129"/>
                    <a:pt x="39" y="129"/>
                    <a:pt x="40" y="129"/>
                  </a:cubicBezTo>
                  <a:cubicBezTo>
                    <a:pt x="40" y="129"/>
                    <a:pt x="41" y="128"/>
                    <a:pt x="41" y="128"/>
                  </a:cubicBezTo>
                  <a:cubicBezTo>
                    <a:pt x="41" y="128"/>
                    <a:pt x="41" y="128"/>
                    <a:pt x="41" y="127"/>
                  </a:cubicBezTo>
                  <a:cubicBezTo>
                    <a:pt x="40" y="128"/>
                    <a:pt x="40" y="128"/>
                    <a:pt x="39" y="129"/>
                  </a:cubicBezTo>
                  <a:close/>
                  <a:moveTo>
                    <a:pt x="17" y="140"/>
                  </a:moveTo>
                  <a:cubicBezTo>
                    <a:pt x="16" y="141"/>
                    <a:pt x="16" y="141"/>
                    <a:pt x="17" y="142"/>
                  </a:cubicBezTo>
                  <a:cubicBezTo>
                    <a:pt x="17" y="142"/>
                    <a:pt x="17" y="141"/>
                    <a:pt x="17" y="140"/>
                  </a:cubicBezTo>
                  <a:close/>
                  <a:moveTo>
                    <a:pt x="137" y="150"/>
                  </a:moveTo>
                  <a:cubicBezTo>
                    <a:pt x="137" y="150"/>
                    <a:pt x="137" y="150"/>
                    <a:pt x="137" y="150"/>
                  </a:cubicBezTo>
                  <a:cubicBezTo>
                    <a:pt x="137" y="150"/>
                    <a:pt x="137" y="150"/>
                    <a:pt x="136" y="149"/>
                  </a:cubicBezTo>
                  <a:cubicBezTo>
                    <a:pt x="136" y="150"/>
                    <a:pt x="136" y="150"/>
                    <a:pt x="136" y="150"/>
                  </a:cubicBezTo>
                  <a:cubicBezTo>
                    <a:pt x="136" y="150"/>
                    <a:pt x="137" y="150"/>
                    <a:pt x="137" y="150"/>
                  </a:cubicBezTo>
                  <a:close/>
                  <a:moveTo>
                    <a:pt x="22" y="129"/>
                  </a:moveTo>
                  <a:cubicBezTo>
                    <a:pt x="23" y="128"/>
                    <a:pt x="23" y="127"/>
                    <a:pt x="23" y="127"/>
                  </a:cubicBezTo>
                  <a:cubicBezTo>
                    <a:pt x="22" y="127"/>
                    <a:pt x="22" y="127"/>
                    <a:pt x="22" y="129"/>
                  </a:cubicBezTo>
                  <a:close/>
                  <a:moveTo>
                    <a:pt x="40" y="105"/>
                  </a:moveTo>
                  <a:cubicBezTo>
                    <a:pt x="39" y="106"/>
                    <a:pt x="39" y="107"/>
                    <a:pt x="40" y="107"/>
                  </a:cubicBezTo>
                  <a:cubicBezTo>
                    <a:pt x="40" y="107"/>
                    <a:pt x="40" y="106"/>
                    <a:pt x="40" y="105"/>
                  </a:cubicBezTo>
                  <a:close/>
                  <a:moveTo>
                    <a:pt x="74" y="24"/>
                  </a:moveTo>
                  <a:cubicBezTo>
                    <a:pt x="74" y="24"/>
                    <a:pt x="75" y="24"/>
                    <a:pt x="76" y="24"/>
                  </a:cubicBezTo>
                  <a:cubicBezTo>
                    <a:pt x="76" y="24"/>
                    <a:pt x="76" y="24"/>
                    <a:pt x="76" y="23"/>
                  </a:cubicBezTo>
                  <a:cubicBezTo>
                    <a:pt x="75" y="24"/>
                    <a:pt x="74" y="23"/>
                    <a:pt x="74" y="24"/>
                  </a:cubicBezTo>
                  <a:close/>
                  <a:moveTo>
                    <a:pt x="155" y="151"/>
                  </a:moveTo>
                  <a:cubicBezTo>
                    <a:pt x="155" y="151"/>
                    <a:pt x="156" y="152"/>
                    <a:pt x="157" y="152"/>
                  </a:cubicBezTo>
                  <a:cubicBezTo>
                    <a:pt x="156" y="150"/>
                    <a:pt x="156" y="150"/>
                    <a:pt x="155" y="151"/>
                  </a:cubicBezTo>
                  <a:close/>
                  <a:moveTo>
                    <a:pt x="46" y="39"/>
                  </a:moveTo>
                  <a:cubicBezTo>
                    <a:pt x="46" y="39"/>
                    <a:pt x="46" y="40"/>
                    <a:pt x="46" y="40"/>
                  </a:cubicBezTo>
                  <a:cubicBezTo>
                    <a:pt x="47" y="40"/>
                    <a:pt x="48" y="39"/>
                    <a:pt x="48" y="38"/>
                  </a:cubicBezTo>
                  <a:cubicBezTo>
                    <a:pt x="47" y="39"/>
                    <a:pt x="47" y="39"/>
                    <a:pt x="46" y="39"/>
                  </a:cubicBezTo>
                  <a:close/>
                  <a:moveTo>
                    <a:pt x="109" y="204"/>
                  </a:moveTo>
                  <a:cubicBezTo>
                    <a:pt x="109" y="203"/>
                    <a:pt x="109" y="203"/>
                    <a:pt x="109" y="203"/>
                  </a:cubicBezTo>
                  <a:cubicBezTo>
                    <a:pt x="108" y="203"/>
                    <a:pt x="108" y="203"/>
                    <a:pt x="108" y="204"/>
                  </a:cubicBezTo>
                  <a:cubicBezTo>
                    <a:pt x="108" y="204"/>
                    <a:pt x="108" y="204"/>
                    <a:pt x="109" y="204"/>
                  </a:cubicBezTo>
                  <a:close/>
                  <a:moveTo>
                    <a:pt x="88" y="128"/>
                  </a:moveTo>
                  <a:cubicBezTo>
                    <a:pt x="88" y="128"/>
                    <a:pt x="88" y="128"/>
                    <a:pt x="88" y="128"/>
                  </a:cubicBezTo>
                  <a:cubicBezTo>
                    <a:pt x="89" y="128"/>
                    <a:pt x="89" y="127"/>
                    <a:pt x="90" y="126"/>
                  </a:cubicBezTo>
                  <a:cubicBezTo>
                    <a:pt x="89" y="127"/>
                    <a:pt x="88" y="127"/>
                    <a:pt x="88" y="128"/>
                  </a:cubicBezTo>
                  <a:close/>
                  <a:moveTo>
                    <a:pt x="105" y="191"/>
                  </a:moveTo>
                  <a:cubicBezTo>
                    <a:pt x="106" y="192"/>
                    <a:pt x="106" y="192"/>
                    <a:pt x="106" y="191"/>
                  </a:cubicBezTo>
                  <a:cubicBezTo>
                    <a:pt x="106" y="191"/>
                    <a:pt x="105" y="191"/>
                    <a:pt x="105" y="191"/>
                  </a:cubicBezTo>
                  <a:close/>
                  <a:moveTo>
                    <a:pt x="109" y="191"/>
                  </a:moveTo>
                  <a:cubicBezTo>
                    <a:pt x="110" y="191"/>
                    <a:pt x="110" y="190"/>
                    <a:pt x="109" y="189"/>
                  </a:cubicBezTo>
                  <a:cubicBezTo>
                    <a:pt x="109" y="190"/>
                    <a:pt x="109" y="190"/>
                    <a:pt x="109" y="191"/>
                  </a:cubicBezTo>
                  <a:close/>
                  <a:moveTo>
                    <a:pt x="148" y="144"/>
                  </a:moveTo>
                  <a:cubicBezTo>
                    <a:pt x="149" y="144"/>
                    <a:pt x="149" y="144"/>
                    <a:pt x="150" y="143"/>
                  </a:cubicBezTo>
                  <a:cubicBezTo>
                    <a:pt x="149" y="144"/>
                    <a:pt x="148" y="143"/>
                    <a:pt x="148" y="144"/>
                  </a:cubicBezTo>
                  <a:close/>
                  <a:moveTo>
                    <a:pt x="114" y="219"/>
                  </a:moveTo>
                  <a:cubicBezTo>
                    <a:pt x="113" y="219"/>
                    <a:pt x="113" y="219"/>
                    <a:pt x="113" y="220"/>
                  </a:cubicBezTo>
                  <a:cubicBezTo>
                    <a:pt x="114" y="220"/>
                    <a:pt x="114" y="219"/>
                    <a:pt x="114" y="219"/>
                  </a:cubicBezTo>
                  <a:close/>
                  <a:moveTo>
                    <a:pt x="19" y="146"/>
                  </a:moveTo>
                  <a:cubicBezTo>
                    <a:pt x="18" y="145"/>
                    <a:pt x="18" y="145"/>
                    <a:pt x="18" y="145"/>
                  </a:cubicBezTo>
                  <a:cubicBezTo>
                    <a:pt x="18" y="145"/>
                    <a:pt x="18" y="145"/>
                    <a:pt x="18" y="145"/>
                  </a:cubicBezTo>
                  <a:cubicBezTo>
                    <a:pt x="18" y="145"/>
                    <a:pt x="18" y="145"/>
                    <a:pt x="18" y="146"/>
                  </a:cubicBezTo>
                  <a:cubicBezTo>
                    <a:pt x="18" y="146"/>
                    <a:pt x="18" y="146"/>
                    <a:pt x="19" y="146"/>
                  </a:cubicBezTo>
                  <a:close/>
                  <a:moveTo>
                    <a:pt x="109" y="219"/>
                  </a:moveTo>
                  <a:cubicBezTo>
                    <a:pt x="110" y="218"/>
                    <a:pt x="110" y="218"/>
                    <a:pt x="109" y="218"/>
                  </a:cubicBezTo>
                  <a:cubicBezTo>
                    <a:pt x="109" y="218"/>
                    <a:pt x="109" y="218"/>
                    <a:pt x="109" y="218"/>
                  </a:cubicBezTo>
                  <a:cubicBezTo>
                    <a:pt x="109" y="218"/>
                    <a:pt x="109" y="219"/>
                    <a:pt x="109" y="219"/>
                  </a:cubicBezTo>
                  <a:close/>
                  <a:moveTo>
                    <a:pt x="87" y="28"/>
                  </a:moveTo>
                  <a:cubicBezTo>
                    <a:pt x="86" y="28"/>
                    <a:pt x="86" y="29"/>
                    <a:pt x="85" y="29"/>
                  </a:cubicBezTo>
                  <a:cubicBezTo>
                    <a:pt x="86" y="29"/>
                    <a:pt x="86" y="29"/>
                    <a:pt x="87" y="28"/>
                  </a:cubicBezTo>
                  <a:close/>
                  <a:moveTo>
                    <a:pt x="52" y="43"/>
                  </a:moveTo>
                  <a:cubicBezTo>
                    <a:pt x="52" y="43"/>
                    <a:pt x="53" y="42"/>
                    <a:pt x="53" y="42"/>
                  </a:cubicBezTo>
                  <a:cubicBezTo>
                    <a:pt x="52" y="42"/>
                    <a:pt x="52" y="42"/>
                    <a:pt x="52" y="43"/>
                  </a:cubicBezTo>
                  <a:close/>
                  <a:moveTo>
                    <a:pt x="175" y="155"/>
                  </a:moveTo>
                  <a:cubicBezTo>
                    <a:pt x="175" y="155"/>
                    <a:pt x="175" y="155"/>
                    <a:pt x="176" y="155"/>
                  </a:cubicBezTo>
                  <a:cubicBezTo>
                    <a:pt x="176" y="155"/>
                    <a:pt x="176" y="155"/>
                    <a:pt x="176" y="154"/>
                  </a:cubicBezTo>
                  <a:cubicBezTo>
                    <a:pt x="175" y="154"/>
                    <a:pt x="175" y="154"/>
                    <a:pt x="175" y="155"/>
                  </a:cubicBezTo>
                  <a:close/>
                  <a:moveTo>
                    <a:pt x="17" y="107"/>
                  </a:moveTo>
                  <a:cubicBezTo>
                    <a:pt x="18" y="107"/>
                    <a:pt x="18" y="106"/>
                    <a:pt x="18" y="106"/>
                  </a:cubicBezTo>
                  <a:cubicBezTo>
                    <a:pt x="17" y="106"/>
                    <a:pt x="17" y="107"/>
                    <a:pt x="17" y="107"/>
                  </a:cubicBezTo>
                  <a:close/>
                  <a:moveTo>
                    <a:pt x="131" y="132"/>
                  </a:moveTo>
                  <a:cubicBezTo>
                    <a:pt x="131" y="132"/>
                    <a:pt x="130" y="132"/>
                    <a:pt x="130" y="133"/>
                  </a:cubicBezTo>
                  <a:cubicBezTo>
                    <a:pt x="131" y="133"/>
                    <a:pt x="131" y="133"/>
                    <a:pt x="131" y="132"/>
                  </a:cubicBezTo>
                  <a:close/>
                  <a:moveTo>
                    <a:pt x="96" y="6"/>
                  </a:moveTo>
                  <a:cubicBezTo>
                    <a:pt x="96" y="6"/>
                    <a:pt x="96" y="6"/>
                    <a:pt x="96" y="6"/>
                  </a:cubicBezTo>
                  <a:cubicBezTo>
                    <a:pt x="96" y="6"/>
                    <a:pt x="95" y="6"/>
                    <a:pt x="95" y="6"/>
                  </a:cubicBezTo>
                  <a:cubicBezTo>
                    <a:pt x="95" y="6"/>
                    <a:pt x="95" y="6"/>
                    <a:pt x="95" y="6"/>
                  </a:cubicBezTo>
                  <a:cubicBezTo>
                    <a:pt x="95" y="6"/>
                    <a:pt x="96" y="7"/>
                    <a:pt x="96" y="6"/>
                  </a:cubicBezTo>
                  <a:close/>
                  <a:moveTo>
                    <a:pt x="113" y="188"/>
                  </a:moveTo>
                  <a:cubicBezTo>
                    <a:pt x="113" y="189"/>
                    <a:pt x="113" y="189"/>
                    <a:pt x="113" y="190"/>
                  </a:cubicBezTo>
                  <a:cubicBezTo>
                    <a:pt x="113" y="189"/>
                    <a:pt x="113" y="189"/>
                    <a:pt x="113" y="188"/>
                  </a:cubicBezTo>
                  <a:close/>
                  <a:moveTo>
                    <a:pt x="66" y="126"/>
                  </a:moveTo>
                  <a:cubicBezTo>
                    <a:pt x="67" y="126"/>
                    <a:pt x="67" y="125"/>
                    <a:pt x="68" y="125"/>
                  </a:cubicBezTo>
                  <a:cubicBezTo>
                    <a:pt x="67" y="125"/>
                    <a:pt x="66" y="126"/>
                    <a:pt x="66" y="126"/>
                  </a:cubicBezTo>
                  <a:close/>
                  <a:moveTo>
                    <a:pt x="98" y="10"/>
                  </a:moveTo>
                  <a:cubicBezTo>
                    <a:pt x="98" y="10"/>
                    <a:pt x="98" y="10"/>
                    <a:pt x="98" y="10"/>
                  </a:cubicBezTo>
                  <a:cubicBezTo>
                    <a:pt x="98" y="10"/>
                    <a:pt x="97" y="10"/>
                    <a:pt x="97" y="9"/>
                  </a:cubicBezTo>
                  <a:cubicBezTo>
                    <a:pt x="97" y="10"/>
                    <a:pt x="97" y="10"/>
                    <a:pt x="97" y="10"/>
                  </a:cubicBezTo>
                  <a:cubicBezTo>
                    <a:pt x="97" y="10"/>
                    <a:pt x="97" y="10"/>
                    <a:pt x="98" y="10"/>
                  </a:cubicBezTo>
                  <a:close/>
                  <a:moveTo>
                    <a:pt x="72" y="19"/>
                  </a:moveTo>
                  <a:cubicBezTo>
                    <a:pt x="73" y="19"/>
                    <a:pt x="73" y="19"/>
                    <a:pt x="74" y="19"/>
                  </a:cubicBezTo>
                  <a:cubicBezTo>
                    <a:pt x="73" y="18"/>
                    <a:pt x="73" y="18"/>
                    <a:pt x="72" y="19"/>
                  </a:cubicBezTo>
                  <a:close/>
                  <a:moveTo>
                    <a:pt x="43" y="60"/>
                  </a:moveTo>
                  <a:cubicBezTo>
                    <a:pt x="42" y="59"/>
                    <a:pt x="42" y="59"/>
                    <a:pt x="41" y="59"/>
                  </a:cubicBezTo>
                  <a:cubicBezTo>
                    <a:pt x="42" y="60"/>
                    <a:pt x="42" y="60"/>
                    <a:pt x="43" y="60"/>
                  </a:cubicBezTo>
                  <a:close/>
                  <a:moveTo>
                    <a:pt x="100" y="70"/>
                  </a:moveTo>
                  <a:cubicBezTo>
                    <a:pt x="100" y="70"/>
                    <a:pt x="100" y="70"/>
                    <a:pt x="100" y="70"/>
                  </a:cubicBezTo>
                  <a:cubicBezTo>
                    <a:pt x="100" y="71"/>
                    <a:pt x="101" y="71"/>
                    <a:pt x="102" y="71"/>
                  </a:cubicBezTo>
                  <a:cubicBezTo>
                    <a:pt x="102" y="71"/>
                    <a:pt x="102" y="71"/>
                    <a:pt x="102" y="71"/>
                  </a:cubicBezTo>
                  <a:cubicBezTo>
                    <a:pt x="101" y="70"/>
                    <a:pt x="100" y="70"/>
                    <a:pt x="100" y="70"/>
                  </a:cubicBezTo>
                  <a:close/>
                  <a:moveTo>
                    <a:pt x="76" y="9"/>
                  </a:moveTo>
                  <a:cubicBezTo>
                    <a:pt x="76" y="9"/>
                    <a:pt x="76" y="9"/>
                    <a:pt x="76" y="9"/>
                  </a:cubicBezTo>
                  <a:cubicBezTo>
                    <a:pt x="76" y="9"/>
                    <a:pt x="77" y="9"/>
                    <a:pt x="77" y="8"/>
                  </a:cubicBezTo>
                  <a:cubicBezTo>
                    <a:pt x="77" y="9"/>
                    <a:pt x="76" y="9"/>
                    <a:pt x="76" y="9"/>
                  </a:cubicBezTo>
                  <a:close/>
                  <a:moveTo>
                    <a:pt x="96" y="13"/>
                  </a:moveTo>
                  <a:cubicBezTo>
                    <a:pt x="96" y="13"/>
                    <a:pt x="96" y="13"/>
                    <a:pt x="96" y="13"/>
                  </a:cubicBezTo>
                  <a:cubicBezTo>
                    <a:pt x="96" y="14"/>
                    <a:pt x="96" y="14"/>
                    <a:pt x="97" y="14"/>
                  </a:cubicBezTo>
                  <a:cubicBezTo>
                    <a:pt x="97" y="14"/>
                    <a:pt x="97" y="14"/>
                    <a:pt x="97" y="13"/>
                  </a:cubicBezTo>
                  <a:cubicBezTo>
                    <a:pt x="97" y="13"/>
                    <a:pt x="96" y="13"/>
                    <a:pt x="96" y="13"/>
                  </a:cubicBezTo>
                  <a:close/>
                  <a:moveTo>
                    <a:pt x="108" y="200"/>
                  </a:moveTo>
                  <a:cubicBezTo>
                    <a:pt x="108" y="200"/>
                    <a:pt x="108" y="201"/>
                    <a:pt x="108" y="201"/>
                  </a:cubicBezTo>
                  <a:cubicBezTo>
                    <a:pt x="108" y="200"/>
                    <a:pt x="108" y="200"/>
                    <a:pt x="109" y="200"/>
                  </a:cubicBezTo>
                  <a:cubicBezTo>
                    <a:pt x="109" y="200"/>
                    <a:pt x="109" y="200"/>
                    <a:pt x="109" y="200"/>
                  </a:cubicBezTo>
                  <a:cubicBezTo>
                    <a:pt x="108" y="200"/>
                    <a:pt x="108" y="200"/>
                    <a:pt x="108" y="200"/>
                  </a:cubicBezTo>
                  <a:close/>
                  <a:moveTo>
                    <a:pt x="37" y="66"/>
                  </a:moveTo>
                  <a:cubicBezTo>
                    <a:pt x="37" y="66"/>
                    <a:pt x="37" y="66"/>
                    <a:pt x="37" y="65"/>
                  </a:cubicBezTo>
                  <a:cubicBezTo>
                    <a:pt x="37" y="66"/>
                    <a:pt x="36" y="66"/>
                    <a:pt x="36" y="67"/>
                  </a:cubicBezTo>
                  <a:cubicBezTo>
                    <a:pt x="36" y="67"/>
                    <a:pt x="36" y="67"/>
                    <a:pt x="36" y="67"/>
                  </a:cubicBezTo>
                  <a:cubicBezTo>
                    <a:pt x="36" y="66"/>
                    <a:pt x="37" y="66"/>
                    <a:pt x="37" y="66"/>
                  </a:cubicBezTo>
                  <a:close/>
                  <a:moveTo>
                    <a:pt x="72" y="41"/>
                  </a:moveTo>
                  <a:cubicBezTo>
                    <a:pt x="72" y="41"/>
                    <a:pt x="72" y="41"/>
                    <a:pt x="72" y="41"/>
                  </a:cubicBezTo>
                  <a:cubicBezTo>
                    <a:pt x="71" y="42"/>
                    <a:pt x="71" y="42"/>
                    <a:pt x="71" y="43"/>
                  </a:cubicBezTo>
                  <a:cubicBezTo>
                    <a:pt x="71" y="43"/>
                    <a:pt x="71" y="43"/>
                    <a:pt x="71" y="43"/>
                  </a:cubicBezTo>
                  <a:cubicBezTo>
                    <a:pt x="71" y="42"/>
                    <a:pt x="72" y="42"/>
                    <a:pt x="72" y="41"/>
                  </a:cubicBezTo>
                  <a:close/>
                  <a:moveTo>
                    <a:pt x="102" y="11"/>
                  </a:moveTo>
                  <a:cubicBezTo>
                    <a:pt x="103" y="12"/>
                    <a:pt x="103" y="12"/>
                    <a:pt x="103" y="12"/>
                  </a:cubicBezTo>
                  <a:cubicBezTo>
                    <a:pt x="103" y="12"/>
                    <a:pt x="103" y="12"/>
                    <a:pt x="104" y="12"/>
                  </a:cubicBezTo>
                  <a:cubicBezTo>
                    <a:pt x="103" y="12"/>
                    <a:pt x="103" y="11"/>
                    <a:pt x="102" y="11"/>
                  </a:cubicBezTo>
                  <a:close/>
                  <a:moveTo>
                    <a:pt x="97" y="129"/>
                  </a:moveTo>
                  <a:cubicBezTo>
                    <a:pt x="97" y="129"/>
                    <a:pt x="97" y="129"/>
                    <a:pt x="97" y="129"/>
                  </a:cubicBezTo>
                  <a:cubicBezTo>
                    <a:pt x="98" y="129"/>
                    <a:pt x="98" y="129"/>
                    <a:pt x="99" y="129"/>
                  </a:cubicBezTo>
                  <a:cubicBezTo>
                    <a:pt x="99" y="129"/>
                    <a:pt x="99" y="129"/>
                    <a:pt x="99" y="129"/>
                  </a:cubicBezTo>
                  <a:cubicBezTo>
                    <a:pt x="98" y="129"/>
                    <a:pt x="98" y="129"/>
                    <a:pt x="97" y="129"/>
                  </a:cubicBezTo>
                  <a:close/>
                  <a:moveTo>
                    <a:pt x="79" y="61"/>
                  </a:moveTo>
                  <a:cubicBezTo>
                    <a:pt x="79" y="60"/>
                    <a:pt x="78" y="60"/>
                    <a:pt x="78" y="61"/>
                  </a:cubicBezTo>
                  <a:cubicBezTo>
                    <a:pt x="78" y="61"/>
                    <a:pt x="79" y="61"/>
                    <a:pt x="79" y="61"/>
                  </a:cubicBezTo>
                  <a:close/>
                  <a:moveTo>
                    <a:pt x="68" y="20"/>
                  </a:moveTo>
                  <a:cubicBezTo>
                    <a:pt x="69" y="20"/>
                    <a:pt x="69" y="20"/>
                    <a:pt x="69" y="19"/>
                  </a:cubicBezTo>
                  <a:cubicBezTo>
                    <a:pt x="69" y="20"/>
                    <a:pt x="68" y="20"/>
                    <a:pt x="68" y="20"/>
                  </a:cubicBezTo>
                  <a:close/>
                  <a:moveTo>
                    <a:pt x="109" y="23"/>
                  </a:moveTo>
                  <a:cubicBezTo>
                    <a:pt x="109" y="23"/>
                    <a:pt x="109" y="23"/>
                    <a:pt x="109" y="24"/>
                  </a:cubicBezTo>
                  <a:cubicBezTo>
                    <a:pt x="109" y="23"/>
                    <a:pt x="109" y="23"/>
                    <a:pt x="109" y="23"/>
                  </a:cubicBezTo>
                  <a:close/>
                  <a:moveTo>
                    <a:pt x="91" y="30"/>
                  </a:moveTo>
                  <a:cubicBezTo>
                    <a:pt x="91" y="30"/>
                    <a:pt x="91" y="30"/>
                    <a:pt x="91" y="30"/>
                  </a:cubicBezTo>
                  <a:cubicBezTo>
                    <a:pt x="91" y="30"/>
                    <a:pt x="90" y="30"/>
                    <a:pt x="90" y="30"/>
                  </a:cubicBezTo>
                  <a:cubicBezTo>
                    <a:pt x="91" y="30"/>
                    <a:pt x="91" y="30"/>
                    <a:pt x="91" y="30"/>
                  </a:cubicBezTo>
                  <a:close/>
                  <a:moveTo>
                    <a:pt x="116" y="135"/>
                  </a:moveTo>
                  <a:cubicBezTo>
                    <a:pt x="115" y="135"/>
                    <a:pt x="115" y="135"/>
                    <a:pt x="115" y="135"/>
                  </a:cubicBezTo>
                  <a:cubicBezTo>
                    <a:pt x="115" y="135"/>
                    <a:pt x="115" y="135"/>
                    <a:pt x="115" y="135"/>
                  </a:cubicBezTo>
                  <a:cubicBezTo>
                    <a:pt x="115" y="135"/>
                    <a:pt x="116" y="135"/>
                    <a:pt x="116" y="135"/>
                  </a:cubicBezTo>
                  <a:close/>
                  <a:moveTo>
                    <a:pt x="107" y="118"/>
                  </a:moveTo>
                  <a:cubicBezTo>
                    <a:pt x="107" y="118"/>
                    <a:pt x="107" y="118"/>
                    <a:pt x="107" y="118"/>
                  </a:cubicBezTo>
                  <a:cubicBezTo>
                    <a:pt x="107" y="118"/>
                    <a:pt x="108" y="118"/>
                    <a:pt x="108" y="118"/>
                  </a:cubicBezTo>
                  <a:cubicBezTo>
                    <a:pt x="108" y="118"/>
                    <a:pt x="108" y="118"/>
                    <a:pt x="108" y="118"/>
                  </a:cubicBezTo>
                  <a:cubicBezTo>
                    <a:pt x="107" y="118"/>
                    <a:pt x="107" y="118"/>
                    <a:pt x="107" y="118"/>
                  </a:cubicBezTo>
                  <a:close/>
                  <a:moveTo>
                    <a:pt x="114" y="223"/>
                  </a:moveTo>
                  <a:cubicBezTo>
                    <a:pt x="113" y="223"/>
                    <a:pt x="113" y="223"/>
                    <a:pt x="113" y="223"/>
                  </a:cubicBezTo>
                  <a:cubicBezTo>
                    <a:pt x="113" y="223"/>
                    <a:pt x="113" y="223"/>
                    <a:pt x="113" y="223"/>
                  </a:cubicBezTo>
                  <a:cubicBezTo>
                    <a:pt x="113" y="223"/>
                    <a:pt x="114" y="223"/>
                    <a:pt x="114" y="223"/>
                  </a:cubicBezTo>
                  <a:cubicBezTo>
                    <a:pt x="114" y="223"/>
                    <a:pt x="114" y="223"/>
                    <a:pt x="114" y="223"/>
                  </a:cubicBezTo>
                  <a:close/>
                  <a:moveTo>
                    <a:pt x="106" y="210"/>
                  </a:moveTo>
                  <a:cubicBezTo>
                    <a:pt x="106" y="210"/>
                    <a:pt x="105" y="210"/>
                    <a:pt x="105" y="210"/>
                  </a:cubicBezTo>
                  <a:cubicBezTo>
                    <a:pt x="105" y="210"/>
                    <a:pt x="105" y="210"/>
                    <a:pt x="105" y="211"/>
                  </a:cubicBezTo>
                  <a:cubicBezTo>
                    <a:pt x="105" y="211"/>
                    <a:pt x="105" y="211"/>
                    <a:pt x="105" y="211"/>
                  </a:cubicBezTo>
                  <a:cubicBezTo>
                    <a:pt x="106" y="211"/>
                    <a:pt x="106" y="210"/>
                    <a:pt x="106" y="210"/>
                  </a:cubicBezTo>
                  <a:close/>
                  <a:moveTo>
                    <a:pt x="92" y="55"/>
                  </a:moveTo>
                  <a:cubicBezTo>
                    <a:pt x="92" y="55"/>
                    <a:pt x="92" y="55"/>
                    <a:pt x="92" y="55"/>
                  </a:cubicBezTo>
                  <a:cubicBezTo>
                    <a:pt x="92" y="55"/>
                    <a:pt x="92" y="55"/>
                    <a:pt x="91" y="55"/>
                  </a:cubicBezTo>
                  <a:cubicBezTo>
                    <a:pt x="91" y="56"/>
                    <a:pt x="91" y="56"/>
                    <a:pt x="91" y="56"/>
                  </a:cubicBezTo>
                  <a:cubicBezTo>
                    <a:pt x="92" y="56"/>
                    <a:pt x="92" y="55"/>
                    <a:pt x="92" y="55"/>
                  </a:cubicBezTo>
                  <a:close/>
                  <a:moveTo>
                    <a:pt x="21" y="75"/>
                  </a:moveTo>
                  <a:cubicBezTo>
                    <a:pt x="21" y="74"/>
                    <a:pt x="21" y="74"/>
                    <a:pt x="21" y="74"/>
                  </a:cubicBezTo>
                  <a:cubicBezTo>
                    <a:pt x="21" y="74"/>
                    <a:pt x="20" y="74"/>
                    <a:pt x="21" y="75"/>
                  </a:cubicBezTo>
                  <a:close/>
                  <a:moveTo>
                    <a:pt x="44" y="117"/>
                  </a:moveTo>
                  <a:cubicBezTo>
                    <a:pt x="44" y="117"/>
                    <a:pt x="44" y="117"/>
                    <a:pt x="44" y="117"/>
                  </a:cubicBezTo>
                  <a:cubicBezTo>
                    <a:pt x="44" y="117"/>
                    <a:pt x="45" y="117"/>
                    <a:pt x="45" y="116"/>
                  </a:cubicBezTo>
                  <a:cubicBezTo>
                    <a:pt x="45" y="116"/>
                    <a:pt x="45" y="116"/>
                    <a:pt x="44" y="116"/>
                  </a:cubicBezTo>
                  <a:cubicBezTo>
                    <a:pt x="44" y="116"/>
                    <a:pt x="44" y="117"/>
                    <a:pt x="44" y="117"/>
                  </a:cubicBezTo>
                  <a:close/>
                  <a:moveTo>
                    <a:pt x="34" y="123"/>
                  </a:moveTo>
                  <a:cubicBezTo>
                    <a:pt x="33" y="123"/>
                    <a:pt x="33" y="123"/>
                    <a:pt x="33" y="124"/>
                  </a:cubicBezTo>
                  <a:cubicBezTo>
                    <a:pt x="34" y="124"/>
                    <a:pt x="34" y="123"/>
                    <a:pt x="34" y="123"/>
                  </a:cubicBezTo>
                  <a:close/>
                  <a:moveTo>
                    <a:pt x="100" y="127"/>
                  </a:moveTo>
                  <a:cubicBezTo>
                    <a:pt x="100" y="127"/>
                    <a:pt x="100" y="127"/>
                    <a:pt x="100" y="127"/>
                  </a:cubicBezTo>
                  <a:cubicBezTo>
                    <a:pt x="100" y="127"/>
                    <a:pt x="100" y="127"/>
                    <a:pt x="100" y="127"/>
                  </a:cubicBezTo>
                  <a:cubicBezTo>
                    <a:pt x="100" y="127"/>
                    <a:pt x="100" y="127"/>
                    <a:pt x="100" y="127"/>
                  </a:cubicBezTo>
                  <a:cubicBezTo>
                    <a:pt x="100" y="127"/>
                    <a:pt x="100" y="127"/>
                    <a:pt x="100" y="127"/>
                  </a:cubicBezTo>
                  <a:close/>
                  <a:moveTo>
                    <a:pt x="106" y="207"/>
                  </a:moveTo>
                  <a:cubicBezTo>
                    <a:pt x="105" y="207"/>
                    <a:pt x="105" y="207"/>
                    <a:pt x="105" y="208"/>
                  </a:cubicBezTo>
                  <a:cubicBezTo>
                    <a:pt x="105" y="207"/>
                    <a:pt x="105" y="207"/>
                    <a:pt x="106" y="207"/>
                  </a:cubicBezTo>
                  <a:close/>
                  <a:moveTo>
                    <a:pt x="30" y="147"/>
                  </a:moveTo>
                  <a:cubicBezTo>
                    <a:pt x="30" y="147"/>
                    <a:pt x="30" y="147"/>
                    <a:pt x="30" y="147"/>
                  </a:cubicBezTo>
                  <a:cubicBezTo>
                    <a:pt x="30" y="147"/>
                    <a:pt x="31" y="147"/>
                    <a:pt x="31" y="147"/>
                  </a:cubicBezTo>
                  <a:cubicBezTo>
                    <a:pt x="31" y="147"/>
                    <a:pt x="31" y="147"/>
                    <a:pt x="31" y="147"/>
                  </a:cubicBezTo>
                  <a:cubicBezTo>
                    <a:pt x="31" y="147"/>
                    <a:pt x="30" y="147"/>
                    <a:pt x="30" y="147"/>
                  </a:cubicBezTo>
                  <a:close/>
                  <a:moveTo>
                    <a:pt x="166" y="152"/>
                  </a:moveTo>
                  <a:cubicBezTo>
                    <a:pt x="166" y="152"/>
                    <a:pt x="166" y="152"/>
                    <a:pt x="165" y="152"/>
                  </a:cubicBezTo>
                  <a:cubicBezTo>
                    <a:pt x="166" y="152"/>
                    <a:pt x="166" y="153"/>
                    <a:pt x="166" y="153"/>
                  </a:cubicBezTo>
                  <a:cubicBezTo>
                    <a:pt x="166" y="153"/>
                    <a:pt x="166" y="153"/>
                    <a:pt x="166" y="152"/>
                  </a:cubicBezTo>
                  <a:cubicBezTo>
                    <a:pt x="166" y="152"/>
                    <a:pt x="166" y="152"/>
                    <a:pt x="166" y="152"/>
                  </a:cubicBezTo>
                  <a:close/>
                  <a:moveTo>
                    <a:pt x="39" y="103"/>
                  </a:moveTo>
                  <a:cubicBezTo>
                    <a:pt x="39" y="103"/>
                    <a:pt x="39" y="103"/>
                    <a:pt x="39" y="103"/>
                  </a:cubicBezTo>
                  <a:cubicBezTo>
                    <a:pt x="39" y="103"/>
                    <a:pt x="39" y="103"/>
                    <a:pt x="39" y="102"/>
                  </a:cubicBezTo>
                  <a:cubicBezTo>
                    <a:pt x="39" y="102"/>
                    <a:pt x="39" y="102"/>
                    <a:pt x="39" y="102"/>
                  </a:cubicBezTo>
                  <a:cubicBezTo>
                    <a:pt x="39" y="103"/>
                    <a:pt x="39" y="103"/>
                    <a:pt x="39" y="103"/>
                  </a:cubicBezTo>
                  <a:close/>
                  <a:moveTo>
                    <a:pt x="34" y="60"/>
                  </a:moveTo>
                  <a:cubicBezTo>
                    <a:pt x="34" y="60"/>
                    <a:pt x="34" y="60"/>
                    <a:pt x="34" y="60"/>
                  </a:cubicBezTo>
                  <a:cubicBezTo>
                    <a:pt x="34" y="60"/>
                    <a:pt x="34" y="60"/>
                    <a:pt x="34" y="60"/>
                  </a:cubicBezTo>
                  <a:cubicBezTo>
                    <a:pt x="34" y="60"/>
                    <a:pt x="34" y="60"/>
                    <a:pt x="34" y="60"/>
                  </a:cubicBezTo>
                  <a:cubicBezTo>
                    <a:pt x="34" y="60"/>
                    <a:pt x="34" y="60"/>
                    <a:pt x="34" y="60"/>
                  </a:cubicBezTo>
                  <a:close/>
                  <a:moveTo>
                    <a:pt x="110" y="221"/>
                  </a:moveTo>
                  <a:cubicBezTo>
                    <a:pt x="109" y="221"/>
                    <a:pt x="109" y="221"/>
                    <a:pt x="110" y="222"/>
                  </a:cubicBezTo>
                  <a:cubicBezTo>
                    <a:pt x="110" y="221"/>
                    <a:pt x="110" y="221"/>
                    <a:pt x="110" y="221"/>
                  </a:cubicBezTo>
                  <a:close/>
                  <a:moveTo>
                    <a:pt x="100" y="224"/>
                  </a:moveTo>
                  <a:cubicBezTo>
                    <a:pt x="101" y="224"/>
                    <a:pt x="101" y="224"/>
                    <a:pt x="101" y="224"/>
                  </a:cubicBezTo>
                  <a:cubicBezTo>
                    <a:pt x="101" y="224"/>
                    <a:pt x="101" y="223"/>
                    <a:pt x="100" y="223"/>
                  </a:cubicBezTo>
                  <a:cubicBezTo>
                    <a:pt x="100" y="223"/>
                    <a:pt x="100" y="223"/>
                    <a:pt x="100" y="223"/>
                  </a:cubicBezTo>
                  <a:cubicBezTo>
                    <a:pt x="100" y="223"/>
                    <a:pt x="100" y="224"/>
                    <a:pt x="100" y="224"/>
                  </a:cubicBezTo>
                  <a:close/>
                  <a:moveTo>
                    <a:pt x="123" y="233"/>
                  </a:moveTo>
                  <a:cubicBezTo>
                    <a:pt x="123" y="233"/>
                    <a:pt x="123" y="233"/>
                    <a:pt x="123" y="233"/>
                  </a:cubicBezTo>
                  <a:cubicBezTo>
                    <a:pt x="124" y="233"/>
                    <a:pt x="124" y="233"/>
                    <a:pt x="124" y="233"/>
                  </a:cubicBezTo>
                  <a:cubicBezTo>
                    <a:pt x="124" y="233"/>
                    <a:pt x="124" y="233"/>
                    <a:pt x="124" y="233"/>
                  </a:cubicBezTo>
                  <a:cubicBezTo>
                    <a:pt x="124" y="233"/>
                    <a:pt x="123" y="233"/>
                    <a:pt x="123" y="233"/>
                  </a:cubicBezTo>
                  <a:close/>
                  <a:moveTo>
                    <a:pt x="8" y="135"/>
                  </a:moveTo>
                  <a:cubicBezTo>
                    <a:pt x="8" y="135"/>
                    <a:pt x="8" y="135"/>
                    <a:pt x="8" y="135"/>
                  </a:cubicBezTo>
                  <a:cubicBezTo>
                    <a:pt x="8" y="135"/>
                    <a:pt x="8" y="135"/>
                    <a:pt x="8" y="134"/>
                  </a:cubicBezTo>
                  <a:cubicBezTo>
                    <a:pt x="8" y="135"/>
                    <a:pt x="8" y="135"/>
                    <a:pt x="8" y="135"/>
                  </a:cubicBezTo>
                  <a:close/>
                  <a:moveTo>
                    <a:pt x="40" y="131"/>
                  </a:moveTo>
                  <a:cubicBezTo>
                    <a:pt x="40" y="131"/>
                    <a:pt x="40" y="131"/>
                    <a:pt x="40" y="131"/>
                  </a:cubicBezTo>
                  <a:cubicBezTo>
                    <a:pt x="40" y="131"/>
                    <a:pt x="40" y="131"/>
                    <a:pt x="39" y="132"/>
                  </a:cubicBezTo>
                  <a:cubicBezTo>
                    <a:pt x="40" y="132"/>
                    <a:pt x="40" y="132"/>
                    <a:pt x="40" y="132"/>
                  </a:cubicBezTo>
                  <a:cubicBezTo>
                    <a:pt x="40" y="132"/>
                    <a:pt x="40" y="132"/>
                    <a:pt x="40" y="131"/>
                  </a:cubicBezTo>
                  <a:close/>
                  <a:moveTo>
                    <a:pt x="117" y="193"/>
                  </a:moveTo>
                  <a:cubicBezTo>
                    <a:pt x="117" y="193"/>
                    <a:pt x="117" y="193"/>
                    <a:pt x="117" y="193"/>
                  </a:cubicBezTo>
                  <a:cubicBezTo>
                    <a:pt x="117" y="192"/>
                    <a:pt x="117" y="192"/>
                    <a:pt x="117" y="192"/>
                  </a:cubicBezTo>
                  <a:cubicBezTo>
                    <a:pt x="117" y="192"/>
                    <a:pt x="117" y="192"/>
                    <a:pt x="117" y="192"/>
                  </a:cubicBezTo>
                  <a:cubicBezTo>
                    <a:pt x="117" y="192"/>
                    <a:pt x="117" y="192"/>
                    <a:pt x="117" y="193"/>
                  </a:cubicBezTo>
                  <a:close/>
                  <a:moveTo>
                    <a:pt x="113" y="207"/>
                  </a:moveTo>
                  <a:cubicBezTo>
                    <a:pt x="113" y="207"/>
                    <a:pt x="113" y="207"/>
                    <a:pt x="113" y="207"/>
                  </a:cubicBezTo>
                  <a:cubicBezTo>
                    <a:pt x="113" y="208"/>
                    <a:pt x="113" y="208"/>
                    <a:pt x="113" y="208"/>
                  </a:cubicBezTo>
                  <a:cubicBezTo>
                    <a:pt x="113" y="208"/>
                    <a:pt x="113" y="208"/>
                    <a:pt x="113" y="208"/>
                  </a:cubicBezTo>
                  <a:cubicBezTo>
                    <a:pt x="113" y="208"/>
                    <a:pt x="113" y="208"/>
                    <a:pt x="113" y="207"/>
                  </a:cubicBezTo>
                  <a:close/>
                  <a:moveTo>
                    <a:pt x="97" y="49"/>
                  </a:moveTo>
                  <a:cubicBezTo>
                    <a:pt x="96" y="49"/>
                    <a:pt x="96" y="49"/>
                    <a:pt x="97" y="50"/>
                  </a:cubicBezTo>
                  <a:cubicBezTo>
                    <a:pt x="97" y="50"/>
                    <a:pt x="97" y="49"/>
                    <a:pt x="97" y="49"/>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 name="Freeform 6"/>
            <p:cNvSpPr>
              <a:spLocks noEditPoints="1"/>
            </p:cNvSpPr>
            <p:nvPr/>
          </p:nvSpPr>
          <p:spPr bwMode="auto">
            <a:xfrm>
              <a:off x="2189" y="3885"/>
              <a:ext cx="73" cy="23"/>
            </a:xfrm>
            <a:custGeom>
              <a:avLst/>
              <a:gdLst>
                <a:gd name="T0" fmla="*/ 31 w 35"/>
                <a:gd name="T1" fmla="*/ 4 h 11"/>
                <a:gd name="T2" fmla="*/ 32 w 35"/>
                <a:gd name="T3" fmla="*/ 4 h 11"/>
                <a:gd name="T4" fmla="*/ 33 w 35"/>
                <a:gd name="T5" fmla="*/ 7 h 11"/>
                <a:gd name="T6" fmla="*/ 31 w 35"/>
                <a:gd name="T7" fmla="*/ 8 h 11"/>
                <a:gd name="T8" fmla="*/ 30 w 35"/>
                <a:gd name="T9" fmla="*/ 8 h 11"/>
                <a:gd name="T10" fmla="*/ 29 w 35"/>
                <a:gd name="T11" fmla="*/ 7 h 11"/>
                <a:gd name="T12" fmla="*/ 27 w 35"/>
                <a:gd name="T13" fmla="*/ 7 h 11"/>
                <a:gd name="T14" fmla="*/ 25 w 35"/>
                <a:gd name="T15" fmla="*/ 7 h 11"/>
                <a:gd name="T16" fmla="*/ 24 w 35"/>
                <a:gd name="T17" fmla="*/ 8 h 11"/>
                <a:gd name="T18" fmla="*/ 15 w 35"/>
                <a:gd name="T19" fmla="*/ 10 h 11"/>
                <a:gd name="T20" fmla="*/ 10 w 35"/>
                <a:gd name="T21" fmla="*/ 11 h 11"/>
                <a:gd name="T22" fmla="*/ 3 w 35"/>
                <a:gd name="T23" fmla="*/ 11 h 11"/>
                <a:gd name="T24" fmla="*/ 1 w 35"/>
                <a:gd name="T25" fmla="*/ 10 h 11"/>
                <a:gd name="T26" fmla="*/ 1 w 35"/>
                <a:gd name="T27" fmla="*/ 8 h 11"/>
                <a:gd name="T28" fmla="*/ 2 w 35"/>
                <a:gd name="T29" fmla="*/ 7 h 11"/>
                <a:gd name="T30" fmla="*/ 2 w 35"/>
                <a:gd name="T31" fmla="*/ 7 h 11"/>
                <a:gd name="T32" fmla="*/ 2 w 35"/>
                <a:gd name="T33" fmla="*/ 4 h 11"/>
                <a:gd name="T34" fmla="*/ 6 w 35"/>
                <a:gd name="T35" fmla="*/ 3 h 11"/>
                <a:gd name="T36" fmla="*/ 23 w 35"/>
                <a:gd name="T37" fmla="*/ 0 h 11"/>
                <a:gd name="T38" fmla="*/ 31 w 35"/>
                <a:gd name="T39" fmla="*/ 0 h 11"/>
                <a:gd name="T40" fmla="*/ 33 w 35"/>
                <a:gd name="T41" fmla="*/ 0 h 11"/>
                <a:gd name="T42" fmla="*/ 34 w 35"/>
                <a:gd name="T43" fmla="*/ 2 h 11"/>
                <a:gd name="T44" fmla="*/ 31 w 35"/>
                <a:gd name="T45" fmla="*/ 4 h 11"/>
                <a:gd name="T46" fmla="*/ 8 w 35"/>
                <a:gd name="T47" fmla="*/ 7 h 11"/>
                <a:gd name="T48" fmla="*/ 6 w 35"/>
                <a:gd name="T49" fmla="*/ 7 h 11"/>
                <a:gd name="T50" fmla="*/ 3 w 35"/>
                <a:gd name="T51" fmla="*/ 9 h 11"/>
                <a:gd name="T52" fmla="*/ 10 w 35"/>
                <a:gd name="T53" fmla="*/ 9 h 11"/>
                <a:gd name="T54" fmla="*/ 8 w 35"/>
                <a:gd name="T55" fmla="*/ 7 h 11"/>
                <a:gd name="T56" fmla="*/ 23 w 35"/>
                <a:gd name="T57" fmla="*/ 2 h 11"/>
                <a:gd name="T58" fmla="*/ 12 w 35"/>
                <a:gd name="T59" fmla="*/ 5 h 11"/>
                <a:gd name="T60" fmla="*/ 23 w 35"/>
                <a:gd name="T61" fmla="*/ 2 h 11"/>
                <a:gd name="T62" fmla="*/ 29 w 35"/>
                <a:gd name="T63" fmla="*/ 2 h 11"/>
                <a:gd name="T64" fmla="*/ 31 w 35"/>
                <a:gd name="T65" fmla="*/ 2 h 11"/>
                <a:gd name="T66" fmla="*/ 29 w 35"/>
                <a:gd name="T67" fmla="*/ 2 h 11"/>
                <a:gd name="T68" fmla="*/ 29 w 35"/>
                <a:gd name="T69"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 h="11">
                  <a:moveTo>
                    <a:pt x="31" y="4"/>
                  </a:moveTo>
                  <a:cubicBezTo>
                    <a:pt x="32" y="4"/>
                    <a:pt x="32" y="4"/>
                    <a:pt x="32" y="4"/>
                  </a:cubicBezTo>
                  <a:cubicBezTo>
                    <a:pt x="33" y="5"/>
                    <a:pt x="33" y="6"/>
                    <a:pt x="33" y="7"/>
                  </a:cubicBezTo>
                  <a:cubicBezTo>
                    <a:pt x="32" y="7"/>
                    <a:pt x="32" y="8"/>
                    <a:pt x="31" y="8"/>
                  </a:cubicBezTo>
                  <a:cubicBezTo>
                    <a:pt x="30" y="8"/>
                    <a:pt x="30" y="8"/>
                    <a:pt x="30" y="8"/>
                  </a:cubicBezTo>
                  <a:cubicBezTo>
                    <a:pt x="30" y="7"/>
                    <a:pt x="29" y="7"/>
                    <a:pt x="29" y="7"/>
                  </a:cubicBezTo>
                  <a:cubicBezTo>
                    <a:pt x="28" y="7"/>
                    <a:pt x="28" y="7"/>
                    <a:pt x="27" y="7"/>
                  </a:cubicBezTo>
                  <a:cubicBezTo>
                    <a:pt x="26" y="7"/>
                    <a:pt x="26" y="7"/>
                    <a:pt x="25" y="7"/>
                  </a:cubicBezTo>
                  <a:cubicBezTo>
                    <a:pt x="25" y="8"/>
                    <a:pt x="24" y="8"/>
                    <a:pt x="24" y="8"/>
                  </a:cubicBezTo>
                  <a:cubicBezTo>
                    <a:pt x="21" y="9"/>
                    <a:pt x="18" y="9"/>
                    <a:pt x="15" y="10"/>
                  </a:cubicBezTo>
                  <a:cubicBezTo>
                    <a:pt x="13" y="10"/>
                    <a:pt x="12" y="11"/>
                    <a:pt x="10" y="11"/>
                  </a:cubicBezTo>
                  <a:cubicBezTo>
                    <a:pt x="7" y="11"/>
                    <a:pt x="5" y="11"/>
                    <a:pt x="3" y="11"/>
                  </a:cubicBezTo>
                  <a:cubicBezTo>
                    <a:pt x="2" y="11"/>
                    <a:pt x="2" y="10"/>
                    <a:pt x="1" y="10"/>
                  </a:cubicBezTo>
                  <a:cubicBezTo>
                    <a:pt x="0" y="10"/>
                    <a:pt x="0" y="9"/>
                    <a:pt x="1" y="8"/>
                  </a:cubicBezTo>
                  <a:cubicBezTo>
                    <a:pt x="1" y="7"/>
                    <a:pt x="1" y="7"/>
                    <a:pt x="2" y="7"/>
                  </a:cubicBezTo>
                  <a:cubicBezTo>
                    <a:pt x="2" y="7"/>
                    <a:pt x="2" y="7"/>
                    <a:pt x="2" y="7"/>
                  </a:cubicBezTo>
                  <a:cubicBezTo>
                    <a:pt x="1" y="6"/>
                    <a:pt x="1" y="5"/>
                    <a:pt x="2" y="4"/>
                  </a:cubicBezTo>
                  <a:cubicBezTo>
                    <a:pt x="4" y="4"/>
                    <a:pt x="5" y="3"/>
                    <a:pt x="6" y="3"/>
                  </a:cubicBezTo>
                  <a:cubicBezTo>
                    <a:pt x="12" y="1"/>
                    <a:pt x="17" y="0"/>
                    <a:pt x="23" y="0"/>
                  </a:cubicBezTo>
                  <a:cubicBezTo>
                    <a:pt x="25" y="0"/>
                    <a:pt x="28" y="0"/>
                    <a:pt x="31" y="0"/>
                  </a:cubicBezTo>
                  <a:cubicBezTo>
                    <a:pt x="32" y="0"/>
                    <a:pt x="33" y="0"/>
                    <a:pt x="33" y="0"/>
                  </a:cubicBezTo>
                  <a:cubicBezTo>
                    <a:pt x="34" y="0"/>
                    <a:pt x="35" y="2"/>
                    <a:pt x="34" y="2"/>
                  </a:cubicBezTo>
                  <a:cubicBezTo>
                    <a:pt x="33" y="3"/>
                    <a:pt x="32" y="3"/>
                    <a:pt x="31" y="4"/>
                  </a:cubicBezTo>
                  <a:close/>
                  <a:moveTo>
                    <a:pt x="8" y="7"/>
                  </a:moveTo>
                  <a:cubicBezTo>
                    <a:pt x="8" y="7"/>
                    <a:pt x="7" y="7"/>
                    <a:pt x="6" y="7"/>
                  </a:cubicBezTo>
                  <a:cubicBezTo>
                    <a:pt x="5" y="7"/>
                    <a:pt x="4" y="8"/>
                    <a:pt x="3" y="9"/>
                  </a:cubicBezTo>
                  <a:cubicBezTo>
                    <a:pt x="5" y="9"/>
                    <a:pt x="7" y="9"/>
                    <a:pt x="10" y="9"/>
                  </a:cubicBezTo>
                  <a:cubicBezTo>
                    <a:pt x="9" y="8"/>
                    <a:pt x="9" y="8"/>
                    <a:pt x="8" y="7"/>
                  </a:cubicBezTo>
                  <a:close/>
                  <a:moveTo>
                    <a:pt x="23" y="2"/>
                  </a:moveTo>
                  <a:cubicBezTo>
                    <a:pt x="21" y="2"/>
                    <a:pt x="13" y="4"/>
                    <a:pt x="12" y="5"/>
                  </a:cubicBezTo>
                  <a:cubicBezTo>
                    <a:pt x="15" y="5"/>
                    <a:pt x="22" y="3"/>
                    <a:pt x="23" y="2"/>
                  </a:cubicBezTo>
                  <a:close/>
                  <a:moveTo>
                    <a:pt x="29" y="2"/>
                  </a:moveTo>
                  <a:cubicBezTo>
                    <a:pt x="30" y="2"/>
                    <a:pt x="30" y="2"/>
                    <a:pt x="31" y="2"/>
                  </a:cubicBezTo>
                  <a:cubicBezTo>
                    <a:pt x="30" y="2"/>
                    <a:pt x="30" y="2"/>
                    <a:pt x="29" y="2"/>
                  </a:cubicBezTo>
                  <a:cubicBezTo>
                    <a:pt x="29" y="2"/>
                    <a:pt x="29" y="2"/>
                    <a:pt x="29" y="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 name="Freeform 7"/>
            <p:cNvSpPr>
              <a:spLocks noEditPoints="1"/>
            </p:cNvSpPr>
            <p:nvPr/>
          </p:nvSpPr>
          <p:spPr bwMode="auto">
            <a:xfrm>
              <a:off x="2295" y="3541"/>
              <a:ext cx="47" cy="68"/>
            </a:xfrm>
            <a:custGeom>
              <a:avLst/>
              <a:gdLst>
                <a:gd name="T0" fmla="*/ 22 w 23"/>
                <a:gd name="T1" fmla="*/ 31 h 33"/>
                <a:gd name="T2" fmla="*/ 22 w 23"/>
                <a:gd name="T3" fmla="*/ 33 h 33"/>
                <a:gd name="T4" fmla="*/ 20 w 23"/>
                <a:gd name="T5" fmla="*/ 32 h 33"/>
                <a:gd name="T6" fmla="*/ 18 w 23"/>
                <a:gd name="T7" fmla="*/ 31 h 33"/>
                <a:gd name="T8" fmla="*/ 17 w 23"/>
                <a:gd name="T9" fmla="*/ 30 h 33"/>
                <a:gd name="T10" fmla="*/ 12 w 23"/>
                <a:gd name="T11" fmla="*/ 21 h 33"/>
                <a:gd name="T12" fmla="*/ 11 w 23"/>
                <a:gd name="T13" fmla="*/ 19 h 33"/>
                <a:gd name="T14" fmla="*/ 8 w 23"/>
                <a:gd name="T15" fmla="*/ 17 h 33"/>
                <a:gd name="T16" fmla="*/ 3 w 23"/>
                <a:gd name="T17" fmla="*/ 8 h 33"/>
                <a:gd name="T18" fmla="*/ 1 w 23"/>
                <a:gd name="T19" fmla="*/ 5 h 33"/>
                <a:gd name="T20" fmla="*/ 1 w 23"/>
                <a:gd name="T21" fmla="*/ 4 h 33"/>
                <a:gd name="T22" fmla="*/ 2 w 23"/>
                <a:gd name="T23" fmla="*/ 2 h 33"/>
                <a:gd name="T24" fmla="*/ 2 w 23"/>
                <a:gd name="T25" fmla="*/ 2 h 33"/>
                <a:gd name="T26" fmla="*/ 4 w 23"/>
                <a:gd name="T27" fmla="*/ 1 h 33"/>
                <a:gd name="T28" fmla="*/ 6 w 23"/>
                <a:gd name="T29" fmla="*/ 0 h 33"/>
                <a:gd name="T30" fmla="*/ 7 w 23"/>
                <a:gd name="T31" fmla="*/ 1 h 33"/>
                <a:gd name="T32" fmla="*/ 20 w 23"/>
                <a:gd name="T33" fmla="*/ 24 h 33"/>
                <a:gd name="T34" fmla="*/ 22 w 23"/>
                <a:gd name="T35" fmla="*/ 29 h 33"/>
                <a:gd name="T36" fmla="*/ 22 w 23"/>
                <a:gd name="T37" fmla="*/ 31 h 33"/>
                <a:gd name="T38" fmla="*/ 15 w 23"/>
                <a:gd name="T39" fmla="*/ 18 h 33"/>
                <a:gd name="T40" fmla="*/ 8 w 23"/>
                <a:gd name="T41" fmla="*/ 7 h 33"/>
                <a:gd name="T42" fmla="*/ 15 w 23"/>
                <a:gd name="T43" fmla="*/ 1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33">
                  <a:moveTo>
                    <a:pt x="22" y="31"/>
                  </a:moveTo>
                  <a:cubicBezTo>
                    <a:pt x="23" y="32"/>
                    <a:pt x="23" y="32"/>
                    <a:pt x="22" y="33"/>
                  </a:cubicBezTo>
                  <a:cubicBezTo>
                    <a:pt x="22" y="33"/>
                    <a:pt x="21" y="33"/>
                    <a:pt x="20" y="32"/>
                  </a:cubicBezTo>
                  <a:cubicBezTo>
                    <a:pt x="19" y="32"/>
                    <a:pt x="19" y="32"/>
                    <a:pt x="18" y="31"/>
                  </a:cubicBezTo>
                  <a:cubicBezTo>
                    <a:pt x="17" y="31"/>
                    <a:pt x="17" y="30"/>
                    <a:pt x="17" y="30"/>
                  </a:cubicBezTo>
                  <a:cubicBezTo>
                    <a:pt x="15" y="27"/>
                    <a:pt x="13" y="24"/>
                    <a:pt x="12" y="21"/>
                  </a:cubicBezTo>
                  <a:cubicBezTo>
                    <a:pt x="11" y="20"/>
                    <a:pt x="11" y="20"/>
                    <a:pt x="11" y="19"/>
                  </a:cubicBezTo>
                  <a:cubicBezTo>
                    <a:pt x="9" y="20"/>
                    <a:pt x="9" y="19"/>
                    <a:pt x="8" y="17"/>
                  </a:cubicBezTo>
                  <a:cubicBezTo>
                    <a:pt x="7" y="14"/>
                    <a:pt x="5" y="11"/>
                    <a:pt x="3" y="8"/>
                  </a:cubicBezTo>
                  <a:cubicBezTo>
                    <a:pt x="2" y="7"/>
                    <a:pt x="2" y="6"/>
                    <a:pt x="1" y="5"/>
                  </a:cubicBezTo>
                  <a:cubicBezTo>
                    <a:pt x="1" y="4"/>
                    <a:pt x="1" y="4"/>
                    <a:pt x="1" y="4"/>
                  </a:cubicBezTo>
                  <a:cubicBezTo>
                    <a:pt x="0" y="3"/>
                    <a:pt x="1" y="2"/>
                    <a:pt x="2" y="2"/>
                  </a:cubicBezTo>
                  <a:cubicBezTo>
                    <a:pt x="2" y="2"/>
                    <a:pt x="2" y="2"/>
                    <a:pt x="2" y="2"/>
                  </a:cubicBezTo>
                  <a:cubicBezTo>
                    <a:pt x="3" y="2"/>
                    <a:pt x="3" y="1"/>
                    <a:pt x="4" y="1"/>
                  </a:cubicBezTo>
                  <a:cubicBezTo>
                    <a:pt x="4" y="0"/>
                    <a:pt x="5" y="0"/>
                    <a:pt x="6" y="0"/>
                  </a:cubicBezTo>
                  <a:cubicBezTo>
                    <a:pt x="6" y="1"/>
                    <a:pt x="6" y="1"/>
                    <a:pt x="7" y="1"/>
                  </a:cubicBezTo>
                  <a:cubicBezTo>
                    <a:pt x="12" y="8"/>
                    <a:pt x="16" y="16"/>
                    <a:pt x="20" y="24"/>
                  </a:cubicBezTo>
                  <a:cubicBezTo>
                    <a:pt x="21" y="25"/>
                    <a:pt x="22" y="27"/>
                    <a:pt x="22" y="29"/>
                  </a:cubicBezTo>
                  <a:cubicBezTo>
                    <a:pt x="23" y="30"/>
                    <a:pt x="23" y="30"/>
                    <a:pt x="22" y="31"/>
                  </a:cubicBezTo>
                  <a:close/>
                  <a:moveTo>
                    <a:pt x="15" y="18"/>
                  </a:moveTo>
                  <a:cubicBezTo>
                    <a:pt x="14" y="16"/>
                    <a:pt x="9" y="8"/>
                    <a:pt x="8" y="7"/>
                  </a:cubicBezTo>
                  <a:cubicBezTo>
                    <a:pt x="10" y="11"/>
                    <a:pt x="13" y="14"/>
                    <a:pt x="15" y="18"/>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8" name="Freeform 8"/>
            <p:cNvSpPr>
              <a:spLocks noEditPoints="1"/>
            </p:cNvSpPr>
            <p:nvPr/>
          </p:nvSpPr>
          <p:spPr bwMode="auto">
            <a:xfrm>
              <a:off x="2189" y="3758"/>
              <a:ext cx="60" cy="26"/>
            </a:xfrm>
            <a:custGeom>
              <a:avLst/>
              <a:gdLst>
                <a:gd name="T0" fmla="*/ 5 w 29"/>
                <a:gd name="T1" fmla="*/ 6 h 13"/>
                <a:gd name="T2" fmla="*/ 5 w 29"/>
                <a:gd name="T3" fmla="*/ 6 h 13"/>
                <a:gd name="T4" fmla="*/ 7 w 29"/>
                <a:gd name="T5" fmla="*/ 5 h 13"/>
                <a:gd name="T6" fmla="*/ 10 w 29"/>
                <a:gd name="T7" fmla="*/ 5 h 13"/>
                <a:gd name="T8" fmla="*/ 12 w 29"/>
                <a:gd name="T9" fmla="*/ 4 h 13"/>
                <a:gd name="T10" fmla="*/ 11 w 29"/>
                <a:gd name="T11" fmla="*/ 4 h 13"/>
                <a:gd name="T12" fmla="*/ 7 w 29"/>
                <a:gd name="T13" fmla="*/ 3 h 13"/>
                <a:gd name="T14" fmla="*/ 6 w 29"/>
                <a:gd name="T15" fmla="*/ 1 h 13"/>
                <a:gd name="T16" fmla="*/ 8 w 29"/>
                <a:gd name="T17" fmla="*/ 0 h 13"/>
                <a:gd name="T18" fmla="*/ 14 w 29"/>
                <a:gd name="T19" fmla="*/ 1 h 13"/>
                <a:gd name="T20" fmla="*/ 18 w 29"/>
                <a:gd name="T21" fmla="*/ 2 h 13"/>
                <a:gd name="T22" fmla="*/ 20 w 29"/>
                <a:gd name="T23" fmla="*/ 2 h 13"/>
                <a:gd name="T24" fmla="*/ 21 w 29"/>
                <a:gd name="T25" fmla="*/ 3 h 13"/>
                <a:gd name="T26" fmla="*/ 21 w 29"/>
                <a:gd name="T27" fmla="*/ 4 h 13"/>
                <a:gd name="T28" fmla="*/ 25 w 29"/>
                <a:gd name="T29" fmla="*/ 5 h 13"/>
                <a:gd name="T30" fmla="*/ 27 w 29"/>
                <a:gd name="T31" fmla="*/ 5 h 13"/>
                <a:gd name="T32" fmla="*/ 28 w 29"/>
                <a:gd name="T33" fmla="*/ 6 h 13"/>
                <a:gd name="T34" fmla="*/ 27 w 29"/>
                <a:gd name="T35" fmla="*/ 7 h 13"/>
                <a:gd name="T36" fmla="*/ 26 w 29"/>
                <a:gd name="T37" fmla="*/ 8 h 13"/>
                <a:gd name="T38" fmla="*/ 27 w 29"/>
                <a:gd name="T39" fmla="*/ 8 h 13"/>
                <a:gd name="T40" fmla="*/ 28 w 29"/>
                <a:gd name="T41" fmla="*/ 9 h 13"/>
                <a:gd name="T42" fmla="*/ 27 w 29"/>
                <a:gd name="T43" fmla="*/ 11 h 13"/>
                <a:gd name="T44" fmla="*/ 26 w 29"/>
                <a:gd name="T45" fmla="*/ 11 h 13"/>
                <a:gd name="T46" fmla="*/ 25 w 29"/>
                <a:gd name="T47" fmla="*/ 11 h 13"/>
                <a:gd name="T48" fmla="*/ 24 w 29"/>
                <a:gd name="T49" fmla="*/ 13 h 13"/>
                <a:gd name="T50" fmla="*/ 22 w 29"/>
                <a:gd name="T51" fmla="*/ 13 h 13"/>
                <a:gd name="T52" fmla="*/ 8 w 29"/>
                <a:gd name="T53" fmla="*/ 12 h 13"/>
                <a:gd name="T54" fmla="*/ 3 w 29"/>
                <a:gd name="T55" fmla="*/ 10 h 13"/>
                <a:gd name="T56" fmla="*/ 1 w 29"/>
                <a:gd name="T57" fmla="*/ 9 h 13"/>
                <a:gd name="T58" fmla="*/ 2 w 29"/>
                <a:gd name="T59" fmla="*/ 7 h 13"/>
                <a:gd name="T60" fmla="*/ 4 w 29"/>
                <a:gd name="T61" fmla="*/ 6 h 13"/>
                <a:gd name="T62" fmla="*/ 5 w 29"/>
                <a:gd name="T63" fmla="*/ 6 h 13"/>
                <a:gd name="T64" fmla="*/ 22 w 29"/>
                <a:gd name="T65" fmla="*/ 11 h 13"/>
                <a:gd name="T66" fmla="*/ 20 w 29"/>
                <a:gd name="T67" fmla="*/ 10 h 13"/>
                <a:gd name="T68" fmla="*/ 10 w 29"/>
                <a:gd name="T69" fmla="*/ 8 h 13"/>
                <a:gd name="T70" fmla="*/ 4 w 29"/>
                <a:gd name="T71" fmla="*/ 8 h 13"/>
                <a:gd name="T72" fmla="*/ 22 w 29"/>
                <a:gd name="T73" fmla="*/ 1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9" h="13">
                  <a:moveTo>
                    <a:pt x="5" y="6"/>
                  </a:moveTo>
                  <a:cubicBezTo>
                    <a:pt x="5" y="6"/>
                    <a:pt x="5" y="6"/>
                    <a:pt x="5" y="6"/>
                  </a:cubicBezTo>
                  <a:cubicBezTo>
                    <a:pt x="5" y="5"/>
                    <a:pt x="6" y="4"/>
                    <a:pt x="7" y="5"/>
                  </a:cubicBezTo>
                  <a:cubicBezTo>
                    <a:pt x="8" y="5"/>
                    <a:pt x="9" y="5"/>
                    <a:pt x="10" y="5"/>
                  </a:cubicBezTo>
                  <a:cubicBezTo>
                    <a:pt x="11" y="6"/>
                    <a:pt x="11" y="6"/>
                    <a:pt x="12" y="4"/>
                  </a:cubicBezTo>
                  <a:cubicBezTo>
                    <a:pt x="12" y="4"/>
                    <a:pt x="11" y="4"/>
                    <a:pt x="11" y="4"/>
                  </a:cubicBezTo>
                  <a:cubicBezTo>
                    <a:pt x="10" y="4"/>
                    <a:pt x="8" y="3"/>
                    <a:pt x="7" y="3"/>
                  </a:cubicBezTo>
                  <a:cubicBezTo>
                    <a:pt x="6" y="2"/>
                    <a:pt x="6" y="2"/>
                    <a:pt x="6" y="1"/>
                  </a:cubicBezTo>
                  <a:cubicBezTo>
                    <a:pt x="6" y="0"/>
                    <a:pt x="7" y="0"/>
                    <a:pt x="8" y="0"/>
                  </a:cubicBezTo>
                  <a:cubicBezTo>
                    <a:pt x="10" y="0"/>
                    <a:pt x="12" y="1"/>
                    <a:pt x="14" y="1"/>
                  </a:cubicBezTo>
                  <a:cubicBezTo>
                    <a:pt x="16" y="1"/>
                    <a:pt x="17" y="1"/>
                    <a:pt x="18" y="2"/>
                  </a:cubicBezTo>
                  <a:cubicBezTo>
                    <a:pt x="19" y="2"/>
                    <a:pt x="20" y="2"/>
                    <a:pt x="20" y="2"/>
                  </a:cubicBezTo>
                  <a:cubicBezTo>
                    <a:pt x="21" y="2"/>
                    <a:pt x="21" y="3"/>
                    <a:pt x="21" y="3"/>
                  </a:cubicBezTo>
                  <a:cubicBezTo>
                    <a:pt x="21" y="3"/>
                    <a:pt x="21" y="4"/>
                    <a:pt x="21" y="4"/>
                  </a:cubicBezTo>
                  <a:cubicBezTo>
                    <a:pt x="23" y="5"/>
                    <a:pt x="24" y="5"/>
                    <a:pt x="25" y="5"/>
                  </a:cubicBezTo>
                  <a:cubicBezTo>
                    <a:pt x="26" y="5"/>
                    <a:pt x="26" y="5"/>
                    <a:pt x="27" y="5"/>
                  </a:cubicBezTo>
                  <a:cubicBezTo>
                    <a:pt x="28" y="5"/>
                    <a:pt x="28" y="6"/>
                    <a:pt x="28" y="6"/>
                  </a:cubicBezTo>
                  <a:cubicBezTo>
                    <a:pt x="28" y="7"/>
                    <a:pt x="27" y="7"/>
                    <a:pt x="27" y="7"/>
                  </a:cubicBezTo>
                  <a:cubicBezTo>
                    <a:pt x="26" y="7"/>
                    <a:pt x="26" y="7"/>
                    <a:pt x="26" y="8"/>
                  </a:cubicBezTo>
                  <a:cubicBezTo>
                    <a:pt x="26" y="8"/>
                    <a:pt x="27" y="8"/>
                    <a:pt x="27" y="8"/>
                  </a:cubicBezTo>
                  <a:cubicBezTo>
                    <a:pt x="27" y="9"/>
                    <a:pt x="28" y="9"/>
                    <a:pt x="28" y="9"/>
                  </a:cubicBezTo>
                  <a:cubicBezTo>
                    <a:pt x="29" y="10"/>
                    <a:pt x="28" y="11"/>
                    <a:pt x="27" y="11"/>
                  </a:cubicBezTo>
                  <a:cubicBezTo>
                    <a:pt x="27" y="11"/>
                    <a:pt x="26" y="11"/>
                    <a:pt x="26" y="11"/>
                  </a:cubicBezTo>
                  <a:cubicBezTo>
                    <a:pt x="25" y="11"/>
                    <a:pt x="25" y="11"/>
                    <a:pt x="25" y="11"/>
                  </a:cubicBezTo>
                  <a:cubicBezTo>
                    <a:pt x="25" y="13"/>
                    <a:pt x="25" y="13"/>
                    <a:pt x="24" y="13"/>
                  </a:cubicBezTo>
                  <a:cubicBezTo>
                    <a:pt x="23" y="13"/>
                    <a:pt x="23" y="13"/>
                    <a:pt x="22" y="13"/>
                  </a:cubicBezTo>
                  <a:cubicBezTo>
                    <a:pt x="17" y="13"/>
                    <a:pt x="12" y="13"/>
                    <a:pt x="8" y="12"/>
                  </a:cubicBezTo>
                  <a:cubicBezTo>
                    <a:pt x="6" y="11"/>
                    <a:pt x="5" y="11"/>
                    <a:pt x="3" y="10"/>
                  </a:cubicBezTo>
                  <a:cubicBezTo>
                    <a:pt x="2" y="10"/>
                    <a:pt x="2" y="10"/>
                    <a:pt x="1" y="9"/>
                  </a:cubicBezTo>
                  <a:cubicBezTo>
                    <a:pt x="0" y="8"/>
                    <a:pt x="1" y="7"/>
                    <a:pt x="2" y="7"/>
                  </a:cubicBezTo>
                  <a:cubicBezTo>
                    <a:pt x="3" y="6"/>
                    <a:pt x="4" y="6"/>
                    <a:pt x="4" y="6"/>
                  </a:cubicBezTo>
                  <a:cubicBezTo>
                    <a:pt x="5" y="6"/>
                    <a:pt x="5" y="6"/>
                    <a:pt x="5" y="6"/>
                  </a:cubicBezTo>
                  <a:close/>
                  <a:moveTo>
                    <a:pt x="22" y="11"/>
                  </a:moveTo>
                  <a:cubicBezTo>
                    <a:pt x="21" y="11"/>
                    <a:pt x="20" y="10"/>
                    <a:pt x="20" y="10"/>
                  </a:cubicBezTo>
                  <a:cubicBezTo>
                    <a:pt x="16" y="10"/>
                    <a:pt x="13" y="9"/>
                    <a:pt x="10" y="8"/>
                  </a:cubicBezTo>
                  <a:cubicBezTo>
                    <a:pt x="8" y="7"/>
                    <a:pt x="6" y="8"/>
                    <a:pt x="4" y="8"/>
                  </a:cubicBezTo>
                  <a:cubicBezTo>
                    <a:pt x="10" y="11"/>
                    <a:pt x="16" y="11"/>
                    <a:pt x="22" y="11"/>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9" name="Freeform 9"/>
            <p:cNvSpPr/>
            <p:nvPr/>
          </p:nvSpPr>
          <p:spPr bwMode="auto">
            <a:xfrm>
              <a:off x="2472" y="3502"/>
              <a:ext cx="21" cy="68"/>
            </a:xfrm>
            <a:custGeom>
              <a:avLst/>
              <a:gdLst>
                <a:gd name="T0" fmla="*/ 4 w 10"/>
                <a:gd name="T1" fmla="*/ 8 h 33"/>
                <a:gd name="T2" fmla="*/ 4 w 10"/>
                <a:gd name="T3" fmla="*/ 7 h 33"/>
                <a:gd name="T4" fmla="*/ 5 w 10"/>
                <a:gd name="T5" fmla="*/ 4 h 33"/>
                <a:gd name="T6" fmla="*/ 5 w 10"/>
                <a:gd name="T7" fmla="*/ 3 h 33"/>
                <a:gd name="T8" fmla="*/ 7 w 10"/>
                <a:gd name="T9" fmla="*/ 3 h 33"/>
                <a:gd name="T10" fmla="*/ 7 w 10"/>
                <a:gd name="T11" fmla="*/ 4 h 33"/>
                <a:gd name="T12" fmla="*/ 8 w 10"/>
                <a:gd name="T13" fmla="*/ 10 h 33"/>
                <a:gd name="T14" fmla="*/ 10 w 10"/>
                <a:gd name="T15" fmla="*/ 20 h 33"/>
                <a:gd name="T16" fmla="*/ 9 w 10"/>
                <a:gd name="T17" fmla="*/ 22 h 33"/>
                <a:gd name="T18" fmla="*/ 6 w 10"/>
                <a:gd name="T19" fmla="*/ 22 h 33"/>
                <a:gd name="T20" fmla="*/ 6 w 10"/>
                <a:gd name="T21" fmla="*/ 22 h 33"/>
                <a:gd name="T22" fmla="*/ 6 w 10"/>
                <a:gd name="T23" fmla="*/ 23 h 33"/>
                <a:gd name="T24" fmla="*/ 6 w 10"/>
                <a:gd name="T25" fmla="*/ 28 h 33"/>
                <a:gd name="T26" fmla="*/ 6 w 10"/>
                <a:gd name="T27" fmla="*/ 30 h 33"/>
                <a:gd name="T28" fmla="*/ 6 w 10"/>
                <a:gd name="T29" fmla="*/ 32 h 33"/>
                <a:gd name="T30" fmla="*/ 5 w 10"/>
                <a:gd name="T31" fmla="*/ 33 h 33"/>
                <a:gd name="T32" fmla="*/ 3 w 10"/>
                <a:gd name="T33" fmla="*/ 32 h 33"/>
                <a:gd name="T34" fmla="*/ 3 w 10"/>
                <a:gd name="T35" fmla="*/ 31 h 33"/>
                <a:gd name="T36" fmla="*/ 0 w 10"/>
                <a:gd name="T37" fmla="*/ 14 h 33"/>
                <a:gd name="T38" fmla="*/ 0 w 10"/>
                <a:gd name="T39" fmla="*/ 9 h 33"/>
                <a:gd name="T40" fmla="*/ 1 w 10"/>
                <a:gd name="T41" fmla="*/ 8 h 33"/>
                <a:gd name="T42" fmla="*/ 1 w 10"/>
                <a:gd name="T43" fmla="*/ 7 h 33"/>
                <a:gd name="T44" fmla="*/ 1 w 10"/>
                <a:gd name="T45" fmla="*/ 2 h 33"/>
                <a:gd name="T46" fmla="*/ 1 w 10"/>
                <a:gd name="T47" fmla="*/ 1 h 33"/>
                <a:gd name="T48" fmla="*/ 2 w 10"/>
                <a:gd name="T49" fmla="*/ 0 h 33"/>
                <a:gd name="T50" fmla="*/ 3 w 10"/>
                <a:gd name="T51" fmla="*/ 1 h 33"/>
                <a:gd name="T52" fmla="*/ 3 w 10"/>
                <a:gd name="T53" fmla="*/ 2 h 33"/>
                <a:gd name="T54" fmla="*/ 4 w 10"/>
                <a:gd name="T55" fmla="*/ 6 h 33"/>
                <a:gd name="T56" fmla="*/ 4 w 10"/>
                <a:gd name="T57" fmla="*/ 8 h 33"/>
                <a:gd name="T58" fmla="*/ 4 w 10"/>
                <a:gd name="T59" fmla="*/ 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 h="33">
                  <a:moveTo>
                    <a:pt x="4" y="8"/>
                  </a:moveTo>
                  <a:cubicBezTo>
                    <a:pt x="4" y="7"/>
                    <a:pt x="4" y="7"/>
                    <a:pt x="4" y="7"/>
                  </a:cubicBezTo>
                  <a:cubicBezTo>
                    <a:pt x="5" y="6"/>
                    <a:pt x="5" y="5"/>
                    <a:pt x="5" y="4"/>
                  </a:cubicBezTo>
                  <a:cubicBezTo>
                    <a:pt x="5" y="3"/>
                    <a:pt x="5" y="3"/>
                    <a:pt x="5" y="3"/>
                  </a:cubicBezTo>
                  <a:cubicBezTo>
                    <a:pt x="5" y="2"/>
                    <a:pt x="6" y="2"/>
                    <a:pt x="7" y="3"/>
                  </a:cubicBezTo>
                  <a:cubicBezTo>
                    <a:pt x="7" y="3"/>
                    <a:pt x="7" y="3"/>
                    <a:pt x="7" y="4"/>
                  </a:cubicBezTo>
                  <a:cubicBezTo>
                    <a:pt x="8" y="6"/>
                    <a:pt x="8" y="8"/>
                    <a:pt x="8" y="10"/>
                  </a:cubicBezTo>
                  <a:cubicBezTo>
                    <a:pt x="9" y="13"/>
                    <a:pt x="9" y="16"/>
                    <a:pt x="10" y="20"/>
                  </a:cubicBezTo>
                  <a:cubicBezTo>
                    <a:pt x="10" y="21"/>
                    <a:pt x="10" y="21"/>
                    <a:pt x="9" y="22"/>
                  </a:cubicBezTo>
                  <a:cubicBezTo>
                    <a:pt x="8" y="23"/>
                    <a:pt x="7" y="23"/>
                    <a:pt x="6" y="22"/>
                  </a:cubicBezTo>
                  <a:cubicBezTo>
                    <a:pt x="6" y="22"/>
                    <a:pt x="6" y="22"/>
                    <a:pt x="6" y="22"/>
                  </a:cubicBezTo>
                  <a:cubicBezTo>
                    <a:pt x="6" y="22"/>
                    <a:pt x="6" y="23"/>
                    <a:pt x="6" y="23"/>
                  </a:cubicBezTo>
                  <a:cubicBezTo>
                    <a:pt x="6" y="25"/>
                    <a:pt x="6" y="26"/>
                    <a:pt x="6" y="28"/>
                  </a:cubicBezTo>
                  <a:cubicBezTo>
                    <a:pt x="6" y="29"/>
                    <a:pt x="6" y="29"/>
                    <a:pt x="6" y="30"/>
                  </a:cubicBezTo>
                  <a:cubicBezTo>
                    <a:pt x="6" y="30"/>
                    <a:pt x="6" y="31"/>
                    <a:pt x="6" y="32"/>
                  </a:cubicBezTo>
                  <a:cubicBezTo>
                    <a:pt x="5" y="32"/>
                    <a:pt x="5" y="33"/>
                    <a:pt x="5" y="33"/>
                  </a:cubicBezTo>
                  <a:cubicBezTo>
                    <a:pt x="4" y="33"/>
                    <a:pt x="4" y="33"/>
                    <a:pt x="3" y="32"/>
                  </a:cubicBezTo>
                  <a:cubicBezTo>
                    <a:pt x="3" y="32"/>
                    <a:pt x="3" y="32"/>
                    <a:pt x="3" y="31"/>
                  </a:cubicBezTo>
                  <a:cubicBezTo>
                    <a:pt x="1" y="26"/>
                    <a:pt x="0" y="20"/>
                    <a:pt x="0" y="14"/>
                  </a:cubicBezTo>
                  <a:cubicBezTo>
                    <a:pt x="0" y="12"/>
                    <a:pt x="0" y="11"/>
                    <a:pt x="0" y="9"/>
                  </a:cubicBezTo>
                  <a:cubicBezTo>
                    <a:pt x="0" y="9"/>
                    <a:pt x="1" y="8"/>
                    <a:pt x="1" y="8"/>
                  </a:cubicBezTo>
                  <a:cubicBezTo>
                    <a:pt x="1" y="8"/>
                    <a:pt x="1" y="7"/>
                    <a:pt x="1" y="7"/>
                  </a:cubicBezTo>
                  <a:cubicBezTo>
                    <a:pt x="1" y="5"/>
                    <a:pt x="1" y="4"/>
                    <a:pt x="1" y="2"/>
                  </a:cubicBezTo>
                  <a:cubicBezTo>
                    <a:pt x="1" y="2"/>
                    <a:pt x="1" y="1"/>
                    <a:pt x="1" y="1"/>
                  </a:cubicBezTo>
                  <a:cubicBezTo>
                    <a:pt x="1" y="1"/>
                    <a:pt x="1" y="0"/>
                    <a:pt x="2" y="0"/>
                  </a:cubicBezTo>
                  <a:cubicBezTo>
                    <a:pt x="2" y="0"/>
                    <a:pt x="3" y="0"/>
                    <a:pt x="3" y="1"/>
                  </a:cubicBezTo>
                  <a:cubicBezTo>
                    <a:pt x="3" y="1"/>
                    <a:pt x="3" y="1"/>
                    <a:pt x="3" y="2"/>
                  </a:cubicBezTo>
                  <a:cubicBezTo>
                    <a:pt x="3" y="3"/>
                    <a:pt x="4" y="5"/>
                    <a:pt x="4" y="6"/>
                  </a:cubicBezTo>
                  <a:cubicBezTo>
                    <a:pt x="4" y="7"/>
                    <a:pt x="4" y="7"/>
                    <a:pt x="4" y="8"/>
                  </a:cubicBezTo>
                  <a:cubicBezTo>
                    <a:pt x="4" y="8"/>
                    <a:pt x="4" y="8"/>
                    <a:pt x="4" y="8"/>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0" name="Freeform 10"/>
            <p:cNvSpPr/>
            <p:nvPr/>
          </p:nvSpPr>
          <p:spPr bwMode="auto">
            <a:xfrm>
              <a:off x="2253" y="3576"/>
              <a:ext cx="60" cy="54"/>
            </a:xfrm>
            <a:custGeom>
              <a:avLst/>
              <a:gdLst>
                <a:gd name="T0" fmla="*/ 4 w 29"/>
                <a:gd name="T1" fmla="*/ 2 h 26"/>
                <a:gd name="T2" fmla="*/ 4 w 29"/>
                <a:gd name="T3" fmla="*/ 2 h 26"/>
                <a:gd name="T4" fmla="*/ 6 w 29"/>
                <a:gd name="T5" fmla="*/ 1 h 26"/>
                <a:gd name="T6" fmla="*/ 8 w 29"/>
                <a:gd name="T7" fmla="*/ 1 h 26"/>
                <a:gd name="T8" fmla="*/ 8 w 29"/>
                <a:gd name="T9" fmla="*/ 2 h 26"/>
                <a:gd name="T10" fmla="*/ 9 w 29"/>
                <a:gd name="T11" fmla="*/ 3 h 26"/>
                <a:gd name="T12" fmla="*/ 20 w 29"/>
                <a:gd name="T13" fmla="*/ 15 h 26"/>
                <a:gd name="T14" fmla="*/ 25 w 29"/>
                <a:gd name="T15" fmla="*/ 20 h 26"/>
                <a:gd name="T16" fmla="*/ 27 w 29"/>
                <a:gd name="T17" fmla="*/ 21 h 26"/>
                <a:gd name="T18" fmla="*/ 28 w 29"/>
                <a:gd name="T19" fmla="*/ 23 h 26"/>
                <a:gd name="T20" fmla="*/ 28 w 29"/>
                <a:gd name="T21" fmla="*/ 24 h 26"/>
                <a:gd name="T22" fmla="*/ 29 w 29"/>
                <a:gd name="T23" fmla="*/ 25 h 26"/>
                <a:gd name="T24" fmla="*/ 29 w 29"/>
                <a:gd name="T25" fmla="*/ 26 h 26"/>
                <a:gd name="T26" fmla="*/ 27 w 29"/>
                <a:gd name="T27" fmla="*/ 26 h 26"/>
                <a:gd name="T28" fmla="*/ 26 w 29"/>
                <a:gd name="T29" fmla="*/ 25 h 26"/>
                <a:gd name="T30" fmla="*/ 24 w 29"/>
                <a:gd name="T31" fmla="*/ 23 h 26"/>
                <a:gd name="T32" fmla="*/ 24 w 29"/>
                <a:gd name="T33" fmla="*/ 23 h 26"/>
                <a:gd name="T34" fmla="*/ 24 w 29"/>
                <a:gd name="T35" fmla="*/ 25 h 26"/>
                <a:gd name="T36" fmla="*/ 23 w 29"/>
                <a:gd name="T37" fmla="*/ 25 h 26"/>
                <a:gd name="T38" fmla="*/ 21 w 29"/>
                <a:gd name="T39" fmla="*/ 24 h 26"/>
                <a:gd name="T40" fmla="*/ 17 w 29"/>
                <a:gd name="T41" fmla="*/ 19 h 26"/>
                <a:gd name="T42" fmla="*/ 7 w 29"/>
                <a:gd name="T43" fmla="*/ 9 h 26"/>
                <a:gd name="T44" fmla="*/ 6 w 29"/>
                <a:gd name="T45" fmla="*/ 8 h 26"/>
                <a:gd name="T46" fmla="*/ 5 w 29"/>
                <a:gd name="T47" fmla="*/ 7 h 26"/>
                <a:gd name="T48" fmla="*/ 4 w 29"/>
                <a:gd name="T49" fmla="*/ 6 h 26"/>
                <a:gd name="T50" fmla="*/ 1 w 29"/>
                <a:gd name="T51" fmla="*/ 3 h 26"/>
                <a:gd name="T52" fmla="*/ 0 w 29"/>
                <a:gd name="T53" fmla="*/ 2 h 26"/>
                <a:gd name="T54" fmla="*/ 0 w 29"/>
                <a:gd name="T55" fmla="*/ 1 h 26"/>
                <a:gd name="T56" fmla="*/ 1 w 29"/>
                <a:gd name="T57" fmla="*/ 0 h 26"/>
                <a:gd name="T58" fmla="*/ 2 w 29"/>
                <a:gd name="T59" fmla="*/ 1 h 26"/>
                <a:gd name="T60" fmla="*/ 4 w 29"/>
                <a:gd name="T61"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6">
                  <a:moveTo>
                    <a:pt x="4" y="2"/>
                  </a:moveTo>
                  <a:cubicBezTo>
                    <a:pt x="4" y="2"/>
                    <a:pt x="4" y="2"/>
                    <a:pt x="4" y="2"/>
                  </a:cubicBezTo>
                  <a:cubicBezTo>
                    <a:pt x="5" y="1"/>
                    <a:pt x="5" y="1"/>
                    <a:pt x="6" y="1"/>
                  </a:cubicBezTo>
                  <a:cubicBezTo>
                    <a:pt x="6" y="1"/>
                    <a:pt x="7" y="1"/>
                    <a:pt x="8" y="1"/>
                  </a:cubicBezTo>
                  <a:cubicBezTo>
                    <a:pt x="8" y="1"/>
                    <a:pt x="8" y="2"/>
                    <a:pt x="8" y="2"/>
                  </a:cubicBezTo>
                  <a:cubicBezTo>
                    <a:pt x="8" y="3"/>
                    <a:pt x="9" y="3"/>
                    <a:pt x="9" y="3"/>
                  </a:cubicBezTo>
                  <a:cubicBezTo>
                    <a:pt x="13" y="7"/>
                    <a:pt x="16" y="11"/>
                    <a:pt x="20" y="15"/>
                  </a:cubicBezTo>
                  <a:cubicBezTo>
                    <a:pt x="22" y="17"/>
                    <a:pt x="24" y="18"/>
                    <a:pt x="25" y="20"/>
                  </a:cubicBezTo>
                  <a:cubicBezTo>
                    <a:pt x="26" y="20"/>
                    <a:pt x="27" y="21"/>
                    <a:pt x="27" y="21"/>
                  </a:cubicBezTo>
                  <a:cubicBezTo>
                    <a:pt x="28" y="22"/>
                    <a:pt x="28" y="22"/>
                    <a:pt x="28" y="23"/>
                  </a:cubicBezTo>
                  <a:cubicBezTo>
                    <a:pt x="28" y="23"/>
                    <a:pt x="28" y="23"/>
                    <a:pt x="28" y="24"/>
                  </a:cubicBezTo>
                  <a:cubicBezTo>
                    <a:pt x="28" y="24"/>
                    <a:pt x="29" y="24"/>
                    <a:pt x="29" y="25"/>
                  </a:cubicBezTo>
                  <a:cubicBezTo>
                    <a:pt x="29" y="25"/>
                    <a:pt x="29" y="26"/>
                    <a:pt x="29" y="26"/>
                  </a:cubicBezTo>
                  <a:cubicBezTo>
                    <a:pt x="28" y="26"/>
                    <a:pt x="28" y="26"/>
                    <a:pt x="27" y="26"/>
                  </a:cubicBezTo>
                  <a:cubicBezTo>
                    <a:pt x="27" y="26"/>
                    <a:pt x="27" y="25"/>
                    <a:pt x="26" y="25"/>
                  </a:cubicBezTo>
                  <a:cubicBezTo>
                    <a:pt x="26" y="24"/>
                    <a:pt x="25" y="23"/>
                    <a:pt x="24" y="23"/>
                  </a:cubicBezTo>
                  <a:cubicBezTo>
                    <a:pt x="24" y="23"/>
                    <a:pt x="24" y="23"/>
                    <a:pt x="24" y="23"/>
                  </a:cubicBezTo>
                  <a:cubicBezTo>
                    <a:pt x="25" y="24"/>
                    <a:pt x="24" y="24"/>
                    <a:pt x="24" y="25"/>
                  </a:cubicBezTo>
                  <a:cubicBezTo>
                    <a:pt x="24" y="25"/>
                    <a:pt x="23" y="25"/>
                    <a:pt x="23" y="25"/>
                  </a:cubicBezTo>
                  <a:cubicBezTo>
                    <a:pt x="22" y="25"/>
                    <a:pt x="22" y="24"/>
                    <a:pt x="21" y="24"/>
                  </a:cubicBezTo>
                  <a:cubicBezTo>
                    <a:pt x="20" y="22"/>
                    <a:pt x="18" y="21"/>
                    <a:pt x="17" y="19"/>
                  </a:cubicBezTo>
                  <a:cubicBezTo>
                    <a:pt x="14" y="16"/>
                    <a:pt x="10" y="13"/>
                    <a:pt x="7" y="9"/>
                  </a:cubicBezTo>
                  <a:cubicBezTo>
                    <a:pt x="7" y="9"/>
                    <a:pt x="6" y="9"/>
                    <a:pt x="6" y="8"/>
                  </a:cubicBezTo>
                  <a:cubicBezTo>
                    <a:pt x="6" y="8"/>
                    <a:pt x="5" y="8"/>
                    <a:pt x="5" y="7"/>
                  </a:cubicBezTo>
                  <a:cubicBezTo>
                    <a:pt x="5" y="7"/>
                    <a:pt x="4" y="6"/>
                    <a:pt x="4" y="6"/>
                  </a:cubicBezTo>
                  <a:cubicBezTo>
                    <a:pt x="3" y="5"/>
                    <a:pt x="2" y="4"/>
                    <a:pt x="1" y="3"/>
                  </a:cubicBezTo>
                  <a:cubicBezTo>
                    <a:pt x="0" y="3"/>
                    <a:pt x="0" y="2"/>
                    <a:pt x="0" y="2"/>
                  </a:cubicBezTo>
                  <a:cubicBezTo>
                    <a:pt x="0" y="2"/>
                    <a:pt x="0" y="1"/>
                    <a:pt x="0" y="1"/>
                  </a:cubicBezTo>
                  <a:cubicBezTo>
                    <a:pt x="0" y="0"/>
                    <a:pt x="1" y="0"/>
                    <a:pt x="1" y="0"/>
                  </a:cubicBezTo>
                  <a:cubicBezTo>
                    <a:pt x="2" y="1"/>
                    <a:pt x="2" y="1"/>
                    <a:pt x="2" y="1"/>
                  </a:cubicBezTo>
                  <a:cubicBezTo>
                    <a:pt x="3" y="2"/>
                    <a:pt x="3" y="2"/>
                    <a:pt x="4" y="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1" name="Freeform 11"/>
            <p:cNvSpPr/>
            <p:nvPr/>
          </p:nvSpPr>
          <p:spPr bwMode="auto">
            <a:xfrm>
              <a:off x="2419" y="3506"/>
              <a:ext cx="18" cy="60"/>
            </a:xfrm>
            <a:custGeom>
              <a:avLst/>
              <a:gdLst>
                <a:gd name="T0" fmla="*/ 5 w 9"/>
                <a:gd name="T1" fmla="*/ 1 h 29"/>
                <a:gd name="T2" fmla="*/ 5 w 9"/>
                <a:gd name="T3" fmla="*/ 0 h 29"/>
                <a:gd name="T4" fmla="*/ 6 w 9"/>
                <a:gd name="T5" fmla="*/ 0 h 29"/>
                <a:gd name="T6" fmla="*/ 7 w 9"/>
                <a:gd name="T7" fmla="*/ 1 h 29"/>
                <a:gd name="T8" fmla="*/ 7 w 9"/>
                <a:gd name="T9" fmla="*/ 3 h 29"/>
                <a:gd name="T10" fmla="*/ 7 w 9"/>
                <a:gd name="T11" fmla="*/ 8 h 29"/>
                <a:gd name="T12" fmla="*/ 8 w 9"/>
                <a:gd name="T13" fmla="*/ 13 h 29"/>
                <a:gd name="T14" fmla="*/ 9 w 9"/>
                <a:gd name="T15" fmla="*/ 22 h 29"/>
                <a:gd name="T16" fmla="*/ 8 w 9"/>
                <a:gd name="T17" fmla="*/ 24 h 29"/>
                <a:gd name="T18" fmla="*/ 8 w 9"/>
                <a:gd name="T19" fmla="*/ 25 h 29"/>
                <a:gd name="T20" fmla="*/ 7 w 9"/>
                <a:gd name="T21" fmla="*/ 28 h 29"/>
                <a:gd name="T22" fmla="*/ 6 w 9"/>
                <a:gd name="T23" fmla="*/ 29 h 29"/>
                <a:gd name="T24" fmla="*/ 4 w 9"/>
                <a:gd name="T25" fmla="*/ 28 h 29"/>
                <a:gd name="T26" fmla="*/ 3 w 9"/>
                <a:gd name="T27" fmla="*/ 27 h 29"/>
                <a:gd name="T28" fmla="*/ 2 w 9"/>
                <a:gd name="T29" fmla="*/ 20 h 29"/>
                <a:gd name="T30" fmla="*/ 1 w 9"/>
                <a:gd name="T31" fmla="*/ 7 h 29"/>
                <a:gd name="T32" fmla="*/ 0 w 9"/>
                <a:gd name="T33" fmla="*/ 4 h 29"/>
                <a:gd name="T34" fmla="*/ 2 w 9"/>
                <a:gd name="T35" fmla="*/ 2 h 29"/>
                <a:gd name="T36" fmla="*/ 3 w 9"/>
                <a:gd name="T37" fmla="*/ 1 h 29"/>
                <a:gd name="T38" fmla="*/ 5 w 9"/>
                <a:gd name="T39" fmla="*/ 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9">
                  <a:moveTo>
                    <a:pt x="5" y="1"/>
                  </a:moveTo>
                  <a:cubicBezTo>
                    <a:pt x="5" y="1"/>
                    <a:pt x="5" y="1"/>
                    <a:pt x="5" y="0"/>
                  </a:cubicBezTo>
                  <a:cubicBezTo>
                    <a:pt x="5" y="0"/>
                    <a:pt x="6" y="0"/>
                    <a:pt x="6" y="0"/>
                  </a:cubicBezTo>
                  <a:cubicBezTo>
                    <a:pt x="7" y="0"/>
                    <a:pt x="7" y="0"/>
                    <a:pt x="7" y="1"/>
                  </a:cubicBezTo>
                  <a:cubicBezTo>
                    <a:pt x="7" y="1"/>
                    <a:pt x="7" y="2"/>
                    <a:pt x="7" y="3"/>
                  </a:cubicBezTo>
                  <a:cubicBezTo>
                    <a:pt x="7" y="4"/>
                    <a:pt x="7" y="6"/>
                    <a:pt x="7" y="8"/>
                  </a:cubicBezTo>
                  <a:cubicBezTo>
                    <a:pt x="7" y="10"/>
                    <a:pt x="8" y="12"/>
                    <a:pt x="8" y="13"/>
                  </a:cubicBezTo>
                  <a:cubicBezTo>
                    <a:pt x="9" y="16"/>
                    <a:pt x="9" y="19"/>
                    <a:pt x="9" y="22"/>
                  </a:cubicBezTo>
                  <a:cubicBezTo>
                    <a:pt x="9" y="23"/>
                    <a:pt x="9" y="24"/>
                    <a:pt x="8" y="24"/>
                  </a:cubicBezTo>
                  <a:cubicBezTo>
                    <a:pt x="8" y="25"/>
                    <a:pt x="8" y="25"/>
                    <a:pt x="8" y="25"/>
                  </a:cubicBezTo>
                  <a:cubicBezTo>
                    <a:pt x="8" y="26"/>
                    <a:pt x="8" y="27"/>
                    <a:pt x="7" y="28"/>
                  </a:cubicBezTo>
                  <a:cubicBezTo>
                    <a:pt x="6" y="28"/>
                    <a:pt x="6" y="28"/>
                    <a:pt x="6" y="29"/>
                  </a:cubicBezTo>
                  <a:cubicBezTo>
                    <a:pt x="5" y="29"/>
                    <a:pt x="4" y="29"/>
                    <a:pt x="4" y="28"/>
                  </a:cubicBezTo>
                  <a:cubicBezTo>
                    <a:pt x="3" y="28"/>
                    <a:pt x="3" y="27"/>
                    <a:pt x="3" y="27"/>
                  </a:cubicBezTo>
                  <a:cubicBezTo>
                    <a:pt x="2" y="24"/>
                    <a:pt x="2" y="22"/>
                    <a:pt x="2" y="20"/>
                  </a:cubicBezTo>
                  <a:cubicBezTo>
                    <a:pt x="1" y="16"/>
                    <a:pt x="1" y="11"/>
                    <a:pt x="1" y="7"/>
                  </a:cubicBezTo>
                  <a:cubicBezTo>
                    <a:pt x="1" y="6"/>
                    <a:pt x="0" y="5"/>
                    <a:pt x="0" y="4"/>
                  </a:cubicBezTo>
                  <a:cubicBezTo>
                    <a:pt x="0" y="3"/>
                    <a:pt x="1" y="2"/>
                    <a:pt x="2" y="2"/>
                  </a:cubicBezTo>
                  <a:cubicBezTo>
                    <a:pt x="2" y="2"/>
                    <a:pt x="3" y="2"/>
                    <a:pt x="3" y="1"/>
                  </a:cubicBezTo>
                  <a:cubicBezTo>
                    <a:pt x="4" y="0"/>
                    <a:pt x="4" y="1"/>
                    <a:pt x="5" y="1"/>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2" name="Freeform 12"/>
            <p:cNvSpPr/>
            <p:nvPr/>
          </p:nvSpPr>
          <p:spPr bwMode="auto">
            <a:xfrm>
              <a:off x="2222" y="3634"/>
              <a:ext cx="62" cy="43"/>
            </a:xfrm>
            <a:custGeom>
              <a:avLst/>
              <a:gdLst>
                <a:gd name="T0" fmla="*/ 24 w 30"/>
                <a:gd name="T1" fmla="*/ 12 h 21"/>
                <a:gd name="T2" fmla="*/ 26 w 30"/>
                <a:gd name="T3" fmla="*/ 13 h 21"/>
                <a:gd name="T4" fmla="*/ 27 w 30"/>
                <a:gd name="T5" fmla="*/ 14 h 21"/>
                <a:gd name="T6" fmla="*/ 27 w 30"/>
                <a:gd name="T7" fmla="*/ 16 h 21"/>
                <a:gd name="T8" fmla="*/ 26 w 30"/>
                <a:gd name="T9" fmla="*/ 16 h 21"/>
                <a:gd name="T10" fmla="*/ 25 w 30"/>
                <a:gd name="T11" fmla="*/ 16 h 21"/>
                <a:gd name="T12" fmla="*/ 27 w 30"/>
                <a:gd name="T13" fmla="*/ 17 h 21"/>
                <a:gd name="T14" fmla="*/ 29 w 30"/>
                <a:gd name="T15" fmla="*/ 19 h 21"/>
                <a:gd name="T16" fmla="*/ 29 w 30"/>
                <a:gd name="T17" fmla="*/ 20 h 21"/>
                <a:gd name="T18" fmla="*/ 28 w 30"/>
                <a:gd name="T19" fmla="*/ 20 h 21"/>
                <a:gd name="T20" fmla="*/ 27 w 30"/>
                <a:gd name="T21" fmla="*/ 20 h 21"/>
                <a:gd name="T22" fmla="*/ 19 w 30"/>
                <a:gd name="T23" fmla="*/ 15 h 21"/>
                <a:gd name="T24" fmla="*/ 4 w 30"/>
                <a:gd name="T25" fmla="*/ 6 h 21"/>
                <a:gd name="T26" fmla="*/ 3 w 30"/>
                <a:gd name="T27" fmla="*/ 5 h 21"/>
                <a:gd name="T28" fmla="*/ 1 w 30"/>
                <a:gd name="T29" fmla="*/ 4 h 21"/>
                <a:gd name="T30" fmla="*/ 0 w 30"/>
                <a:gd name="T31" fmla="*/ 3 h 21"/>
                <a:gd name="T32" fmla="*/ 1 w 30"/>
                <a:gd name="T33" fmla="*/ 0 h 21"/>
                <a:gd name="T34" fmla="*/ 3 w 30"/>
                <a:gd name="T35" fmla="*/ 1 h 21"/>
                <a:gd name="T36" fmla="*/ 4 w 30"/>
                <a:gd name="T37" fmla="*/ 1 h 21"/>
                <a:gd name="T38" fmla="*/ 10 w 30"/>
                <a:gd name="T39" fmla="*/ 3 h 21"/>
                <a:gd name="T40" fmla="*/ 17 w 30"/>
                <a:gd name="T41" fmla="*/ 6 h 21"/>
                <a:gd name="T42" fmla="*/ 23 w 30"/>
                <a:gd name="T43" fmla="*/ 9 h 21"/>
                <a:gd name="T44" fmla="*/ 24 w 30"/>
                <a:gd name="T45" fmla="*/ 10 h 21"/>
                <a:gd name="T46" fmla="*/ 24 w 30"/>
                <a:gd name="T47"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 h="21">
                  <a:moveTo>
                    <a:pt x="24" y="12"/>
                  </a:moveTo>
                  <a:cubicBezTo>
                    <a:pt x="24" y="13"/>
                    <a:pt x="25" y="13"/>
                    <a:pt x="26" y="13"/>
                  </a:cubicBezTo>
                  <a:cubicBezTo>
                    <a:pt x="26" y="14"/>
                    <a:pt x="26" y="14"/>
                    <a:pt x="27" y="14"/>
                  </a:cubicBezTo>
                  <a:cubicBezTo>
                    <a:pt x="27" y="15"/>
                    <a:pt x="27" y="15"/>
                    <a:pt x="27" y="16"/>
                  </a:cubicBezTo>
                  <a:cubicBezTo>
                    <a:pt x="27" y="16"/>
                    <a:pt x="26" y="16"/>
                    <a:pt x="26" y="16"/>
                  </a:cubicBezTo>
                  <a:cubicBezTo>
                    <a:pt x="26" y="16"/>
                    <a:pt x="25" y="16"/>
                    <a:pt x="25" y="16"/>
                  </a:cubicBezTo>
                  <a:cubicBezTo>
                    <a:pt x="26" y="17"/>
                    <a:pt x="26" y="17"/>
                    <a:pt x="27" y="17"/>
                  </a:cubicBezTo>
                  <a:cubicBezTo>
                    <a:pt x="27" y="18"/>
                    <a:pt x="28" y="18"/>
                    <a:pt x="29" y="19"/>
                  </a:cubicBezTo>
                  <a:cubicBezTo>
                    <a:pt x="30" y="19"/>
                    <a:pt x="30" y="20"/>
                    <a:pt x="29" y="20"/>
                  </a:cubicBezTo>
                  <a:cubicBezTo>
                    <a:pt x="29" y="21"/>
                    <a:pt x="29" y="21"/>
                    <a:pt x="28" y="20"/>
                  </a:cubicBezTo>
                  <a:cubicBezTo>
                    <a:pt x="28" y="20"/>
                    <a:pt x="27" y="20"/>
                    <a:pt x="27" y="20"/>
                  </a:cubicBezTo>
                  <a:cubicBezTo>
                    <a:pt x="24" y="18"/>
                    <a:pt x="22" y="17"/>
                    <a:pt x="19" y="15"/>
                  </a:cubicBezTo>
                  <a:cubicBezTo>
                    <a:pt x="14" y="12"/>
                    <a:pt x="9" y="9"/>
                    <a:pt x="4" y="6"/>
                  </a:cubicBezTo>
                  <a:cubicBezTo>
                    <a:pt x="4" y="5"/>
                    <a:pt x="3" y="5"/>
                    <a:pt x="3" y="5"/>
                  </a:cubicBezTo>
                  <a:cubicBezTo>
                    <a:pt x="2" y="5"/>
                    <a:pt x="2" y="5"/>
                    <a:pt x="1" y="4"/>
                  </a:cubicBezTo>
                  <a:cubicBezTo>
                    <a:pt x="1" y="4"/>
                    <a:pt x="0" y="3"/>
                    <a:pt x="0" y="3"/>
                  </a:cubicBezTo>
                  <a:cubicBezTo>
                    <a:pt x="0" y="2"/>
                    <a:pt x="0" y="1"/>
                    <a:pt x="1" y="0"/>
                  </a:cubicBezTo>
                  <a:cubicBezTo>
                    <a:pt x="1" y="0"/>
                    <a:pt x="2" y="0"/>
                    <a:pt x="3" y="1"/>
                  </a:cubicBezTo>
                  <a:cubicBezTo>
                    <a:pt x="3" y="1"/>
                    <a:pt x="4" y="1"/>
                    <a:pt x="4" y="1"/>
                  </a:cubicBezTo>
                  <a:cubicBezTo>
                    <a:pt x="6" y="2"/>
                    <a:pt x="8" y="2"/>
                    <a:pt x="10" y="3"/>
                  </a:cubicBezTo>
                  <a:cubicBezTo>
                    <a:pt x="12" y="4"/>
                    <a:pt x="15" y="5"/>
                    <a:pt x="17" y="6"/>
                  </a:cubicBezTo>
                  <a:cubicBezTo>
                    <a:pt x="19" y="7"/>
                    <a:pt x="21" y="8"/>
                    <a:pt x="23" y="9"/>
                  </a:cubicBezTo>
                  <a:cubicBezTo>
                    <a:pt x="24" y="9"/>
                    <a:pt x="24" y="9"/>
                    <a:pt x="24" y="10"/>
                  </a:cubicBezTo>
                  <a:cubicBezTo>
                    <a:pt x="25" y="11"/>
                    <a:pt x="24" y="12"/>
                    <a:pt x="24" y="1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3" name="Freeform 13"/>
            <p:cNvSpPr>
              <a:spLocks noEditPoints="1"/>
            </p:cNvSpPr>
            <p:nvPr/>
          </p:nvSpPr>
          <p:spPr bwMode="auto">
            <a:xfrm>
              <a:off x="2202" y="3700"/>
              <a:ext cx="66" cy="25"/>
            </a:xfrm>
            <a:custGeom>
              <a:avLst/>
              <a:gdLst>
                <a:gd name="T0" fmla="*/ 4 w 32"/>
                <a:gd name="T1" fmla="*/ 1 h 12"/>
                <a:gd name="T2" fmla="*/ 6 w 32"/>
                <a:gd name="T3" fmla="*/ 0 h 12"/>
                <a:gd name="T4" fmla="*/ 13 w 32"/>
                <a:gd name="T5" fmla="*/ 2 h 12"/>
                <a:gd name="T6" fmla="*/ 21 w 32"/>
                <a:gd name="T7" fmla="*/ 5 h 12"/>
                <a:gd name="T8" fmla="*/ 23 w 32"/>
                <a:gd name="T9" fmla="*/ 5 h 12"/>
                <a:gd name="T10" fmla="*/ 27 w 32"/>
                <a:gd name="T11" fmla="*/ 5 h 12"/>
                <a:gd name="T12" fmla="*/ 30 w 32"/>
                <a:gd name="T13" fmla="*/ 6 h 12"/>
                <a:gd name="T14" fmla="*/ 30 w 32"/>
                <a:gd name="T15" fmla="*/ 8 h 12"/>
                <a:gd name="T16" fmla="*/ 30 w 32"/>
                <a:gd name="T17" fmla="*/ 9 h 12"/>
                <a:gd name="T18" fmla="*/ 31 w 32"/>
                <a:gd name="T19" fmla="*/ 9 h 12"/>
                <a:gd name="T20" fmla="*/ 31 w 32"/>
                <a:gd name="T21" fmla="*/ 10 h 12"/>
                <a:gd name="T22" fmla="*/ 30 w 32"/>
                <a:gd name="T23" fmla="*/ 11 h 12"/>
                <a:gd name="T24" fmla="*/ 28 w 32"/>
                <a:gd name="T25" fmla="*/ 11 h 12"/>
                <a:gd name="T26" fmla="*/ 28 w 32"/>
                <a:gd name="T27" fmla="*/ 11 h 12"/>
                <a:gd name="T28" fmla="*/ 25 w 32"/>
                <a:gd name="T29" fmla="*/ 12 h 12"/>
                <a:gd name="T30" fmla="*/ 21 w 32"/>
                <a:gd name="T31" fmla="*/ 11 h 12"/>
                <a:gd name="T32" fmla="*/ 5 w 32"/>
                <a:gd name="T33" fmla="*/ 6 h 12"/>
                <a:gd name="T34" fmla="*/ 2 w 32"/>
                <a:gd name="T35" fmla="*/ 5 h 12"/>
                <a:gd name="T36" fmla="*/ 1 w 32"/>
                <a:gd name="T37" fmla="*/ 4 h 12"/>
                <a:gd name="T38" fmla="*/ 0 w 32"/>
                <a:gd name="T39" fmla="*/ 2 h 12"/>
                <a:gd name="T40" fmla="*/ 2 w 32"/>
                <a:gd name="T41" fmla="*/ 1 h 12"/>
                <a:gd name="T42" fmla="*/ 3 w 32"/>
                <a:gd name="T43" fmla="*/ 1 h 12"/>
                <a:gd name="T44" fmla="*/ 4 w 32"/>
                <a:gd name="T45" fmla="*/ 1 h 12"/>
                <a:gd name="T46" fmla="*/ 7 w 32"/>
                <a:gd name="T47" fmla="*/ 5 h 12"/>
                <a:gd name="T48" fmla="*/ 5 w 32"/>
                <a:gd name="T49" fmla="*/ 4 h 12"/>
                <a:gd name="T50" fmla="*/ 7 w 32"/>
                <a:gd name="T51"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12">
                  <a:moveTo>
                    <a:pt x="4" y="1"/>
                  </a:moveTo>
                  <a:cubicBezTo>
                    <a:pt x="4" y="0"/>
                    <a:pt x="4" y="0"/>
                    <a:pt x="6" y="0"/>
                  </a:cubicBezTo>
                  <a:cubicBezTo>
                    <a:pt x="8" y="1"/>
                    <a:pt x="10" y="2"/>
                    <a:pt x="13" y="2"/>
                  </a:cubicBezTo>
                  <a:cubicBezTo>
                    <a:pt x="16" y="3"/>
                    <a:pt x="19" y="4"/>
                    <a:pt x="21" y="5"/>
                  </a:cubicBezTo>
                  <a:cubicBezTo>
                    <a:pt x="22" y="5"/>
                    <a:pt x="22" y="5"/>
                    <a:pt x="23" y="5"/>
                  </a:cubicBezTo>
                  <a:cubicBezTo>
                    <a:pt x="24" y="6"/>
                    <a:pt x="26" y="5"/>
                    <a:pt x="27" y="5"/>
                  </a:cubicBezTo>
                  <a:cubicBezTo>
                    <a:pt x="29" y="4"/>
                    <a:pt x="30" y="5"/>
                    <a:pt x="30" y="6"/>
                  </a:cubicBezTo>
                  <a:cubicBezTo>
                    <a:pt x="30" y="7"/>
                    <a:pt x="30" y="8"/>
                    <a:pt x="30" y="8"/>
                  </a:cubicBezTo>
                  <a:cubicBezTo>
                    <a:pt x="30" y="8"/>
                    <a:pt x="30" y="8"/>
                    <a:pt x="30" y="9"/>
                  </a:cubicBezTo>
                  <a:cubicBezTo>
                    <a:pt x="31" y="9"/>
                    <a:pt x="31" y="9"/>
                    <a:pt x="31" y="9"/>
                  </a:cubicBezTo>
                  <a:cubicBezTo>
                    <a:pt x="31" y="10"/>
                    <a:pt x="32" y="10"/>
                    <a:pt x="31" y="10"/>
                  </a:cubicBezTo>
                  <a:cubicBezTo>
                    <a:pt x="31" y="11"/>
                    <a:pt x="31" y="11"/>
                    <a:pt x="30" y="11"/>
                  </a:cubicBezTo>
                  <a:cubicBezTo>
                    <a:pt x="30" y="11"/>
                    <a:pt x="29" y="11"/>
                    <a:pt x="28" y="11"/>
                  </a:cubicBezTo>
                  <a:cubicBezTo>
                    <a:pt x="28" y="11"/>
                    <a:pt x="28" y="11"/>
                    <a:pt x="28" y="11"/>
                  </a:cubicBezTo>
                  <a:cubicBezTo>
                    <a:pt x="27" y="12"/>
                    <a:pt x="26" y="12"/>
                    <a:pt x="25" y="12"/>
                  </a:cubicBezTo>
                  <a:cubicBezTo>
                    <a:pt x="24" y="11"/>
                    <a:pt x="23" y="11"/>
                    <a:pt x="21" y="11"/>
                  </a:cubicBezTo>
                  <a:cubicBezTo>
                    <a:pt x="16" y="10"/>
                    <a:pt x="10" y="9"/>
                    <a:pt x="5" y="6"/>
                  </a:cubicBezTo>
                  <a:cubicBezTo>
                    <a:pt x="4" y="6"/>
                    <a:pt x="3" y="5"/>
                    <a:pt x="2" y="5"/>
                  </a:cubicBezTo>
                  <a:cubicBezTo>
                    <a:pt x="1" y="4"/>
                    <a:pt x="1" y="4"/>
                    <a:pt x="1" y="4"/>
                  </a:cubicBezTo>
                  <a:cubicBezTo>
                    <a:pt x="0" y="3"/>
                    <a:pt x="0" y="3"/>
                    <a:pt x="0" y="2"/>
                  </a:cubicBezTo>
                  <a:cubicBezTo>
                    <a:pt x="1" y="2"/>
                    <a:pt x="1" y="1"/>
                    <a:pt x="2" y="1"/>
                  </a:cubicBezTo>
                  <a:cubicBezTo>
                    <a:pt x="2" y="1"/>
                    <a:pt x="2" y="1"/>
                    <a:pt x="3" y="1"/>
                  </a:cubicBezTo>
                  <a:cubicBezTo>
                    <a:pt x="3" y="1"/>
                    <a:pt x="3" y="1"/>
                    <a:pt x="4" y="1"/>
                  </a:cubicBezTo>
                  <a:close/>
                  <a:moveTo>
                    <a:pt x="7" y="5"/>
                  </a:moveTo>
                  <a:cubicBezTo>
                    <a:pt x="7" y="4"/>
                    <a:pt x="6" y="4"/>
                    <a:pt x="5" y="4"/>
                  </a:cubicBezTo>
                  <a:cubicBezTo>
                    <a:pt x="6" y="4"/>
                    <a:pt x="6" y="4"/>
                    <a:pt x="7" y="5"/>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4" name="Freeform 14"/>
            <p:cNvSpPr>
              <a:spLocks noEditPoints="1"/>
            </p:cNvSpPr>
            <p:nvPr/>
          </p:nvSpPr>
          <p:spPr bwMode="auto">
            <a:xfrm>
              <a:off x="2361" y="3518"/>
              <a:ext cx="22" cy="66"/>
            </a:xfrm>
            <a:custGeom>
              <a:avLst/>
              <a:gdLst>
                <a:gd name="T0" fmla="*/ 3 w 11"/>
                <a:gd name="T1" fmla="*/ 6 h 32"/>
                <a:gd name="T2" fmla="*/ 3 w 11"/>
                <a:gd name="T3" fmla="*/ 4 h 32"/>
                <a:gd name="T4" fmla="*/ 3 w 11"/>
                <a:gd name="T5" fmla="*/ 1 h 32"/>
                <a:gd name="T6" fmla="*/ 3 w 11"/>
                <a:gd name="T7" fmla="*/ 1 h 32"/>
                <a:gd name="T8" fmla="*/ 5 w 11"/>
                <a:gd name="T9" fmla="*/ 0 h 32"/>
                <a:gd name="T10" fmla="*/ 6 w 11"/>
                <a:gd name="T11" fmla="*/ 0 h 32"/>
                <a:gd name="T12" fmla="*/ 6 w 11"/>
                <a:gd name="T13" fmla="*/ 3 h 32"/>
                <a:gd name="T14" fmla="*/ 9 w 11"/>
                <a:gd name="T15" fmla="*/ 17 h 32"/>
                <a:gd name="T16" fmla="*/ 10 w 11"/>
                <a:gd name="T17" fmla="*/ 18 h 32"/>
                <a:gd name="T18" fmla="*/ 11 w 11"/>
                <a:gd name="T19" fmla="*/ 20 h 32"/>
                <a:gd name="T20" fmla="*/ 11 w 11"/>
                <a:gd name="T21" fmla="*/ 28 h 32"/>
                <a:gd name="T22" fmla="*/ 11 w 11"/>
                <a:gd name="T23" fmla="*/ 29 h 32"/>
                <a:gd name="T24" fmla="*/ 11 w 11"/>
                <a:gd name="T25" fmla="*/ 30 h 32"/>
                <a:gd name="T26" fmla="*/ 10 w 11"/>
                <a:gd name="T27" fmla="*/ 32 h 32"/>
                <a:gd name="T28" fmla="*/ 9 w 11"/>
                <a:gd name="T29" fmla="*/ 31 h 32"/>
                <a:gd name="T30" fmla="*/ 9 w 11"/>
                <a:gd name="T31" fmla="*/ 30 h 32"/>
                <a:gd name="T32" fmla="*/ 7 w 11"/>
                <a:gd name="T33" fmla="*/ 28 h 32"/>
                <a:gd name="T34" fmla="*/ 6 w 11"/>
                <a:gd name="T35" fmla="*/ 26 h 32"/>
                <a:gd name="T36" fmla="*/ 5 w 11"/>
                <a:gd name="T37" fmla="*/ 25 h 32"/>
                <a:gd name="T38" fmla="*/ 1 w 11"/>
                <a:gd name="T39" fmla="*/ 10 h 32"/>
                <a:gd name="T40" fmla="*/ 0 w 11"/>
                <a:gd name="T41" fmla="*/ 5 h 32"/>
                <a:gd name="T42" fmla="*/ 1 w 11"/>
                <a:gd name="T43" fmla="*/ 3 h 32"/>
                <a:gd name="T44" fmla="*/ 3 w 11"/>
                <a:gd name="T45" fmla="*/ 5 h 32"/>
                <a:gd name="T46" fmla="*/ 3 w 11"/>
                <a:gd name="T47" fmla="*/ 6 h 32"/>
                <a:gd name="T48" fmla="*/ 5 w 11"/>
                <a:gd name="T49" fmla="*/ 19 h 32"/>
                <a:gd name="T50" fmla="*/ 5 w 11"/>
                <a:gd name="T51" fmla="*/ 19 h 32"/>
                <a:gd name="T52" fmla="*/ 4 w 11"/>
                <a:gd name="T53" fmla="*/ 15 h 32"/>
                <a:gd name="T54" fmla="*/ 4 w 11"/>
                <a:gd name="T55" fmla="*/ 15 h 32"/>
                <a:gd name="T56" fmla="*/ 5 w 11"/>
                <a:gd name="T57" fmla="*/ 1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 h="32">
                  <a:moveTo>
                    <a:pt x="3" y="6"/>
                  </a:moveTo>
                  <a:cubicBezTo>
                    <a:pt x="3" y="5"/>
                    <a:pt x="3" y="5"/>
                    <a:pt x="3" y="4"/>
                  </a:cubicBezTo>
                  <a:cubicBezTo>
                    <a:pt x="3" y="3"/>
                    <a:pt x="3" y="2"/>
                    <a:pt x="3" y="1"/>
                  </a:cubicBezTo>
                  <a:cubicBezTo>
                    <a:pt x="3" y="1"/>
                    <a:pt x="3" y="1"/>
                    <a:pt x="3" y="1"/>
                  </a:cubicBezTo>
                  <a:cubicBezTo>
                    <a:pt x="4" y="0"/>
                    <a:pt x="4" y="0"/>
                    <a:pt x="5" y="0"/>
                  </a:cubicBezTo>
                  <a:cubicBezTo>
                    <a:pt x="5" y="0"/>
                    <a:pt x="5" y="0"/>
                    <a:pt x="6" y="0"/>
                  </a:cubicBezTo>
                  <a:cubicBezTo>
                    <a:pt x="6" y="1"/>
                    <a:pt x="6" y="2"/>
                    <a:pt x="6" y="3"/>
                  </a:cubicBezTo>
                  <a:cubicBezTo>
                    <a:pt x="7" y="7"/>
                    <a:pt x="8" y="12"/>
                    <a:pt x="9" y="17"/>
                  </a:cubicBezTo>
                  <a:cubicBezTo>
                    <a:pt x="9" y="18"/>
                    <a:pt x="9" y="18"/>
                    <a:pt x="10" y="18"/>
                  </a:cubicBezTo>
                  <a:cubicBezTo>
                    <a:pt x="10" y="19"/>
                    <a:pt x="10" y="19"/>
                    <a:pt x="11" y="20"/>
                  </a:cubicBezTo>
                  <a:cubicBezTo>
                    <a:pt x="11" y="23"/>
                    <a:pt x="11" y="25"/>
                    <a:pt x="11" y="28"/>
                  </a:cubicBezTo>
                  <a:cubicBezTo>
                    <a:pt x="11" y="28"/>
                    <a:pt x="11" y="29"/>
                    <a:pt x="11" y="29"/>
                  </a:cubicBezTo>
                  <a:cubicBezTo>
                    <a:pt x="11" y="30"/>
                    <a:pt x="11" y="30"/>
                    <a:pt x="11" y="30"/>
                  </a:cubicBezTo>
                  <a:cubicBezTo>
                    <a:pt x="11" y="31"/>
                    <a:pt x="11" y="32"/>
                    <a:pt x="10" y="32"/>
                  </a:cubicBezTo>
                  <a:cubicBezTo>
                    <a:pt x="10" y="32"/>
                    <a:pt x="9" y="32"/>
                    <a:pt x="9" y="31"/>
                  </a:cubicBezTo>
                  <a:cubicBezTo>
                    <a:pt x="9" y="31"/>
                    <a:pt x="9" y="31"/>
                    <a:pt x="9" y="30"/>
                  </a:cubicBezTo>
                  <a:cubicBezTo>
                    <a:pt x="8" y="30"/>
                    <a:pt x="8" y="29"/>
                    <a:pt x="7" y="28"/>
                  </a:cubicBezTo>
                  <a:cubicBezTo>
                    <a:pt x="7" y="27"/>
                    <a:pt x="7" y="27"/>
                    <a:pt x="6" y="26"/>
                  </a:cubicBezTo>
                  <a:cubicBezTo>
                    <a:pt x="6" y="26"/>
                    <a:pt x="6" y="26"/>
                    <a:pt x="5" y="25"/>
                  </a:cubicBezTo>
                  <a:cubicBezTo>
                    <a:pt x="3" y="20"/>
                    <a:pt x="1" y="15"/>
                    <a:pt x="1" y="10"/>
                  </a:cubicBezTo>
                  <a:cubicBezTo>
                    <a:pt x="0" y="8"/>
                    <a:pt x="0" y="7"/>
                    <a:pt x="0" y="5"/>
                  </a:cubicBezTo>
                  <a:cubicBezTo>
                    <a:pt x="0" y="4"/>
                    <a:pt x="0" y="4"/>
                    <a:pt x="1" y="3"/>
                  </a:cubicBezTo>
                  <a:cubicBezTo>
                    <a:pt x="2" y="3"/>
                    <a:pt x="2" y="4"/>
                    <a:pt x="3" y="5"/>
                  </a:cubicBezTo>
                  <a:cubicBezTo>
                    <a:pt x="3" y="5"/>
                    <a:pt x="3" y="5"/>
                    <a:pt x="3" y="6"/>
                  </a:cubicBezTo>
                  <a:close/>
                  <a:moveTo>
                    <a:pt x="5" y="19"/>
                  </a:moveTo>
                  <a:cubicBezTo>
                    <a:pt x="5" y="19"/>
                    <a:pt x="5" y="19"/>
                    <a:pt x="5" y="19"/>
                  </a:cubicBezTo>
                  <a:cubicBezTo>
                    <a:pt x="5" y="18"/>
                    <a:pt x="4" y="16"/>
                    <a:pt x="4" y="15"/>
                  </a:cubicBezTo>
                  <a:cubicBezTo>
                    <a:pt x="4" y="15"/>
                    <a:pt x="4" y="15"/>
                    <a:pt x="4" y="15"/>
                  </a:cubicBezTo>
                  <a:cubicBezTo>
                    <a:pt x="4" y="16"/>
                    <a:pt x="5" y="18"/>
                    <a:pt x="5" y="19"/>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5" name="Freeform 15"/>
            <p:cNvSpPr>
              <a:spLocks noEditPoints="1"/>
            </p:cNvSpPr>
            <p:nvPr/>
          </p:nvSpPr>
          <p:spPr bwMode="auto">
            <a:xfrm>
              <a:off x="2183" y="3811"/>
              <a:ext cx="60" cy="21"/>
            </a:xfrm>
            <a:custGeom>
              <a:avLst/>
              <a:gdLst>
                <a:gd name="T0" fmla="*/ 27 w 29"/>
                <a:gd name="T1" fmla="*/ 5 h 10"/>
                <a:gd name="T2" fmla="*/ 27 w 29"/>
                <a:gd name="T3" fmla="*/ 8 h 10"/>
                <a:gd name="T4" fmla="*/ 28 w 29"/>
                <a:gd name="T5" fmla="*/ 8 h 10"/>
                <a:gd name="T6" fmla="*/ 27 w 29"/>
                <a:gd name="T7" fmla="*/ 10 h 10"/>
                <a:gd name="T8" fmla="*/ 25 w 29"/>
                <a:gd name="T9" fmla="*/ 10 h 10"/>
                <a:gd name="T10" fmla="*/ 19 w 29"/>
                <a:gd name="T11" fmla="*/ 10 h 10"/>
                <a:gd name="T12" fmla="*/ 3 w 29"/>
                <a:gd name="T13" fmla="*/ 9 h 10"/>
                <a:gd name="T14" fmla="*/ 1 w 29"/>
                <a:gd name="T15" fmla="*/ 9 h 10"/>
                <a:gd name="T16" fmla="*/ 0 w 29"/>
                <a:gd name="T17" fmla="*/ 8 h 10"/>
                <a:gd name="T18" fmla="*/ 1 w 29"/>
                <a:gd name="T19" fmla="*/ 7 h 10"/>
                <a:gd name="T20" fmla="*/ 2 w 29"/>
                <a:gd name="T21" fmla="*/ 7 h 10"/>
                <a:gd name="T22" fmla="*/ 5 w 29"/>
                <a:gd name="T23" fmla="*/ 6 h 10"/>
                <a:gd name="T24" fmla="*/ 5 w 29"/>
                <a:gd name="T25" fmla="*/ 5 h 10"/>
                <a:gd name="T26" fmla="*/ 7 w 29"/>
                <a:gd name="T27" fmla="*/ 3 h 10"/>
                <a:gd name="T28" fmla="*/ 10 w 29"/>
                <a:gd name="T29" fmla="*/ 4 h 10"/>
                <a:gd name="T30" fmla="*/ 12 w 29"/>
                <a:gd name="T31" fmla="*/ 4 h 10"/>
                <a:gd name="T32" fmla="*/ 23 w 29"/>
                <a:gd name="T33" fmla="*/ 2 h 10"/>
                <a:gd name="T34" fmla="*/ 26 w 29"/>
                <a:gd name="T35" fmla="*/ 1 h 10"/>
                <a:gd name="T36" fmla="*/ 28 w 29"/>
                <a:gd name="T37" fmla="*/ 2 h 10"/>
                <a:gd name="T38" fmla="*/ 28 w 29"/>
                <a:gd name="T39" fmla="*/ 4 h 10"/>
                <a:gd name="T40" fmla="*/ 27 w 29"/>
                <a:gd name="T41" fmla="*/ 5 h 10"/>
                <a:gd name="T42" fmla="*/ 13 w 29"/>
                <a:gd name="T43" fmla="*/ 7 h 10"/>
                <a:gd name="T44" fmla="*/ 23 w 29"/>
                <a:gd name="T45" fmla="*/ 6 h 10"/>
                <a:gd name="T46" fmla="*/ 14 w 29"/>
                <a:gd name="T47" fmla="*/ 6 h 10"/>
                <a:gd name="T48" fmla="*/ 13 w 29"/>
                <a:gd name="T49"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9" h="10">
                  <a:moveTo>
                    <a:pt x="27" y="5"/>
                  </a:moveTo>
                  <a:cubicBezTo>
                    <a:pt x="28" y="6"/>
                    <a:pt x="28" y="7"/>
                    <a:pt x="27" y="8"/>
                  </a:cubicBezTo>
                  <a:cubicBezTo>
                    <a:pt x="27" y="8"/>
                    <a:pt x="28" y="8"/>
                    <a:pt x="28" y="8"/>
                  </a:cubicBezTo>
                  <a:cubicBezTo>
                    <a:pt x="28" y="9"/>
                    <a:pt x="28" y="10"/>
                    <a:pt x="27" y="10"/>
                  </a:cubicBezTo>
                  <a:cubicBezTo>
                    <a:pt x="27" y="10"/>
                    <a:pt x="26" y="10"/>
                    <a:pt x="25" y="10"/>
                  </a:cubicBezTo>
                  <a:cubicBezTo>
                    <a:pt x="23" y="10"/>
                    <a:pt x="21" y="10"/>
                    <a:pt x="19" y="10"/>
                  </a:cubicBezTo>
                  <a:cubicBezTo>
                    <a:pt x="13" y="10"/>
                    <a:pt x="8" y="10"/>
                    <a:pt x="3" y="9"/>
                  </a:cubicBezTo>
                  <a:cubicBezTo>
                    <a:pt x="2" y="9"/>
                    <a:pt x="2" y="9"/>
                    <a:pt x="1" y="9"/>
                  </a:cubicBezTo>
                  <a:cubicBezTo>
                    <a:pt x="1" y="9"/>
                    <a:pt x="0" y="9"/>
                    <a:pt x="0" y="8"/>
                  </a:cubicBezTo>
                  <a:cubicBezTo>
                    <a:pt x="0" y="8"/>
                    <a:pt x="1" y="7"/>
                    <a:pt x="1" y="7"/>
                  </a:cubicBezTo>
                  <a:cubicBezTo>
                    <a:pt x="2" y="7"/>
                    <a:pt x="2" y="7"/>
                    <a:pt x="2" y="7"/>
                  </a:cubicBezTo>
                  <a:cubicBezTo>
                    <a:pt x="3" y="7"/>
                    <a:pt x="4" y="7"/>
                    <a:pt x="5" y="6"/>
                  </a:cubicBezTo>
                  <a:cubicBezTo>
                    <a:pt x="5" y="5"/>
                    <a:pt x="5" y="5"/>
                    <a:pt x="5" y="5"/>
                  </a:cubicBezTo>
                  <a:cubicBezTo>
                    <a:pt x="5" y="4"/>
                    <a:pt x="6" y="3"/>
                    <a:pt x="7" y="3"/>
                  </a:cubicBezTo>
                  <a:cubicBezTo>
                    <a:pt x="8" y="3"/>
                    <a:pt x="9" y="3"/>
                    <a:pt x="10" y="4"/>
                  </a:cubicBezTo>
                  <a:cubicBezTo>
                    <a:pt x="10" y="4"/>
                    <a:pt x="11" y="4"/>
                    <a:pt x="12" y="4"/>
                  </a:cubicBezTo>
                  <a:cubicBezTo>
                    <a:pt x="16" y="3"/>
                    <a:pt x="19" y="2"/>
                    <a:pt x="23" y="2"/>
                  </a:cubicBezTo>
                  <a:cubicBezTo>
                    <a:pt x="24" y="1"/>
                    <a:pt x="25" y="1"/>
                    <a:pt x="26" y="1"/>
                  </a:cubicBezTo>
                  <a:cubicBezTo>
                    <a:pt x="27" y="0"/>
                    <a:pt x="28" y="1"/>
                    <a:pt x="28" y="2"/>
                  </a:cubicBezTo>
                  <a:cubicBezTo>
                    <a:pt x="29" y="2"/>
                    <a:pt x="29" y="4"/>
                    <a:pt x="28" y="4"/>
                  </a:cubicBezTo>
                  <a:cubicBezTo>
                    <a:pt x="28" y="5"/>
                    <a:pt x="28" y="5"/>
                    <a:pt x="27" y="5"/>
                  </a:cubicBezTo>
                  <a:close/>
                  <a:moveTo>
                    <a:pt x="13" y="7"/>
                  </a:moveTo>
                  <a:cubicBezTo>
                    <a:pt x="17" y="7"/>
                    <a:pt x="22" y="7"/>
                    <a:pt x="23" y="6"/>
                  </a:cubicBezTo>
                  <a:cubicBezTo>
                    <a:pt x="20" y="6"/>
                    <a:pt x="17" y="6"/>
                    <a:pt x="14" y="6"/>
                  </a:cubicBezTo>
                  <a:cubicBezTo>
                    <a:pt x="13" y="6"/>
                    <a:pt x="13" y="7"/>
                    <a:pt x="13" y="7"/>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grpSp>
      <p:sp>
        <p:nvSpPr>
          <p:cNvPr id="100" name="文本框 99"/>
          <p:cNvSpPr txBox="1"/>
          <p:nvPr/>
        </p:nvSpPr>
        <p:spPr>
          <a:xfrm>
            <a:off x="647700" y="1367790"/>
            <a:ext cx="10897235" cy="3415030"/>
          </a:xfrm>
          <a:prstGeom prst="rect">
            <a:avLst/>
          </a:prstGeom>
          <a:noFill/>
          <a:ln w="9525">
            <a:noFill/>
          </a:ln>
        </p:spPr>
        <p:txBody>
          <a:bodyPr wrap="square">
            <a:spAutoFit/>
          </a:bodyPr>
          <a:p>
            <a:pPr marL="200025" indent="-200025"/>
            <a:r>
              <a:rPr b="0">
                <a:latin typeface="宋体" panose="02010600030101010101" pitchFamily="2" charset="-122"/>
                <a:ea typeface="宋体" panose="02010600030101010101" pitchFamily="2" charset="-122"/>
                <a:cs typeface="宋体" panose="02010600030101010101" pitchFamily="2" charset="-122"/>
              </a:rPr>
              <a:t>[1]耿祥义,张跃平.《Java实用教程》. 清华大学出版社,2017年5月</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[2]Brown等.《Java编程指南（第二版）》. 电子工业出版社 ,2018年3月 </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[3]BruceEckel.《Java编程思想》. 机械工业出版社,2019年10月</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[4]孙一林,彭波.《Java数据库编程实例》. 清华大学出版社,2017年8月</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[5]FLANAGAN.《Java技术手册》. 中国电力出版社,2017年6月</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[6] David L.Anderson.Managing  Information Systems.清华大学出版社，2018：16</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[7]孙卫琴,李洪成.《Tomcat 与 Java Web 开发技术详解》.电子工业出版社,2019年6月</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[8]孙涌.《现代软件工程》.北京希望电子出版社,2019年8月</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[9]（美）额尔曼.（美）威多姆.数据库系统基础教程.清华大学出版社，2019：5</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[10]飞思科技产品研发中心.《Java应用开发详解》.电子工业出版社,2019年9月</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[11] 张晓东. MySOL数据库应用系统与实例[M].北京:人民邮电出版社,2019：179</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[12] 王家华．软件工程[M]，沈阳：东北大学出版社，2018：46.</a:t>
            </a:r>
            <a:endParaRPr b="0">
              <a:latin typeface="宋体" panose="02010600030101010101" pitchFamily="2" charset="-122"/>
              <a:ea typeface="宋体" panose="02010600030101010101" pitchFamily="2" charset="-122"/>
              <a:cs typeface="宋体" panose="02010600030101010101" pitchFamily="2" charset="-122"/>
            </a:endParaRPr>
          </a:p>
        </p:txBody>
      </p:sp>
      <p:sp>
        <p:nvSpPr>
          <p:cNvPr id="16" name="文本框 15"/>
          <p:cNvSpPr txBox="1"/>
          <p:nvPr/>
        </p:nvSpPr>
        <p:spPr>
          <a:xfrm>
            <a:off x="1861185" y="346710"/>
            <a:ext cx="5080000" cy="768350"/>
          </a:xfrm>
          <a:prstGeom prst="rect">
            <a:avLst/>
          </a:prstGeom>
          <a:noFill/>
          <a:ln w="9525">
            <a:noFill/>
          </a:ln>
        </p:spPr>
        <p:txBody>
          <a:bodyPr wrap="square">
            <a:spAutoFit/>
          </a:bodyPr>
          <a:p>
            <a:pPr indent="0"/>
            <a:r>
              <a:rPr lang="zh-CN" sz="4400" b="0">
                <a:ea typeface="宋体" panose="02010600030101010101" pitchFamily="2" charset="-122"/>
              </a:rPr>
              <a:t>参考文献</a:t>
            </a:r>
            <a:endParaRPr lang="zh-CN" altLang="en-US" sz="440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 2"/>
          <p:cNvGrpSpPr/>
          <p:nvPr/>
        </p:nvGrpSpPr>
        <p:grpSpPr>
          <a:xfrm>
            <a:off x="-1" y="2838627"/>
            <a:ext cx="12192000" cy="980661"/>
            <a:chOff x="71436" y="2838629"/>
            <a:chExt cx="12192000" cy="980661"/>
          </a:xfrm>
        </p:grpSpPr>
        <p:sp>
          <p:nvSpPr>
            <p:cNvPr id="5" name="矩形 4"/>
            <p:cNvSpPr/>
            <p:nvPr/>
          </p:nvSpPr>
          <p:spPr bwMode="auto">
            <a:xfrm>
              <a:off x="71436" y="2838629"/>
              <a:ext cx="3833779" cy="98066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黑体" panose="02010609060101010101" pitchFamily="49" charset="-122"/>
              </a:endParaRPr>
            </a:p>
          </p:txBody>
        </p:sp>
        <p:sp>
          <p:nvSpPr>
            <p:cNvPr id="6" name="矩形 5"/>
            <p:cNvSpPr/>
            <p:nvPr/>
          </p:nvSpPr>
          <p:spPr bwMode="auto">
            <a:xfrm>
              <a:off x="8286783" y="2838629"/>
              <a:ext cx="3976653" cy="98066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黑体" panose="02010609060101010101" pitchFamily="49" charset="-122"/>
              </a:endParaRPr>
            </a:p>
          </p:txBody>
        </p:sp>
      </p:grpSp>
      <p:sp>
        <p:nvSpPr>
          <p:cNvPr id="7" name="矩形 6"/>
          <p:cNvSpPr/>
          <p:nvPr/>
        </p:nvSpPr>
        <p:spPr>
          <a:xfrm>
            <a:off x="4089182" y="2774960"/>
            <a:ext cx="3879026" cy="1107996"/>
          </a:xfrm>
          <a:prstGeom prst="rect">
            <a:avLst/>
          </a:prstGeom>
          <a:noFill/>
        </p:spPr>
        <p:txBody>
          <a:bodyPr wrap="square">
            <a:spAutoFit/>
          </a:bodyPr>
          <a:lstStyle/>
          <a:p>
            <a:pPr algn="dist"/>
            <a:r>
              <a:rPr lang="zh-CN" altLang="en-US" sz="6600" b="1" dirty="0">
                <a:ln w="0"/>
                <a:solidFill>
                  <a:srgbClr val="C00000"/>
                </a:solidFill>
                <a:effectLst>
                  <a:reflection blurRad="6350" stA="53000" endA="300" endPos="35500" dir="5400000" sy="-90000" algn="bl" rotWithShape="0"/>
                </a:effectLst>
                <a:latin typeface="方正综艺简体" panose="02000000000000000000" pitchFamily="2" charset="-122"/>
                <a:ea typeface="方正综艺简体" panose="02000000000000000000" pitchFamily="2" charset="-122"/>
              </a:rPr>
              <a:t>感谢聆听</a:t>
            </a:r>
            <a:endParaRPr lang="zh-CN" altLang="en-US" sz="6600" b="1" dirty="0">
              <a:ln w="0"/>
              <a:solidFill>
                <a:srgbClr val="C00000"/>
              </a:solidFill>
              <a:effectLst>
                <a:reflection blurRad="6350" stA="53000" endA="300" endPos="35500" dir="5400000" sy="-90000" algn="bl" rotWithShape="0"/>
              </a:effectLst>
              <a:latin typeface="方正综艺简体" panose="02000000000000000000" pitchFamily="2" charset="-122"/>
              <a:ea typeface="方正综艺简体" panose="020000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858520" y="270828"/>
            <a:ext cx="5080000" cy="829945"/>
          </a:xfrm>
          <a:prstGeom prst="rect">
            <a:avLst/>
          </a:prstGeom>
          <a:noFill/>
          <a:ln w="9525">
            <a:noFill/>
          </a:ln>
        </p:spPr>
        <p:txBody>
          <a:bodyPr>
            <a:spAutoFit/>
          </a:bodyPr>
          <a:p>
            <a:pPr indent="0"/>
            <a:r>
              <a:rPr lang="zh-CN" sz="4800" b="1">
                <a:ea typeface="黑体" panose="02010609060101010101" pitchFamily="49" charset="-122"/>
              </a:rPr>
              <a:t>摘</a:t>
            </a:r>
            <a:r>
              <a:rPr lang="en-US" sz="4800" b="1">
                <a:latin typeface="黑体" panose="02010609060101010101" pitchFamily="49" charset="-122"/>
              </a:rPr>
              <a:t>  </a:t>
            </a:r>
            <a:r>
              <a:rPr lang="zh-CN" sz="4800" b="1">
                <a:ea typeface="黑体" panose="02010609060101010101" pitchFamily="49" charset="-122"/>
              </a:rPr>
              <a:t>要</a:t>
            </a:r>
            <a:endParaRPr lang="zh-CN" altLang="en-US" sz="4800"/>
          </a:p>
        </p:txBody>
      </p:sp>
      <p:sp>
        <p:nvSpPr>
          <p:cNvPr id="2" name="文本框 1"/>
          <p:cNvSpPr txBox="1"/>
          <p:nvPr/>
        </p:nvSpPr>
        <p:spPr>
          <a:xfrm>
            <a:off x="467360" y="1421130"/>
            <a:ext cx="11134725" cy="3784600"/>
          </a:xfrm>
          <a:prstGeom prst="rect">
            <a:avLst/>
          </a:prstGeom>
          <a:noFill/>
          <a:ln w="9525">
            <a:noFill/>
          </a:ln>
        </p:spPr>
        <p:txBody>
          <a:bodyPr wrap="square">
            <a:spAutoFit/>
          </a:bodyPr>
          <a:p>
            <a:pPr indent="304800"/>
            <a:r>
              <a:rPr sz="2400" b="0">
                <a:latin typeface="宋体" panose="02010600030101010101" pitchFamily="2" charset="-122"/>
                <a:ea typeface="宋体" panose="02010600030101010101" pitchFamily="2" charset="-122"/>
                <a:cs typeface="宋体" panose="02010600030101010101" pitchFamily="2" charset="-122"/>
              </a:rPr>
              <a:t>社会的发展和科学技术的进步，互联网技术越来越受欢迎。网络计算机的交易方式逐渐受到广大人民群众的喜爱，也逐渐进入了每个用户的使用。互联网具有便利性，速度快，效率高，成本低等优点。 因此，构建符合自己要求的操作系统是非常有意义的。</a:t>
            </a:r>
            <a:endParaRPr sz="2400" b="0">
              <a:latin typeface="宋体" panose="02010600030101010101" pitchFamily="2" charset="-122"/>
              <a:ea typeface="宋体" panose="02010600030101010101" pitchFamily="2" charset="-122"/>
              <a:cs typeface="宋体" panose="02010600030101010101" pitchFamily="2" charset="-122"/>
            </a:endParaRPr>
          </a:p>
          <a:p>
            <a:pPr indent="304800"/>
            <a:r>
              <a:rPr sz="2400" b="0">
                <a:latin typeface="宋体" panose="02010600030101010101" pitchFamily="2" charset="-122"/>
                <a:ea typeface="宋体" panose="02010600030101010101" pitchFamily="2" charset="-122"/>
                <a:cs typeface="宋体" panose="02010600030101010101" pitchFamily="2" charset="-122"/>
              </a:rPr>
              <a:t>本文从管理员、用户的功能要求出发，旅游管理系统中的功能模块主要是实现管理员；首页、个人中心、用户管理、旅游方案管理、旅游购买管理、系统管理，用户；首页、个人中心、旅游方案管理、旅游购买管理、我的收藏管理。前台首页；首页、旅游方案、旅游资讯、个人中心、后台管理等功能。经过认真细致的研究，精心准备和规划，最后测试成功，系统可以正常使用。分析功能调整与旅游管理系统实现的实际需求相结合，讨论了Java开发旅游管理系统的使用。</a:t>
            </a:r>
            <a:endParaRPr sz="2400" b="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100" name="文本框 99"/>
          <p:cNvSpPr txBox="1"/>
          <p:nvPr/>
        </p:nvSpPr>
        <p:spPr>
          <a:xfrm>
            <a:off x="274955" y="37782"/>
            <a:ext cx="5080000" cy="829945"/>
          </a:xfrm>
          <a:prstGeom prst="rect">
            <a:avLst/>
          </a:prstGeom>
          <a:noFill/>
          <a:ln w="9525">
            <a:noFill/>
          </a:ln>
        </p:spPr>
        <p:txBody>
          <a:bodyPr>
            <a:spAutoFit/>
          </a:bodyPr>
          <a:p>
            <a:pPr indent="0"/>
            <a:r>
              <a:rPr lang="zh-CN" sz="4800" b="1">
                <a:latin typeface="Times New Roman" panose="02020603050405020304" charset="0"/>
                <a:ea typeface="黑体" panose="02010609060101010101" pitchFamily="49" charset="-122"/>
              </a:rPr>
              <a:t>课题背景</a:t>
            </a:r>
            <a:endParaRPr lang="zh-CN" sz="4800" b="1">
              <a:latin typeface="Times New Roman" panose="02020603050405020304" charset="0"/>
              <a:ea typeface="黑体" panose="02010609060101010101" pitchFamily="49" charset="-122"/>
            </a:endParaRPr>
          </a:p>
        </p:txBody>
      </p:sp>
      <p:sp>
        <p:nvSpPr>
          <p:cNvPr id="3" name="文本框 2"/>
          <p:cNvSpPr txBox="1"/>
          <p:nvPr/>
        </p:nvSpPr>
        <p:spPr>
          <a:xfrm>
            <a:off x="274955" y="1189355"/>
            <a:ext cx="11416665" cy="4154170"/>
          </a:xfrm>
          <a:prstGeom prst="rect">
            <a:avLst/>
          </a:prstGeom>
          <a:noFill/>
          <a:ln w="9525">
            <a:noFill/>
          </a:ln>
        </p:spPr>
        <p:txBody>
          <a:bodyPr wrap="square">
            <a:spAutoFit/>
          </a:bodyPr>
          <a:p>
            <a:pPr indent="304800"/>
            <a:r>
              <a:rPr lang="zh-CN" sz="2400" b="0">
                <a:ea typeface="宋体" panose="02010600030101010101" pitchFamily="2" charset="-122"/>
              </a:rPr>
              <a:t>计算机的普及和互联网时代的到来使信息的发布和传播更加方便快捷。用户可以通过计算机上的浏览器访问多个应用系统，从中获取一些可以满足用户需求的管理系统。网站系统有时更像是一个大型“展示平台”，用户可以选择所需的信息进入系统查看首页、旅游方案、旅游资讯、个人中心、后台管理等。</a:t>
            </a:r>
            <a:endParaRPr lang="zh-CN" sz="2400" b="0">
              <a:ea typeface="宋体" panose="02010600030101010101" pitchFamily="2" charset="-122"/>
            </a:endParaRPr>
          </a:p>
          <a:p>
            <a:pPr indent="304800"/>
            <a:r>
              <a:rPr lang="zh-CN" sz="2400" b="0">
                <a:ea typeface="宋体" panose="02010600030101010101" pitchFamily="2" charset="-122"/>
              </a:rPr>
              <a:t>系统所要实现的功能分析，对于现在网络方便的管理，据数据调查显示，相比过去增长较快，用户通过网上登录的方式已经形成了一种依赖，不管需要什么信息内容，直接上网查找，参考比较大，对旅游管理系统的类型和特点的内容信息有了详细的了解，让用户更有针对性的选择。这也给用户带来非常大的方便，用户可以不用像传统的方式进行查看信息，这样不仅耽误自己的时间，而且比对过程比较单一，所以旅游管理系统的开发不仅仅是能满足用户的需求，还能提高管理员的工作效率，减少原有不必要的工作量。</a:t>
            </a:r>
            <a:endParaRPr lang="zh-CN" sz="2400" b="0">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551815" y="159702"/>
            <a:ext cx="5080000" cy="829945"/>
          </a:xfrm>
          <a:prstGeom prst="rect">
            <a:avLst/>
          </a:prstGeom>
          <a:noFill/>
          <a:ln w="9525">
            <a:noFill/>
          </a:ln>
        </p:spPr>
        <p:txBody>
          <a:bodyPr wrap="square">
            <a:spAutoFit/>
          </a:bodyPr>
          <a:p>
            <a:pPr indent="0"/>
            <a:r>
              <a:rPr lang="zh-CN" sz="4800" b="1">
                <a:latin typeface="Times New Roman" panose="02020603050405020304" charset="0"/>
                <a:ea typeface="黑体" panose="02010609060101010101" pitchFamily="49" charset="-122"/>
              </a:rPr>
              <a:t>研究内容</a:t>
            </a:r>
            <a:endParaRPr lang="zh-CN" sz="4800" b="1">
              <a:latin typeface="Times New Roman" panose="02020603050405020304" charset="0"/>
              <a:ea typeface="黑体" panose="02010609060101010101" pitchFamily="49" charset="-122"/>
            </a:endParaRPr>
          </a:p>
        </p:txBody>
      </p:sp>
      <p:sp>
        <p:nvSpPr>
          <p:cNvPr id="2" name="文本框 1"/>
          <p:cNvSpPr txBox="1"/>
          <p:nvPr/>
        </p:nvSpPr>
        <p:spPr>
          <a:xfrm>
            <a:off x="139700" y="1351915"/>
            <a:ext cx="11320145" cy="4523105"/>
          </a:xfrm>
          <a:prstGeom prst="rect">
            <a:avLst/>
          </a:prstGeom>
          <a:noFill/>
          <a:ln w="9525">
            <a:noFill/>
          </a:ln>
        </p:spPr>
        <p:txBody>
          <a:bodyPr wrap="square">
            <a:spAutoFit/>
          </a:bodyPr>
          <a:p>
            <a:pPr indent="304800"/>
            <a:r>
              <a:rPr sz="2400" b="0">
                <a:latin typeface="宋体" panose="02010600030101010101" pitchFamily="2" charset="-122"/>
                <a:ea typeface="宋体" panose="02010600030101010101" pitchFamily="2" charset="-122"/>
                <a:cs typeface="宋体" panose="02010600030101010101" pitchFamily="2" charset="-122"/>
              </a:rPr>
              <a:t>本旅游管理系统，使用的是比较成熟的Java技术和比较完善的MySQL数据库，将网络旅游管理系统可以更安全、技术性更强的满足网站所有信息的管理。</a:t>
            </a:r>
            <a:endParaRPr sz="2400" b="0">
              <a:latin typeface="宋体" panose="02010600030101010101" pitchFamily="2" charset="-122"/>
              <a:ea typeface="宋体" panose="02010600030101010101" pitchFamily="2" charset="-122"/>
              <a:cs typeface="宋体" panose="02010600030101010101" pitchFamily="2" charset="-122"/>
            </a:endParaRPr>
          </a:p>
          <a:p>
            <a:pPr indent="304800"/>
            <a:r>
              <a:rPr sz="2400" b="0">
                <a:latin typeface="宋体" panose="02010600030101010101" pitchFamily="2" charset="-122"/>
                <a:ea typeface="宋体" panose="02010600030101010101" pitchFamily="2" charset="-122"/>
                <a:cs typeface="宋体" panose="02010600030101010101" pitchFamily="2" charset="-122"/>
              </a:rPr>
              <a:t>旅游管理系统主要实现了管理员模块、用户模块二大部分。通过本旅游管理系统可以提高管理人员的工作效率，减少出错率，对于数据存储及查找有了更方便的操作。</a:t>
            </a:r>
            <a:endParaRPr sz="2400" b="0">
              <a:latin typeface="宋体" panose="02010600030101010101" pitchFamily="2" charset="-122"/>
              <a:ea typeface="宋体" panose="02010600030101010101" pitchFamily="2" charset="-122"/>
              <a:cs typeface="宋体" panose="02010600030101010101" pitchFamily="2" charset="-122"/>
            </a:endParaRPr>
          </a:p>
          <a:p>
            <a:pPr indent="304800"/>
            <a:r>
              <a:rPr sz="2400" b="0">
                <a:latin typeface="宋体" panose="02010600030101010101" pitchFamily="2" charset="-122"/>
                <a:ea typeface="宋体" panose="02010600030101010101" pitchFamily="2" charset="-122"/>
                <a:cs typeface="宋体" panose="02010600030101010101" pitchFamily="2" charset="-122"/>
              </a:rPr>
              <a:t>详细内容介绍，将在以下五章中详细阐述：</a:t>
            </a:r>
            <a:endParaRPr sz="2400" b="0">
              <a:latin typeface="宋体" panose="02010600030101010101" pitchFamily="2" charset="-122"/>
              <a:ea typeface="宋体" panose="02010600030101010101" pitchFamily="2" charset="-122"/>
              <a:cs typeface="宋体" panose="02010600030101010101" pitchFamily="2" charset="-122"/>
            </a:endParaRPr>
          </a:p>
          <a:p>
            <a:pPr indent="304800"/>
            <a:r>
              <a:rPr sz="2400" b="0">
                <a:latin typeface="宋体" panose="02010600030101010101" pitchFamily="2" charset="-122"/>
                <a:ea typeface="宋体" panose="02010600030101010101" pitchFamily="2" charset="-122"/>
                <a:cs typeface="宋体" panose="02010600030101010101" pitchFamily="2" charset="-122"/>
              </a:rPr>
              <a:t>第一章、绪论，介绍了研究课题选择的背景及意义、研究现状，简要介绍了本文的章节内容。</a:t>
            </a:r>
            <a:endParaRPr sz="2400" b="0">
              <a:latin typeface="宋体" panose="02010600030101010101" pitchFamily="2" charset="-122"/>
              <a:ea typeface="宋体" panose="02010600030101010101" pitchFamily="2" charset="-122"/>
              <a:cs typeface="宋体" panose="02010600030101010101" pitchFamily="2" charset="-122"/>
            </a:endParaRPr>
          </a:p>
          <a:p>
            <a:pPr indent="304800"/>
            <a:r>
              <a:rPr sz="2400" b="0">
                <a:latin typeface="宋体" panose="02010600030101010101" pitchFamily="2" charset="-122"/>
                <a:ea typeface="宋体" panose="02010600030101010101" pitchFamily="2" charset="-122"/>
                <a:cs typeface="宋体" panose="02010600030101010101" pitchFamily="2" charset="-122"/>
              </a:rPr>
              <a:t>第二章、引入技术知识，通过引入关键技术进行开发，向系统中涉及直观表达的技术知识。</a:t>
            </a:r>
            <a:endParaRPr sz="2400" b="0">
              <a:latin typeface="宋体" panose="02010600030101010101" pitchFamily="2" charset="-122"/>
              <a:ea typeface="宋体" panose="02010600030101010101" pitchFamily="2" charset="-122"/>
              <a:cs typeface="宋体" panose="02010600030101010101" pitchFamily="2" charset="-122"/>
            </a:endParaRPr>
          </a:p>
          <a:p>
            <a:pPr indent="304800"/>
            <a:r>
              <a:rPr sz="2400" b="0">
                <a:latin typeface="宋体" panose="02010600030101010101" pitchFamily="2" charset="-122"/>
                <a:ea typeface="宋体" panose="02010600030101010101" pitchFamily="2" charset="-122"/>
                <a:cs typeface="宋体" panose="02010600030101010101" pitchFamily="2" charset="-122"/>
              </a:rPr>
              <a:t>第三章、重点分析了系统的分析，从系统强大的供需市场出发，对系统开发的可行性，系统流程以及系统性能和功能进行了探讨。</a:t>
            </a:r>
            <a:endParaRPr sz="2400" b="0">
              <a:latin typeface="宋体" panose="02010600030101010101" pitchFamily="2" charset="-122"/>
              <a:ea typeface="宋体" panose="02010600030101010101" pitchFamily="2" charset="-122"/>
              <a:cs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系统分析</a:t>
            </a:r>
            <a:endParaRPr kumimoji="0"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7" name="文本框 86"/>
          <p:cNvSpPr txBox="1"/>
          <p:nvPr/>
        </p:nvSpPr>
        <p:spPr>
          <a:xfrm>
            <a:off x="275590" y="1073785"/>
            <a:ext cx="11641455" cy="4399915"/>
          </a:xfrm>
          <a:prstGeom prst="rect">
            <a:avLst/>
          </a:prstGeom>
          <a:noFill/>
          <a:ln>
            <a:noFill/>
          </a:ln>
        </p:spPr>
        <p:txBody>
          <a:bodyPr wrap="square">
            <a:spAutoFit/>
          </a:bodyPr>
          <a:lstStyle/>
          <a:p>
            <a:pPr algn="l" fontAlgn="auto">
              <a:spcBef>
                <a:spcPts val="0"/>
              </a:spcBef>
              <a:spcAft>
                <a:spcPts val="0"/>
              </a:spcAft>
              <a:defRPr/>
            </a:pPr>
            <a:r>
              <a:rPr lang="en-US" altLang="zh-CN" sz="2800" dirty="0">
                <a:solidFill>
                  <a:srgbClr val="C00000"/>
                </a:solidFill>
                <a:latin typeface="宋体" panose="02010600030101010101" pitchFamily="2" charset="-122"/>
                <a:ea typeface="宋体" panose="02010600030101010101" pitchFamily="2" charset="-122"/>
              </a:rPr>
              <a:t>   </a:t>
            </a:r>
            <a:r>
              <a:rPr lang="zh-CN" altLang="en-US" sz="2800" dirty="0">
                <a:solidFill>
                  <a:srgbClr val="C00000"/>
                </a:solidFill>
                <a:latin typeface="宋体" panose="02010600030101010101" pitchFamily="2" charset="-122"/>
                <a:ea typeface="宋体" panose="02010600030101010101" pitchFamily="2" charset="-122"/>
              </a:rPr>
              <a:t>任何一个项目在开发研究前，都需要对研发系统本身的需求做一个认真的分析，市场的调研是不可忽视的，从实际场景中确定使用人员的功能需求，从而明确目标，对整个系统的开发有一个更加准确的定位，在这个章节，需要对系统的性能分析，业务流程分析，和数据等进行分析，旅游管理系统的整体界面简单，功能完善。</a:t>
            </a:r>
            <a:endParaRPr lang="zh-CN" altLang="en-US" sz="2800"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800" dirty="0">
                <a:solidFill>
                  <a:srgbClr val="C00000"/>
                </a:solidFill>
                <a:latin typeface="宋体" panose="02010600030101010101" pitchFamily="2" charset="-122"/>
                <a:ea typeface="宋体" panose="02010600030101010101" pitchFamily="2" charset="-122"/>
              </a:rPr>
              <a:t>系统的可行性是分析和讨论发达的需求能达到什么样的要求。开发的系统平台是否符合之前的要求。只有在预先评估系统的开发中，才能在系统开发和实施之前完成需求。如果您不具备开发一个功能不合格的系统的可行性，那就是开发失败。开发系统是否有用，可以完成之前讨论过的需求，以下分析了旅游管理系统的实际需求。</a:t>
            </a:r>
            <a:endParaRPr lang="zh-CN" altLang="en-US" sz="2800"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reeform 5"/>
          <p:cNvSpPr>
            <a:spLocks noEditPoints="1"/>
          </p:cNvSpPr>
          <p:nvPr/>
        </p:nvSpPr>
        <p:spPr bwMode="auto">
          <a:xfrm>
            <a:off x="1163638" y="2495550"/>
            <a:ext cx="1852612" cy="2238375"/>
          </a:xfrm>
          <a:custGeom>
            <a:avLst/>
            <a:gdLst>
              <a:gd name="T0" fmla="*/ 274 w 803"/>
              <a:gd name="T1" fmla="*/ 26 h 970"/>
              <a:gd name="T2" fmla="*/ 283 w 803"/>
              <a:gd name="T3" fmla="*/ 124 h 970"/>
              <a:gd name="T4" fmla="*/ 691 w 803"/>
              <a:gd name="T5" fmla="*/ 335 h 970"/>
              <a:gd name="T6" fmla="*/ 138 w 803"/>
              <a:gd name="T7" fmla="*/ 195 h 970"/>
              <a:gd name="T8" fmla="*/ 129 w 803"/>
              <a:gd name="T9" fmla="*/ 205 h 970"/>
              <a:gd name="T10" fmla="*/ 741 w 803"/>
              <a:gd name="T11" fmla="*/ 497 h 970"/>
              <a:gd name="T12" fmla="*/ 783 w 803"/>
              <a:gd name="T13" fmla="*/ 529 h 970"/>
              <a:gd name="T14" fmla="*/ 45 w 803"/>
              <a:gd name="T15" fmla="*/ 374 h 970"/>
              <a:gd name="T16" fmla="*/ 452 w 803"/>
              <a:gd name="T17" fmla="*/ 114 h 970"/>
              <a:gd name="T18" fmla="*/ 494 w 803"/>
              <a:gd name="T19" fmla="*/ 9 h 970"/>
              <a:gd name="T20" fmla="*/ 643 w 803"/>
              <a:gd name="T21" fmla="*/ 197 h 970"/>
              <a:gd name="T22" fmla="*/ 619 w 803"/>
              <a:gd name="T23" fmla="*/ 199 h 970"/>
              <a:gd name="T24" fmla="*/ 206 w 803"/>
              <a:gd name="T25" fmla="*/ 295 h 970"/>
              <a:gd name="T26" fmla="*/ 176 w 803"/>
              <a:gd name="T27" fmla="*/ 404 h 970"/>
              <a:gd name="T28" fmla="*/ 160 w 803"/>
              <a:gd name="T29" fmla="*/ 450 h 970"/>
              <a:gd name="T30" fmla="*/ 242 w 803"/>
              <a:gd name="T31" fmla="*/ 896 h 970"/>
              <a:gd name="T32" fmla="*/ 255 w 803"/>
              <a:gd name="T33" fmla="*/ 677 h 970"/>
              <a:gd name="T34" fmla="*/ 340 w 803"/>
              <a:gd name="T35" fmla="*/ 469 h 970"/>
              <a:gd name="T36" fmla="*/ 343 w 803"/>
              <a:gd name="T37" fmla="*/ 443 h 970"/>
              <a:gd name="T38" fmla="*/ 638 w 803"/>
              <a:gd name="T39" fmla="*/ 375 h 970"/>
              <a:gd name="T40" fmla="*/ 434 w 803"/>
              <a:gd name="T41" fmla="*/ 436 h 970"/>
              <a:gd name="T42" fmla="*/ 359 w 803"/>
              <a:gd name="T43" fmla="*/ 406 h 970"/>
              <a:gd name="T44" fmla="*/ 361 w 803"/>
              <a:gd name="T45" fmla="*/ 543 h 970"/>
              <a:gd name="T46" fmla="*/ 342 w 803"/>
              <a:gd name="T47" fmla="*/ 667 h 970"/>
              <a:gd name="T48" fmla="*/ 368 w 803"/>
              <a:gd name="T49" fmla="*/ 569 h 970"/>
              <a:gd name="T50" fmla="*/ 374 w 803"/>
              <a:gd name="T51" fmla="*/ 567 h 970"/>
              <a:gd name="T52" fmla="*/ 415 w 803"/>
              <a:gd name="T53" fmla="*/ 499 h 970"/>
              <a:gd name="T54" fmla="*/ 381 w 803"/>
              <a:gd name="T55" fmla="*/ 521 h 970"/>
              <a:gd name="T56" fmla="*/ 394 w 803"/>
              <a:gd name="T57" fmla="*/ 489 h 970"/>
              <a:gd name="T58" fmla="*/ 430 w 803"/>
              <a:gd name="T59" fmla="*/ 445 h 970"/>
              <a:gd name="T60" fmla="*/ 432 w 803"/>
              <a:gd name="T61" fmla="*/ 455 h 970"/>
              <a:gd name="T62" fmla="*/ 405 w 803"/>
              <a:gd name="T63" fmla="*/ 464 h 970"/>
              <a:gd name="T64" fmla="*/ 354 w 803"/>
              <a:gd name="T65" fmla="*/ 423 h 970"/>
              <a:gd name="T66" fmla="*/ 361 w 803"/>
              <a:gd name="T67" fmla="*/ 409 h 970"/>
              <a:gd name="T68" fmla="*/ 373 w 803"/>
              <a:gd name="T69" fmla="*/ 414 h 970"/>
              <a:gd name="T70" fmla="*/ 373 w 803"/>
              <a:gd name="T71" fmla="*/ 418 h 970"/>
              <a:gd name="T72" fmla="*/ 362 w 803"/>
              <a:gd name="T73" fmla="*/ 563 h 970"/>
              <a:gd name="T74" fmla="*/ 360 w 803"/>
              <a:gd name="T75" fmla="*/ 509 h 970"/>
              <a:gd name="T76" fmla="*/ 383 w 803"/>
              <a:gd name="T77" fmla="*/ 527 h 970"/>
              <a:gd name="T78" fmla="*/ 389 w 803"/>
              <a:gd name="T79" fmla="*/ 516 h 970"/>
              <a:gd name="T80" fmla="*/ 346 w 803"/>
              <a:gd name="T81" fmla="*/ 910 h 970"/>
              <a:gd name="T82" fmla="*/ 371 w 803"/>
              <a:gd name="T83" fmla="*/ 411 h 970"/>
              <a:gd name="T84" fmla="*/ 627 w 803"/>
              <a:gd name="T85" fmla="*/ 349 h 970"/>
              <a:gd name="T86" fmla="*/ 284 w 803"/>
              <a:gd name="T87" fmla="*/ 201 h 970"/>
              <a:gd name="T88" fmla="*/ 183 w 803"/>
              <a:gd name="T89" fmla="*/ 300 h 970"/>
              <a:gd name="T90" fmla="*/ 262 w 803"/>
              <a:gd name="T91" fmla="*/ 238 h 970"/>
              <a:gd name="T92" fmla="*/ 590 w 803"/>
              <a:gd name="T93" fmla="*/ 342 h 970"/>
              <a:gd name="T94" fmla="*/ 513 w 803"/>
              <a:gd name="T95" fmla="*/ 622 h 970"/>
              <a:gd name="T96" fmla="*/ 283 w 803"/>
              <a:gd name="T97" fmla="*/ 749 h 970"/>
              <a:gd name="T98" fmla="*/ 330 w 803"/>
              <a:gd name="T99" fmla="*/ 769 h 970"/>
              <a:gd name="T100" fmla="*/ 244 w 803"/>
              <a:gd name="T101" fmla="*/ 760 h 970"/>
              <a:gd name="T102" fmla="*/ 318 w 803"/>
              <a:gd name="T103" fmla="*/ 796 h 970"/>
              <a:gd name="T104" fmla="*/ 229 w 803"/>
              <a:gd name="T105" fmla="*/ 793 h 970"/>
              <a:gd name="T106" fmla="*/ 294 w 803"/>
              <a:gd name="T107" fmla="*/ 850 h 970"/>
              <a:gd name="T108" fmla="*/ 249 w 803"/>
              <a:gd name="T109" fmla="*/ 857 h 970"/>
              <a:gd name="T110" fmla="*/ 322 w 803"/>
              <a:gd name="T111" fmla="*/ 870 h 970"/>
              <a:gd name="T112" fmla="*/ 408 w 803"/>
              <a:gd name="T113" fmla="*/ 818 h 970"/>
              <a:gd name="T114" fmla="*/ 482 w 803"/>
              <a:gd name="T115" fmla="*/ 675 h 970"/>
              <a:gd name="T116" fmla="*/ 612 w 803"/>
              <a:gd name="T117" fmla="*/ 535 h 970"/>
              <a:gd name="T118" fmla="*/ 286 w 803"/>
              <a:gd name="T119" fmla="*/ 723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3" h="970">
                <a:moveTo>
                  <a:pt x="283" y="124"/>
                </a:moveTo>
                <a:cubicBezTo>
                  <a:pt x="285" y="129"/>
                  <a:pt x="289" y="137"/>
                  <a:pt x="293" y="136"/>
                </a:cubicBezTo>
                <a:cubicBezTo>
                  <a:pt x="297" y="135"/>
                  <a:pt x="295" y="124"/>
                  <a:pt x="295" y="122"/>
                </a:cubicBezTo>
                <a:cubicBezTo>
                  <a:pt x="294" y="116"/>
                  <a:pt x="293" y="111"/>
                  <a:pt x="292" y="107"/>
                </a:cubicBezTo>
                <a:cubicBezTo>
                  <a:pt x="284" y="77"/>
                  <a:pt x="279" y="54"/>
                  <a:pt x="274" y="26"/>
                </a:cubicBezTo>
                <a:cubicBezTo>
                  <a:pt x="273" y="21"/>
                  <a:pt x="272" y="12"/>
                  <a:pt x="269" y="10"/>
                </a:cubicBezTo>
                <a:cubicBezTo>
                  <a:pt x="265" y="5"/>
                  <a:pt x="253" y="10"/>
                  <a:pt x="246" y="12"/>
                </a:cubicBezTo>
                <a:cubicBezTo>
                  <a:pt x="244" y="14"/>
                  <a:pt x="244" y="17"/>
                  <a:pt x="242" y="19"/>
                </a:cubicBezTo>
                <a:cubicBezTo>
                  <a:pt x="247" y="35"/>
                  <a:pt x="255" y="54"/>
                  <a:pt x="263" y="72"/>
                </a:cubicBezTo>
                <a:cubicBezTo>
                  <a:pt x="272" y="92"/>
                  <a:pt x="276" y="109"/>
                  <a:pt x="283" y="124"/>
                </a:cubicBezTo>
                <a:close/>
                <a:moveTo>
                  <a:pt x="795" y="300"/>
                </a:moveTo>
                <a:cubicBezTo>
                  <a:pt x="790" y="298"/>
                  <a:pt x="778" y="303"/>
                  <a:pt x="771" y="306"/>
                </a:cubicBezTo>
                <a:cubicBezTo>
                  <a:pt x="762" y="309"/>
                  <a:pt x="754" y="312"/>
                  <a:pt x="746" y="315"/>
                </a:cubicBezTo>
                <a:cubicBezTo>
                  <a:pt x="726" y="323"/>
                  <a:pt x="711" y="322"/>
                  <a:pt x="697" y="330"/>
                </a:cubicBezTo>
                <a:cubicBezTo>
                  <a:pt x="692" y="333"/>
                  <a:pt x="691" y="334"/>
                  <a:pt x="691" y="335"/>
                </a:cubicBezTo>
                <a:cubicBezTo>
                  <a:pt x="694" y="343"/>
                  <a:pt x="710" y="340"/>
                  <a:pt x="717" y="339"/>
                </a:cubicBezTo>
                <a:cubicBezTo>
                  <a:pt x="745" y="334"/>
                  <a:pt x="775" y="331"/>
                  <a:pt x="801" y="328"/>
                </a:cubicBezTo>
                <a:cubicBezTo>
                  <a:pt x="803" y="321"/>
                  <a:pt x="803" y="304"/>
                  <a:pt x="795" y="300"/>
                </a:cubicBezTo>
                <a:close/>
                <a:moveTo>
                  <a:pt x="149" y="205"/>
                </a:moveTo>
                <a:cubicBezTo>
                  <a:pt x="145" y="202"/>
                  <a:pt x="141" y="198"/>
                  <a:pt x="138" y="195"/>
                </a:cubicBezTo>
                <a:cubicBezTo>
                  <a:pt x="121" y="182"/>
                  <a:pt x="107" y="170"/>
                  <a:pt x="91" y="156"/>
                </a:cubicBezTo>
                <a:cubicBezTo>
                  <a:pt x="87" y="152"/>
                  <a:pt x="73" y="136"/>
                  <a:pt x="67" y="138"/>
                </a:cubicBezTo>
                <a:cubicBezTo>
                  <a:pt x="63" y="139"/>
                  <a:pt x="53" y="149"/>
                  <a:pt x="53" y="154"/>
                </a:cubicBezTo>
                <a:cubicBezTo>
                  <a:pt x="53" y="160"/>
                  <a:pt x="61" y="163"/>
                  <a:pt x="66" y="166"/>
                </a:cubicBezTo>
                <a:cubicBezTo>
                  <a:pt x="87" y="180"/>
                  <a:pt x="110" y="192"/>
                  <a:pt x="129" y="205"/>
                </a:cubicBezTo>
                <a:cubicBezTo>
                  <a:pt x="137" y="211"/>
                  <a:pt x="146" y="218"/>
                  <a:pt x="156" y="218"/>
                </a:cubicBezTo>
                <a:cubicBezTo>
                  <a:pt x="158" y="213"/>
                  <a:pt x="152" y="209"/>
                  <a:pt x="149" y="205"/>
                </a:cubicBezTo>
                <a:close/>
                <a:moveTo>
                  <a:pt x="789" y="506"/>
                </a:moveTo>
                <a:cubicBezTo>
                  <a:pt x="785" y="501"/>
                  <a:pt x="773" y="501"/>
                  <a:pt x="766" y="500"/>
                </a:cubicBezTo>
                <a:cubicBezTo>
                  <a:pt x="757" y="499"/>
                  <a:pt x="749" y="498"/>
                  <a:pt x="741" y="497"/>
                </a:cubicBezTo>
                <a:cubicBezTo>
                  <a:pt x="724" y="495"/>
                  <a:pt x="707" y="489"/>
                  <a:pt x="691" y="490"/>
                </a:cubicBezTo>
                <a:cubicBezTo>
                  <a:pt x="690" y="491"/>
                  <a:pt x="690" y="492"/>
                  <a:pt x="690" y="492"/>
                </a:cubicBezTo>
                <a:cubicBezTo>
                  <a:pt x="694" y="500"/>
                  <a:pt x="703" y="502"/>
                  <a:pt x="711" y="505"/>
                </a:cubicBezTo>
                <a:cubicBezTo>
                  <a:pt x="728" y="510"/>
                  <a:pt x="742" y="515"/>
                  <a:pt x="759" y="522"/>
                </a:cubicBezTo>
                <a:cubicBezTo>
                  <a:pt x="764" y="523"/>
                  <a:pt x="779" y="531"/>
                  <a:pt x="783" y="529"/>
                </a:cubicBezTo>
                <a:cubicBezTo>
                  <a:pt x="788" y="527"/>
                  <a:pt x="793" y="511"/>
                  <a:pt x="789" y="506"/>
                </a:cubicBezTo>
                <a:close/>
                <a:moveTo>
                  <a:pt x="87" y="363"/>
                </a:moveTo>
                <a:cubicBezTo>
                  <a:pt x="60" y="359"/>
                  <a:pt x="30" y="355"/>
                  <a:pt x="6" y="350"/>
                </a:cubicBezTo>
                <a:cubicBezTo>
                  <a:pt x="0" y="354"/>
                  <a:pt x="1" y="364"/>
                  <a:pt x="1" y="370"/>
                </a:cubicBezTo>
                <a:cubicBezTo>
                  <a:pt x="7" y="377"/>
                  <a:pt x="31" y="375"/>
                  <a:pt x="45" y="374"/>
                </a:cubicBezTo>
                <a:cubicBezTo>
                  <a:pt x="62" y="373"/>
                  <a:pt x="78" y="374"/>
                  <a:pt x="91" y="375"/>
                </a:cubicBezTo>
                <a:cubicBezTo>
                  <a:pt x="98" y="375"/>
                  <a:pt x="105" y="375"/>
                  <a:pt x="109" y="371"/>
                </a:cubicBezTo>
                <a:cubicBezTo>
                  <a:pt x="105" y="365"/>
                  <a:pt x="95" y="364"/>
                  <a:pt x="87" y="363"/>
                </a:cubicBezTo>
                <a:close/>
                <a:moveTo>
                  <a:pt x="459" y="68"/>
                </a:moveTo>
                <a:cubicBezTo>
                  <a:pt x="458" y="84"/>
                  <a:pt x="453" y="99"/>
                  <a:pt x="452" y="114"/>
                </a:cubicBezTo>
                <a:cubicBezTo>
                  <a:pt x="452" y="119"/>
                  <a:pt x="451" y="128"/>
                  <a:pt x="455" y="131"/>
                </a:cubicBezTo>
                <a:cubicBezTo>
                  <a:pt x="461" y="130"/>
                  <a:pt x="462" y="123"/>
                  <a:pt x="464" y="119"/>
                </a:cubicBezTo>
                <a:cubicBezTo>
                  <a:pt x="466" y="114"/>
                  <a:pt x="467" y="108"/>
                  <a:pt x="468" y="103"/>
                </a:cubicBezTo>
                <a:cubicBezTo>
                  <a:pt x="475" y="77"/>
                  <a:pt x="482" y="51"/>
                  <a:pt x="490" y="25"/>
                </a:cubicBezTo>
                <a:cubicBezTo>
                  <a:pt x="491" y="20"/>
                  <a:pt x="495" y="12"/>
                  <a:pt x="494" y="9"/>
                </a:cubicBezTo>
                <a:cubicBezTo>
                  <a:pt x="492" y="1"/>
                  <a:pt x="477" y="2"/>
                  <a:pt x="471" y="0"/>
                </a:cubicBezTo>
                <a:cubicBezTo>
                  <a:pt x="463" y="4"/>
                  <a:pt x="464" y="11"/>
                  <a:pt x="463" y="20"/>
                </a:cubicBezTo>
                <a:cubicBezTo>
                  <a:pt x="461" y="36"/>
                  <a:pt x="460" y="53"/>
                  <a:pt x="459" y="68"/>
                </a:cubicBezTo>
                <a:close/>
                <a:moveTo>
                  <a:pt x="630" y="207"/>
                </a:moveTo>
                <a:cubicBezTo>
                  <a:pt x="634" y="204"/>
                  <a:pt x="639" y="200"/>
                  <a:pt x="643" y="197"/>
                </a:cubicBezTo>
                <a:cubicBezTo>
                  <a:pt x="663" y="179"/>
                  <a:pt x="685" y="162"/>
                  <a:pt x="707" y="146"/>
                </a:cubicBezTo>
                <a:cubicBezTo>
                  <a:pt x="711" y="143"/>
                  <a:pt x="717" y="140"/>
                  <a:pt x="718" y="135"/>
                </a:cubicBezTo>
                <a:cubicBezTo>
                  <a:pt x="716" y="125"/>
                  <a:pt x="704" y="111"/>
                  <a:pt x="696" y="118"/>
                </a:cubicBezTo>
                <a:cubicBezTo>
                  <a:pt x="680" y="131"/>
                  <a:pt x="667" y="149"/>
                  <a:pt x="653" y="165"/>
                </a:cubicBezTo>
                <a:cubicBezTo>
                  <a:pt x="642" y="177"/>
                  <a:pt x="629" y="187"/>
                  <a:pt x="619" y="199"/>
                </a:cubicBezTo>
                <a:cubicBezTo>
                  <a:pt x="617" y="203"/>
                  <a:pt x="612" y="208"/>
                  <a:pt x="614" y="213"/>
                </a:cubicBezTo>
                <a:cubicBezTo>
                  <a:pt x="620" y="214"/>
                  <a:pt x="626" y="210"/>
                  <a:pt x="630" y="207"/>
                </a:cubicBezTo>
                <a:close/>
                <a:moveTo>
                  <a:pt x="176" y="404"/>
                </a:moveTo>
                <a:cubicBezTo>
                  <a:pt x="179" y="362"/>
                  <a:pt x="190" y="325"/>
                  <a:pt x="208" y="294"/>
                </a:cubicBezTo>
                <a:cubicBezTo>
                  <a:pt x="206" y="295"/>
                  <a:pt x="206" y="295"/>
                  <a:pt x="206" y="295"/>
                </a:cubicBezTo>
                <a:cubicBezTo>
                  <a:pt x="192" y="316"/>
                  <a:pt x="181" y="339"/>
                  <a:pt x="176" y="366"/>
                </a:cubicBezTo>
                <a:cubicBezTo>
                  <a:pt x="171" y="392"/>
                  <a:pt x="169" y="420"/>
                  <a:pt x="171" y="451"/>
                </a:cubicBezTo>
                <a:cubicBezTo>
                  <a:pt x="176" y="515"/>
                  <a:pt x="205" y="573"/>
                  <a:pt x="237" y="618"/>
                </a:cubicBezTo>
                <a:cubicBezTo>
                  <a:pt x="215" y="563"/>
                  <a:pt x="181" y="513"/>
                  <a:pt x="175" y="447"/>
                </a:cubicBezTo>
                <a:cubicBezTo>
                  <a:pt x="174" y="433"/>
                  <a:pt x="176" y="418"/>
                  <a:pt x="176" y="404"/>
                </a:cubicBezTo>
                <a:close/>
                <a:moveTo>
                  <a:pt x="176" y="330"/>
                </a:moveTo>
                <a:cubicBezTo>
                  <a:pt x="168" y="343"/>
                  <a:pt x="162" y="363"/>
                  <a:pt x="158" y="382"/>
                </a:cubicBezTo>
                <a:cubicBezTo>
                  <a:pt x="152" y="410"/>
                  <a:pt x="154" y="441"/>
                  <a:pt x="159" y="475"/>
                </a:cubicBezTo>
                <a:cubicBezTo>
                  <a:pt x="161" y="492"/>
                  <a:pt x="164" y="511"/>
                  <a:pt x="174" y="526"/>
                </a:cubicBezTo>
                <a:cubicBezTo>
                  <a:pt x="168" y="503"/>
                  <a:pt x="157" y="470"/>
                  <a:pt x="160" y="450"/>
                </a:cubicBezTo>
                <a:cubicBezTo>
                  <a:pt x="156" y="403"/>
                  <a:pt x="165" y="366"/>
                  <a:pt x="176" y="330"/>
                </a:cubicBezTo>
                <a:close/>
                <a:moveTo>
                  <a:pt x="244" y="889"/>
                </a:moveTo>
                <a:cubicBezTo>
                  <a:pt x="242" y="888"/>
                  <a:pt x="240" y="885"/>
                  <a:pt x="240" y="889"/>
                </a:cubicBezTo>
                <a:cubicBezTo>
                  <a:pt x="240" y="890"/>
                  <a:pt x="244" y="888"/>
                  <a:pt x="245" y="891"/>
                </a:cubicBezTo>
                <a:cubicBezTo>
                  <a:pt x="245" y="893"/>
                  <a:pt x="242" y="894"/>
                  <a:pt x="242" y="896"/>
                </a:cubicBezTo>
                <a:cubicBezTo>
                  <a:pt x="283" y="900"/>
                  <a:pt x="310" y="925"/>
                  <a:pt x="339" y="947"/>
                </a:cubicBezTo>
                <a:cubicBezTo>
                  <a:pt x="314" y="917"/>
                  <a:pt x="286" y="892"/>
                  <a:pt x="244" y="889"/>
                </a:cubicBezTo>
                <a:close/>
                <a:moveTo>
                  <a:pt x="249" y="651"/>
                </a:moveTo>
                <a:cubicBezTo>
                  <a:pt x="246" y="643"/>
                  <a:pt x="243" y="636"/>
                  <a:pt x="239" y="632"/>
                </a:cubicBezTo>
                <a:cubicBezTo>
                  <a:pt x="242" y="648"/>
                  <a:pt x="256" y="661"/>
                  <a:pt x="255" y="677"/>
                </a:cubicBezTo>
                <a:cubicBezTo>
                  <a:pt x="259" y="672"/>
                  <a:pt x="253" y="659"/>
                  <a:pt x="249" y="651"/>
                </a:cubicBezTo>
                <a:close/>
                <a:moveTo>
                  <a:pt x="343" y="443"/>
                </a:moveTo>
                <a:cubicBezTo>
                  <a:pt x="343" y="443"/>
                  <a:pt x="343" y="444"/>
                  <a:pt x="343" y="444"/>
                </a:cubicBezTo>
                <a:cubicBezTo>
                  <a:pt x="344" y="444"/>
                  <a:pt x="344" y="444"/>
                  <a:pt x="343" y="443"/>
                </a:cubicBezTo>
                <a:close/>
                <a:moveTo>
                  <a:pt x="340" y="469"/>
                </a:moveTo>
                <a:cubicBezTo>
                  <a:pt x="340" y="466"/>
                  <a:pt x="341" y="463"/>
                  <a:pt x="341" y="460"/>
                </a:cubicBezTo>
                <a:cubicBezTo>
                  <a:pt x="338" y="492"/>
                  <a:pt x="359" y="536"/>
                  <a:pt x="357" y="568"/>
                </a:cubicBezTo>
                <a:cubicBezTo>
                  <a:pt x="359" y="548"/>
                  <a:pt x="355" y="528"/>
                  <a:pt x="348" y="506"/>
                </a:cubicBezTo>
                <a:cubicBezTo>
                  <a:pt x="340" y="483"/>
                  <a:pt x="343" y="462"/>
                  <a:pt x="343" y="444"/>
                </a:cubicBezTo>
                <a:cubicBezTo>
                  <a:pt x="343" y="444"/>
                  <a:pt x="343" y="444"/>
                  <a:pt x="343" y="443"/>
                </a:cubicBezTo>
                <a:cubicBezTo>
                  <a:pt x="344" y="442"/>
                  <a:pt x="343" y="441"/>
                  <a:pt x="344" y="442"/>
                </a:cubicBezTo>
                <a:cubicBezTo>
                  <a:pt x="343" y="431"/>
                  <a:pt x="349" y="418"/>
                  <a:pt x="353" y="409"/>
                </a:cubicBezTo>
                <a:cubicBezTo>
                  <a:pt x="343" y="426"/>
                  <a:pt x="339" y="447"/>
                  <a:pt x="340" y="469"/>
                </a:cubicBezTo>
                <a:close/>
                <a:moveTo>
                  <a:pt x="636" y="486"/>
                </a:moveTo>
                <a:cubicBezTo>
                  <a:pt x="648" y="457"/>
                  <a:pt x="651" y="412"/>
                  <a:pt x="638" y="375"/>
                </a:cubicBezTo>
                <a:cubicBezTo>
                  <a:pt x="644" y="416"/>
                  <a:pt x="645" y="454"/>
                  <a:pt x="636" y="486"/>
                </a:cubicBezTo>
                <a:close/>
                <a:moveTo>
                  <a:pt x="396" y="538"/>
                </a:moveTo>
                <a:cubicBezTo>
                  <a:pt x="402" y="528"/>
                  <a:pt x="410" y="519"/>
                  <a:pt x="415" y="508"/>
                </a:cubicBezTo>
                <a:cubicBezTo>
                  <a:pt x="423" y="493"/>
                  <a:pt x="429" y="475"/>
                  <a:pt x="433" y="456"/>
                </a:cubicBezTo>
                <a:cubicBezTo>
                  <a:pt x="434" y="451"/>
                  <a:pt x="437" y="441"/>
                  <a:pt x="434" y="436"/>
                </a:cubicBezTo>
                <a:cubicBezTo>
                  <a:pt x="429" y="427"/>
                  <a:pt x="417" y="440"/>
                  <a:pt x="414" y="444"/>
                </a:cubicBezTo>
                <a:cubicBezTo>
                  <a:pt x="403" y="459"/>
                  <a:pt x="395" y="476"/>
                  <a:pt x="386" y="489"/>
                </a:cubicBezTo>
                <a:cubicBezTo>
                  <a:pt x="384" y="479"/>
                  <a:pt x="385" y="468"/>
                  <a:pt x="384" y="457"/>
                </a:cubicBezTo>
                <a:cubicBezTo>
                  <a:pt x="383" y="439"/>
                  <a:pt x="378" y="412"/>
                  <a:pt x="367" y="405"/>
                </a:cubicBezTo>
                <a:cubicBezTo>
                  <a:pt x="364" y="405"/>
                  <a:pt x="361" y="406"/>
                  <a:pt x="359" y="406"/>
                </a:cubicBezTo>
                <a:cubicBezTo>
                  <a:pt x="352" y="411"/>
                  <a:pt x="348" y="421"/>
                  <a:pt x="346" y="430"/>
                </a:cubicBezTo>
                <a:cubicBezTo>
                  <a:pt x="344" y="448"/>
                  <a:pt x="343" y="472"/>
                  <a:pt x="345" y="493"/>
                </a:cubicBezTo>
                <a:cubicBezTo>
                  <a:pt x="347" y="499"/>
                  <a:pt x="347" y="499"/>
                  <a:pt x="347" y="499"/>
                </a:cubicBezTo>
                <a:cubicBezTo>
                  <a:pt x="347" y="494"/>
                  <a:pt x="345" y="487"/>
                  <a:pt x="346" y="483"/>
                </a:cubicBezTo>
                <a:cubicBezTo>
                  <a:pt x="346" y="504"/>
                  <a:pt x="362" y="522"/>
                  <a:pt x="361" y="543"/>
                </a:cubicBezTo>
                <a:cubicBezTo>
                  <a:pt x="359" y="535"/>
                  <a:pt x="357" y="522"/>
                  <a:pt x="353" y="514"/>
                </a:cubicBezTo>
                <a:cubicBezTo>
                  <a:pt x="359" y="535"/>
                  <a:pt x="361" y="556"/>
                  <a:pt x="360" y="574"/>
                </a:cubicBezTo>
                <a:cubicBezTo>
                  <a:pt x="356" y="578"/>
                  <a:pt x="352" y="582"/>
                  <a:pt x="348" y="587"/>
                </a:cubicBezTo>
                <a:cubicBezTo>
                  <a:pt x="353" y="585"/>
                  <a:pt x="356" y="579"/>
                  <a:pt x="360" y="578"/>
                </a:cubicBezTo>
                <a:cubicBezTo>
                  <a:pt x="356" y="609"/>
                  <a:pt x="349" y="640"/>
                  <a:pt x="342" y="667"/>
                </a:cubicBezTo>
                <a:cubicBezTo>
                  <a:pt x="352" y="639"/>
                  <a:pt x="359" y="608"/>
                  <a:pt x="362" y="575"/>
                </a:cubicBezTo>
                <a:cubicBezTo>
                  <a:pt x="362" y="610"/>
                  <a:pt x="351" y="642"/>
                  <a:pt x="343" y="670"/>
                </a:cubicBezTo>
                <a:cubicBezTo>
                  <a:pt x="349" y="655"/>
                  <a:pt x="352" y="639"/>
                  <a:pt x="358" y="624"/>
                </a:cubicBezTo>
                <a:cubicBezTo>
                  <a:pt x="353" y="648"/>
                  <a:pt x="344" y="670"/>
                  <a:pt x="334" y="692"/>
                </a:cubicBezTo>
                <a:cubicBezTo>
                  <a:pt x="356" y="658"/>
                  <a:pt x="366" y="616"/>
                  <a:pt x="368" y="569"/>
                </a:cubicBezTo>
                <a:cubicBezTo>
                  <a:pt x="386" y="551"/>
                  <a:pt x="398" y="526"/>
                  <a:pt x="409" y="506"/>
                </a:cubicBezTo>
                <a:cubicBezTo>
                  <a:pt x="401" y="523"/>
                  <a:pt x="391" y="542"/>
                  <a:pt x="380" y="557"/>
                </a:cubicBezTo>
                <a:cubicBezTo>
                  <a:pt x="379" y="559"/>
                  <a:pt x="374" y="563"/>
                  <a:pt x="376" y="562"/>
                </a:cubicBezTo>
                <a:cubicBezTo>
                  <a:pt x="377" y="562"/>
                  <a:pt x="377" y="561"/>
                  <a:pt x="378" y="561"/>
                </a:cubicBezTo>
                <a:cubicBezTo>
                  <a:pt x="378" y="564"/>
                  <a:pt x="375" y="565"/>
                  <a:pt x="374" y="567"/>
                </a:cubicBezTo>
                <a:cubicBezTo>
                  <a:pt x="382" y="559"/>
                  <a:pt x="389" y="549"/>
                  <a:pt x="396" y="538"/>
                </a:cubicBezTo>
                <a:close/>
                <a:moveTo>
                  <a:pt x="413" y="500"/>
                </a:moveTo>
                <a:cubicBezTo>
                  <a:pt x="418" y="488"/>
                  <a:pt x="423" y="474"/>
                  <a:pt x="426" y="460"/>
                </a:cubicBezTo>
                <a:cubicBezTo>
                  <a:pt x="427" y="455"/>
                  <a:pt x="427" y="450"/>
                  <a:pt x="430" y="446"/>
                </a:cubicBezTo>
                <a:cubicBezTo>
                  <a:pt x="426" y="463"/>
                  <a:pt x="423" y="484"/>
                  <a:pt x="415" y="499"/>
                </a:cubicBezTo>
                <a:cubicBezTo>
                  <a:pt x="415" y="499"/>
                  <a:pt x="414" y="502"/>
                  <a:pt x="413" y="500"/>
                </a:cubicBezTo>
                <a:close/>
                <a:moveTo>
                  <a:pt x="384" y="522"/>
                </a:moveTo>
                <a:cubicBezTo>
                  <a:pt x="377" y="523"/>
                  <a:pt x="373" y="516"/>
                  <a:pt x="380" y="515"/>
                </a:cubicBezTo>
                <a:cubicBezTo>
                  <a:pt x="381" y="517"/>
                  <a:pt x="379" y="517"/>
                  <a:pt x="379" y="519"/>
                </a:cubicBezTo>
                <a:cubicBezTo>
                  <a:pt x="379" y="521"/>
                  <a:pt x="380" y="520"/>
                  <a:pt x="381" y="521"/>
                </a:cubicBezTo>
                <a:cubicBezTo>
                  <a:pt x="383" y="520"/>
                  <a:pt x="382" y="519"/>
                  <a:pt x="383" y="517"/>
                </a:cubicBezTo>
                <a:cubicBezTo>
                  <a:pt x="383" y="516"/>
                  <a:pt x="384" y="517"/>
                  <a:pt x="385" y="516"/>
                </a:cubicBezTo>
                <a:cubicBezTo>
                  <a:pt x="385" y="519"/>
                  <a:pt x="384" y="520"/>
                  <a:pt x="384" y="522"/>
                </a:cubicBezTo>
                <a:close/>
                <a:moveTo>
                  <a:pt x="388" y="500"/>
                </a:moveTo>
                <a:cubicBezTo>
                  <a:pt x="389" y="495"/>
                  <a:pt x="393" y="493"/>
                  <a:pt x="394" y="489"/>
                </a:cubicBezTo>
                <a:cubicBezTo>
                  <a:pt x="394" y="491"/>
                  <a:pt x="391" y="497"/>
                  <a:pt x="388" y="500"/>
                </a:cubicBezTo>
                <a:close/>
                <a:moveTo>
                  <a:pt x="389" y="496"/>
                </a:moveTo>
                <a:cubicBezTo>
                  <a:pt x="394" y="484"/>
                  <a:pt x="404" y="468"/>
                  <a:pt x="413" y="454"/>
                </a:cubicBezTo>
                <a:cubicBezTo>
                  <a:pt x="416" y="448"/>
                  <a:pt x="422" y="441"/>
                  <a:pt x="429" y="438"/>
                </a:cubicBezTo>
                <a:cubicBezTo>
                  <a:pt x="431" y="439"/>
                  <a:pt x="430" y="443"/>
                  <a:pt x="430" y="445"/>
                </a:cubicBezTo>
                <a:cubicBezTo>
                  <a:pt x="426" y="445"/>
                  <a:pt x="430" y="442"/>
                  <a:pt x="428" y="439"/>
                </a:cubicBezTo>
                <a:cubicBezTo>
                  <a:pt x="410" y="455"/>
                  <a:pt x="401" y="477"/>
                  <a:pt x="389" y="496"/>
                </a:cubicBezTo>
                <a:close/>
                <a:moveTo>
                  <a:pt x="415" y="445"/>
                </a:moveTo>
                <a:cubicBezTo>
                  <a:pt x="418" y="441"/>
                  <a:pt x="423" y="434"/>
                  <a:pt x="431" y="434"/>
                </a:cubicBezTo>
                <a:cubicBezTo>
                  <a:pt x="436" y="440"/>
                  <a:pt x="434" y="448"/>
                  <a:pt x="432" y="455"/>
                </a:cubicBezTo>
                <a:cubicBezTo>
                  <a:pt x="429" y="474"/>
                  <a:pt x="421" y="493"/>
                  <a:pt x="413" y="509"/>
                </a:cubicBezTo>
                <a:cubicBezTo>
                  <a:pt x="412" y="510"/>
                  <a:pt x="412" y="509"/>
                  <a:pt x="413" y="508"/>
                </a:cubicBezTo>
                <a:cubicBezTo>
                  <a:pt x="420" y="493"/>
                  <a:pt x="427" y="473"/>
                  <a:pt x="431" y="454"/>
                </a:cubicBezTo>
                <a:cubicBezTo>
                  <a:pt x="432" y="448"/>
                  <a:pt x="436" y="439"/>
                  <a:pt x="428" y="435"/>
                </a:cubicBezTo>
                <a:cubicBezTo>
                  <a:pt x="417" y="441"/>
                  <a:pt x="411" y="453"/>
                  <a:pt x="405" y="464"/>
                </a:cubicBezTo>
                <a:cubicBezTo>
                  <a:pt x="399" y="474"/>
                  <a:pt x="392" y="484"/>
                  <a:pt x="386" y="495"/>
                </a:cubicBezTo>
                <a:cubicBezTo>
                  <a:pt x="394" y="478"/>
                  <a:pt x="403" y="461"/>
                  <a:pt x="415" y="445"/>
                </a:cubicBezTo>
                <a:close/>
                <a:moveTo>
                  <a:pt x="355" y="423"/>
                </a:moveTo>
                <a:cubicBezTo>
                  <a:pt x="350" y="438"/>
                  <a:pt x="350" y="455"/>
                  <a:pt x="348" y="472"/>
                </a:cubicBezTo>
                <a:cubicBezTo>
                  <a:pt x="348" y="456"/>
                  <a:pt x="350" y="437"/>
                  <a:pt x="354" y="423"/>
                </a:cubicBezTo>
                <a:cubicBezTo>
                  <a:pt x="355" y="422"/>
                  <a:pt x="355" y="423"/>
                  <a:pt x="355" y="423"/>
                </a:cubicBezTo>
                <a:close/>
                <a:moveTo>
                  <a:pt x="359" y="413"/>
                </a:moveTo>
                <a:cubicBezTo>
                  <a:pt x="359" y="415"/>
                  <a:pt x="357" y="418"/>
                  <a:pt x="356" y="419"/>
                </a:cubicBezTo>
                <a:cubicBezTo>
                  <a:pt x="355" y="418"/>
                  <a:pt x="357" y="415"/>
                  <a:pt x="359" y="413"/>
                </a:cubicBezTo>
                <a:close/>
                <a:moveTo>
                  <a:pt x="361" y="409"/>
                </a:moveTo>
                <a:cubicBezTo>
                  <a:pt x="352" y="413"/>
                  <a:pt x="351" y="428"/>
                  <a:pt x="349" y="437"/>
                </a:cubicBezTo>
                <a:cubicBezTo>
                  <a:pt x="347" y="449"/>
                  <a:pt x="346" y="459"/>
                  <a:pt x="346" y="469"/>
                </a:cubicBezTo>
                <a:cubicBezTo>
                  <a:pt x="344" y="460"/>
                  <a:pt x="346" y="451"/>
                  <a:pt x="347" y="442"/>
                </a:cubicBezTo>
                <a:cubicBezTo>
                  <a:pt x="349" y="428"/>
                  <a:pt x="351" y="415"/>
                  <a:pt x="361" y="406"/>
                </a:cubicBezTo>
                <a:cubicBezTo>
                  <a:pt x="367" y="406"/>
                  <a:pt x="371" y="408"/>
                  <a:pt x="373" y="414"/>
                </a:cubicBezTo>
                <a:cubicBezTo>
                  <a:pt x="372" y="414"/>
                  <a:pt x="373" y="411"/>
                  <a:pt x="371" y="411"/>
                </a:cubicBezTo>
                <a:cubicBezTo>
                  <a:pt x="370" y="413"/>
                  <a:pt x="373" y="414"/>
                  <a:pt x="374" y="415"/>
                </a:cubicBezTo>
                <a:cubicBezTo>
                  <a:pt x="380" y="438"/>
                  <a:pt x="382" y="462"/>
                  <a:pt x="384" y="482"/>
                </a:cubicBezTo>
                <a:cubicBezTo>
                  <a:pt x="384" y="487"/>
                  <a:pt x="386" y="493"/>
                  <a:pt x="383" y="496"/>
                </a:cubicBezTo>
                <a:cubicBezTo>
                  <a:pt x="381" y="474"/>
                  <a:pt x="380" y="441"/>
                  <a:pt x="373" y="418"/>
                </a:cubicBezTo>
                <a:cubicBezTo>
                  <a:pt x="371" y="413"/>
                  <a:pt x="368" y="407"/>
                  <a:pt x="361" y="409"/>
                </a:cubicBezTo>
                <a:close/>
                <a:moveTo>
                  <a:pt x="371" y="419"/>
                </a:moveTo>
                <a:cubicBezTo>
                  <a:pt x="369" y="419"/>
                  <a:pt x="369" y="415"/>
                  <a:pt x="368" y="414"/>
                </a:cubicBezTo>
                <a:cubicBezTo>
                  <a:pt x="370" y="415"/>
                  <a:pt x="370" y="417"/>
                  <a:pt x="371" y="419"/>
                </a:cubicBezTo>
                <a:close/>
                <a:moveTo>
                  <a:pt x="362" y="563"/>
                </a:moveTo>
                <a:cubicBezTo>
                  <a:pt x="363" y="563"/>
                  <a:pt x="363" y="569"/>
                  <a:pt x="362" y="571"/>
                </a:cubicBezTo>
                <a:cubicBezTo>
                  <a:pt x="360" y="569"/>
                  <a:pt x="363" y="566"/>
                  <a:pt x="362" y="563"/>
                </a:cubicBezTo>
                <a:close/>
                <a:moveTo>
                  <a:pt x="368" y="564"/>
                </a:moveTo>
                <a:cubicBezTo>
                  <a:pt x="367" y="553"/>
                  <a:pt x="368" y="540"/>
                  <a:pt x="366" y="528"/>
                </a:cubicBezTo>
                <a:cubicBezTo>
                  <a:pt x="365" y="521"/>
                  <a:pt x="361" y="515"/>
                  <a:pt x="360" y="509"/>
                </a:cubicBezTo>
                <a:cubicBezTo>
                  <a:pt x="350" y="477"/>
                  <a:pt x="356" y="448"/>
                  <a:pt x="363" y="424"/>
                </a:cubicBezTo>
                <a:cubicBezTo>
                  <a:pt x="369" y="447"/>
                  <a:pt x="371" y="478"/>
                  <a:pt x="375" y="503"/>
                </a:cubicBezTo>
                <a:cubicBezTo>
                  <a:pt x="375" y="509"/>
                  <a:pt x="374" y="514"/>
                  <a:pt x="372" y="519"/>
                </a:cubicBezTo>
                <a:cubicBezTo>
                  <a:pt x="373" y="521"/>
                  <a:pt x="371" y="526"/>
                  <a:pt x="376" y="526"/>
                </a:cubicBezTo>
                <a:cubicBezTo>
                  <a:pt x="377" y="527"/>
                  <a:pt x="381" y="526"/>
                  <a:pt x="383" y="527"/>
                </a:cubicBezTo>
                <a:cubicBezTo>
                  <a:pt x="379" y="525"/>
                  <a:pt x="376" y="522"/>
                  <a:pt x="374" y="520"/>
                </a:cubicBezTo>
                <a:cubicBezTo>
                  <a:pt x="376" y="520"/>
                  <a:pt x="380" y="523"/>
                  <a:pt x="384" y="524"/>
                </a:cubicBezTo>
                <a:cubicBezTo>
                  <a:pt x="386" y="523"/>
                  <a:pt x="386" y="521"/>
                  <a:pt x="387" y="519"/>
                </a:cubicBezTo>
                <a:cubicBezTo>
                  <a:pt x="389" y="521"/>
                  <a:pt x="386" y="524"/>
                  <a:pt x="384" y="526"/>
                </a:cubicBezTo>
                <a:cubicBezTo>
                  <a:pt x="390" y="525"/>
                  <a:pt x="388" y="520"/>
                  <a:pt x="389" y="516"/>
                </a:cubicBezTo>
                <a:cubicBezTo>
                  <a:pt x="399" y="497"/>
                  <a:pt x="409" y="475"/>
                  <a:pt x="421" y="459"/>
                </a:cubicBezTo>
                <a:cubicBezTo>
                  <a:pt x="411" y="499"/>
                  <a:pt x="392" y="535"/>
                  <a:pt x="368" y="564"/>
                </a:cubicBezTo>
                <a:close/>
                <a:moveTo>
                  <a:pt x="344" y="907"/>
                </a:moveTo>
                <a:cubicBezTo>
                  <a:pt x="333" y="911"/>
                  <a:pt x="322" y="911"/>
                  <a:pt x="311" y="911"/>
                </a:cubicBezTo>
                <a:cubicBezTo>
                  <a:pt x="319" y="915"/>
                  <a:pt x="335" y="913"/>
                  <a:pt x="346" y="910"/>
                </a:cubicBezTo>
                <a:cubicBezTo>
                  <a:pt x="349" y="909"/>
                  <a:pt x="355" y="907"/>
                  <a:pt x="356" y="904"/>
                </a:cubicBezTo>
                <a:cubicBezTo>
                  <a:pt x="352" y="908"/>
                  <a:pt x="343" y="910"/>
                  <a:pt x="339" y="910"/>
                </a:cubicBezTo>
                <a:cubicBezTo>
                  <a:pt x="340" y="908"/>
                  <a:pt x="345" y="910"/>
                  <a:pt x="344" y="907"/>
                </a:cubicBezTo>
                <a:close/>
                <a:moveTo>
                  <a:pt x="366" y="408"/>
                </a:moveTo>
                <a:cubicBezTo>
                  <a:pt x="368" y="408"/>
                  <a:pt x="369" y="410"/>
                  <a:pt x="371" y="411"/>
                </a:cubicBezTo>
                <a:cubicBezTo>
                  <a:pt x="370" y="409"/>
                  <a:pt x="367" y="407"/>
                  <a:pt x="366" y="408"/>
                </a:cubicBezTo>
                <a:close/>
                <a:moveTo>
                  <a:pt x="360" y="970"/>
                </a:moveTo>
                <a:cubicBezTo>
                  <a:pt x="356" y="965"/>
                  <a:pt x="351" y="958"/>
                  <a:pt x="347" y="956"/>
                </a:cubicBezTo>
                <a:cubicBezTo>
                  <a:pt x="352" y="960"/>
                  <a:pt x="353" y="969"/>
                  <a:pt x="360" y="970"/>
                </a:cubicBezTo>
                <a:close/>
                <a:moveTo>
                  <a:pt x="627" y="349"/>
                </a:moveTo>
                <a:cubicBezTo>
                  <a:pt x="618" y="314"/>
                  <a:pt x="597" y="287"/>
                  <a:pt x="577" y="265"/>
                </a:cubicBezTo>
                <a:cubicBezTo>
                  <a:pt x="513" y="198"/>
                  <a:pt x="414" y="163"/>
                  <a:pt x="292" y="197"/>
                </a:cubicBezTo>
                <a:cubicBezTo>
                  <a:pt x="328" y="180"/>
                  <a:pt x="375" y="181"/>
                  <a:pt x="410" y="182"/>
                </a:cubicBezTo>
                <a:cubicBezTo>
                  <a:pt x="368" y="172"/>
                  <a:pt x="291" y="182"/>
                  <a:pt x="255" y="211"/>
                </a:cubicBezTo>
                <a:cubicBezTo>
                  <a:pt x="264" y="207"/>
                  <a:pt x="273" y="201"/>
                  <a:pt x="284" y="201"/>
                </a:cubicBezTo>
                <a:cubicBezTo>
                  <a:pt x="245" y="220"/>
                  <a:pt x="218" y="249"/>
                  <a:pt x="194" y="276"/>
                </a:cubicBezTo>
                <a:cubicBezTo>
                  <a:pt x="205" y="259"/>
                  <a:pt x="218" y="245"/>
                  <a:pt x="232" y="232"/>
                </a:cubicBezTo>
                <a:cubicBezTo>
                  <a:pt x="209" y="247"/>
                  <a:pt x="194" y="270"/>
                  <a:pt x="182" y="291"/>
                </a:cubicBezTo>
                <a:cubicBezTo>
                  <a:pt x="184" y="289"/>
                  <a:pt x="187" y="285"/>
                  <a:pt x="190" y="286"/>
                </a:cubicBezTo>
                <a:cubicBezTo>
                  <a:pt x="189" y="291"/>
                  <a:pt x="183" y="294"/>
                  <a:pt x="183" y="300"/>
                </a:cubicBezTo>
                <a:cubicBezTo>
                  <a:pt x="190" y="293"/>
                  <a:pt x="195" y="282"/>
                  <a:pt x="203" y="274"/>
                </a:cubicBezTo>
                <a:cubicBezTo>
                  <a:pt x="195" y="287"/>
                  <a:pt x="186" y="299"/>
                  <a:pt x="182" y="314"/>
                </a:cubicBezTo>
                <a:cubicBezTo>
                  <a:pt x="200" y="287"/>
                  <a:pt x="218" y="256"/>
                  <a:pt x="252" y="237"/>
                </a:cubicBezTo>
                <a:cubicBezTo>
                  <a:pt x="240" y="247"/>
                  <a:pt x="230" y="261"/>
                  <a:pt x="223" y="273"/>
                </a:cubicBezTo>
                <a:cubicBezTo>
                  <a:pt x="234" y="262"/>
                  <a:pt x="246" y="249"/>
                  <a:pt x="262" y="238"/>
                </a:cubicBezTo>
                <a:cubicBezTo>
                  <a:pt x="277" y="228"/>
                  <a:pt x="298" y="220"/>
                  <a:pt x="318" y="215"/>
                </a:cubicBezTo>
                <a:cubicBezTo>
                  <a:pt x="339" y="209"/>
                  <a:pt x="364" y="205"/>
                  <a:pt x="385" y="210"/>
                </a:cubicBezTo>
                <a:cubicBezTo>
                  <a:pt x="387" y="210"/>
                  <a:pt x="389" y="212"/>
                  <a:pt x="391" y="212"/>
                </a:cubicBezTo>
                <a:cubicBezTo>
                  <a:pt x="397" y="213"/>
                  <a:pt x="403" y="212"/>
                  <a:pt x="408" y="212"/>
                </a:cubicBezTo>
                <a:cubicBezTo>
                  <a:pt x="489" y="220"/>
                  <a:pt x="549" y="270"/>
                  <a:pt x="590" y="342"/>
                </a:cubicBezTo>
                <a:cubicBezTo>
                  <a:pt x="593" y="341"/>
                  <a:pt x="590" y="338"/>
                  <a:pt x="592" y="338"/>
                </a:cubicBezTo>
                <a:cubicBezTo>
                  <a:pt x="597" y="344"/>
                  <a:pt x="600" y="352"/>
                  <a:pt x="603" y="360"/>
                </a:cubicBezTo>
                <a:cubicBezTo>
                  <a:pt x="618" y="408"/>
                  <a:pt x="617" y="461"/>
                  <a:pt x="603" y="496"/>
                </a:cubicBezTo>
                <a:cubicBezTo>
                  <a:pt x="601" y="497"/>
                  <a:pt x="603" y="494"/>
                  <a:pt x="602" y="495"/>
                </a:cubicBezTo>
                <a:cubicBezTo>
                  <a:pt x="587" y="548"/>
                  <a:pt x="558" y="587"/>
                  <a:pt x="513" y="622"/>
                </a:cubicBezTo>
                <a:cubicBezTo>
                  <a:pt x="491" y="639"/>
                  <a:pt x="465" y="652"/>
                  <a:pt x="443" y="669"/>
                </a:cubicBezTo>
                <a:cubicBezTo>
                  <a:pt x="420" y="686"/>
                  <a:pt x="404" y="705"/>
                  <a:pt x="385" y="724"/>
                </a:cubicBezTo>
                <a:cubicBezTo>
                  <a:pt x="362" y="710"/>
                  <a:pt x="325" y="699"/>
                  <a:pt x="292" y="697"/>
                </a:cubicBezTo>
                <a:cubicBezTo>
                  <a:pt x="272" y="695"/>
                  <a:pt x="237" y="695"/>
                  <a:pt x="240" y="719"/>
                </a:cubicBezTo>
                <a:cubicBezTo>
                  <a:pt x="243" y="740"/>
                  <a:pt x="271" y="739"/>
                  <a:pt x="283" y="749"/>
                </a:cubicBezTo>
                <a:cubicBezTo>
                  <a:pt x="281" y="749"/>
                  <a:pt x="280" y="748"/>
                  <a:pt x="279" y="748"/>
                </a:cubicBezTo>
                <a:cubicBezTo>
                  <a:pt x="293" y="754"/>
                  <a:pt x="305" y="757"/>
                  <a:pt x="320" y="758"/>
                </a:cubicBezTo>
                <a:cubicBezTo>
                  <a:pt x="341" y="758"/>
                  <a:pt x="366" y="757"/>
                  <a:pt x="381" y="755"/>
                </a:cubicBezTo>
                <a:cubicBezTo>
                  <a:pt x="383" y="755"/>
                  <a:pt x="386" y="758"/>
                  <a:pt x="388" y="762"/>
                </a:cubicBezTo>
                <a:cubicBezTo>
                  <a:pt x="371" y="771"/>
                  <a:pt x="346" y="772"/>
                  <a:pt x="330" y="769"/>
                </a:cubicBezTo>
                <a:cubicBezTo>
                  <a:pt x="343" y="774"/>
                  <a:pt x="365" y="770"/>
                  <a:pt x="381" y="768"/>
                </a:cubicBezTo>
                <a:cubicBezTo>
                  <a:pt x="326" y="781"/>
                  <a:pt x="285" y="763"/>
                  <a:pt x="245" y="754"/>
                </a:cubicBezTo>
                <a:cubicBezTo>
                  <a:pt x="251" y="758"/>
                  <a:pt x="258" y="759"/>
                  <a:pt x="265" y="763"/>
                </a:cubicBezTo>
                <a:cubicBezTo>
                  <a:pt x="256" y="762"/>
                  <a:pt x="247" y="757"/>
                  <a:pt x="240" y="755"/>
                </a:cubicBezTo>
                <a:cubicBezTo>
                  <a:pt x="241" y="756"/>
                  <a:pt x="245" y="758"/>
                  <a:pt x="244" y="760"/>
                </a:cubicBezTo>
                <a:cubicBezTo>
                  <a:pt x="235" y="759"/>
                  <a:pt x="221" y="759"/>
                  <a:pt x="222" y="768"/>
                </a:cubicBezTo>
                <a:cubicBezTo>
                  <a:pt x="223" y="777"/>
                  <a:pt x="235" y="775"/>
                  <a:pt x="240" y="780"/>
                </a:cubicBezTo>
                <a:cubicBezTo>
                  <a:pt x="238" y="781"/>
                  <a:pt x="247" y="780"/>
                  <a:pt x="246" y="781"/>
                </a:cubicBezTo>
                <a:cubicBezTo>
                  <a:pt x="263" y="783"/>
                  <a:pt x="269" y="785"/>
                  <a:pt x="286" y="788"/>
                </a:cubicBezTo>
                <a:cubicBezTo>
                  <a:pt x="296" y="790"/>
                  <a:pt x="307" y="794"/>
                  <a:pt x="318" y="796"/>
                </a:cubicBezTo>
                <a:cubicBezTo>
                  <a:pt x="337" y="799"/>
                  <a:pt x="355" y="808"/>
                  <a:pt x="371" y="814"/>
                </a:cubicBezTo>
                <a:cubicBezTo>
                  <a:pt x="348" y="817"/>
                  <a:pt x="328" y="809"/>
                  <a:pt x="308" y="807"/>
                </a:cubicBezTo>
                <a:cubicBezTo>
                  <a:pt x="309" y="807"/>
                  <a:pt x="312" y="808"/>
                  <a:pt x="311" y="809"/>
                </a:cubicBezTo>
                <a:cubicBezTo>
                  <a:pt x="281" y="802"/>
                  <a:pt x="267" y="801"/>
                  <a:pt x="241" y="792"/>
                </a:cubicBezTo>
                <a:cubicBezTo>
                  <a:pt x="243" y="794"/>
                  <a:pt x="228" y="790"/>
                  <a:pt x="229" y="793"/>
                </a:cubicBezTo>
                <a:cubicBezTo>
                  <a:pt x="223" y="793"/>
                  <a:pt x="213" y="790"/>
                  <a:pt x="207" y="795"/>
                </a:cubicBezTo>
                <a:cubicBezTo>
                  <a:pt x="206" y="807"/>
                  <a:pt x="219" y="807"/>
                  <a:pt x="226" y="811"/>
                </a:cubicBezTo>
                <a:cubicBezTo>
                  <a:pt x="224" y="813"/>
                  <a:pt x="220" y="813"/>
                  <a:pt x="219" y="816"/>
                </a:cubicBezTo>
                <a:cubicBezTo>
                  <a:pt x="269" y="821"/>
                  <a:pt x="317" y="831"/>
                  <a:pt x="359" y="849"/>
                </a:cubicBezTo>
                <a:cubicBezTo>
                  <a:pt x="336" y="850"/>
                  <a:pt x="314" y="853"/>
                  <a:pt x="294" y="850"/>
                </a:cubicBezTo>
                <a:cubicBezTo>
                  <a:pt x="290" y="849"/>
                  <a:pt x="286" y="846"/>
                  <a:pt x="281" y="845"/>
                </a:cubicBezTo>
                <a:cubicBezTo>
                  <a:pt x="267" y="841"/>
                  <a:pt x="253" y="841"/>
                  <a:pt x="241" y="836"/>
                </a:cubicBezTo>
                <a:cubicBezTo>
                  <a:pt x="246" y="836"/>
                  <a:pt x="253" y="837"/>
                  <a:pt x="258" y="835"/>
                </a:cubicBezTo>
                <a:cubicBezTo>
                  <a:pt x="248" y="833"/>
                  <a:pt x="218" y="830"/>
                  <a:pt x="223" y="846"/>
                </a:cubicBezTo>
                <a:cubicBezTo>
                  <a:pt x="226" y="855"/>
                  <a:pt x="241" y="854"/>
                  <a:pt x="249" y="857"/>
                </a:cubicBezTo>
                <a:cubicBezTo>
                  <a:pt x="246" y="854"/>
                  <a:pt x="238" y="854"/>
                  <a:pt x="236" y="851"/>
                </a:cubicBezTo>
                <a:cubicBezTo>
                  <a:pt x="254" y="858"/>
                  <a:pt x="273" y="858"/>
                  <a:pt x="291" y="863"/>
                </a:cubicBezTo>
                <a:cubicBezTo>
                  <a:pt x="300" y="865"/>
                  <a:pt x="310" y="871"/>
                  <a:pt x="319" y="875"/>
                </a:cubicBezTo>
                <a:cubicBezTo>
                  <a:pt x="333" y="882"/>
                  <a:pt x="343" y="890"/>
                  <a:pt x="353" y="899"/>
                </a:cubicBezTo>
                <a:cubicBezTo>
                  <a:pt x="347" y="883"/>
                  <a:pt x="333" y="878"/>
                  <a:pt x="322" y="870"/>
                </a:cubicBezTo>
                <a:cubicBezTo>
                  <a:pt x="335" y="871"/>
                  <a:pt x="353" y="871"/>
                  <a:pt x="367" y="868"/>
                </a:cubicBezTo>
                <a:cubicBezTo>
                  <a:pt x="377" y="866"/>
                  <a:pt x="387" y="862"/>
                  <a:pt x="389" y="854"/>
                </a:cubicBezTo>
                <a:cubicBezTo>
                  <a:pt x="388" y="853"/>
                  <a:pt x="386" y="856"/>
                  <a:pt x="385" y="853"/>
                </a:cubicBezTo>
                <a:cubicBezTo>
                  <a:pt x="388" y="843"/>
                  <a:pt x="372" y="838"/>
                  <a:pt x="368" y="834"/>
                </a:cubicBezTo>
                <a:cubicBezTo>
                  <a:pt x="382" y="834"/>
                  <a:pt x="407" y="831"/>
                  <a:pt x="408" y="818"/>
                </a:cubicBezTo>
                <a:cubicBezTo>
                  <a:pt x="404" y="803"/>
                  <a:pt x="391" y="801"/>
                  <a:pt x="381" y="794"/>
                </a:cubicBezTo>
                <a:cubicBezTo>
                  <a:pt x="403" y="789"/>
                  <a:pt x="421" y="778"/>
                  <a:pt x="415" y="754"/>
                </a:cubicBezTo>
                <a:cubicBezTo>
                  <a:pt x="413" y="752"/>
                  <a:pt x="409" y="744"/>
                  <a:pt x="407" y="741"/>
                </a:cubicBezTo>
                <a:cubicBezTo>
                  <a:pt x="420" y="729"/>
                  <a:pt x="431" y="720"/>
                  <a:pt x="443" y="707"/>
                </a:cubicBezTo>
                <a:cubicBezTo>
                  <a:pt x="456" y="697"/>
                  <a:pt x="469" y="686"/>
                  <a:pt x="482" y="675"/>
                </a:cubicBezTo>
                <a:cubicBezTo>
                  <a:pt x="484" y="674"/>
                  <a:pt x="481" y="672"/>
                  <a:pt x="483" y="671"/>
                </a:cubicBezTo>
                <a:cubicBezTo>
                  <a:pt x="498" y="662"/>
                  <a:pt x="510" y="652"/>
                  <a:pt x="525" y="643"/>
                </a:cubicBezTo>
                <a:cubicBezTo>
                  <a:pt x="526" y="645"/>
                  <a:pt x="523" y="645"/>
                  <a:pt x="523" y="647"/>
                </a:cubicBezTo>
                <a:cubicBezTo>
                  <a:pt x="544" y="632"/>
                  <a:pt x="562" y="616"/>
                  <a:pt x="577" y="597"/>
                </a:cubicBezTo>
                <a:cubicBezTo>
                  <a:pt x="593" y="578"/>
                  <a:pt x="602" y="558"/>
                  <a:pt x="612" y="535"/>
                </a:cubicBezTo>
                <a:cubicBezTo>
                  <a:pt x="629" y="493"/>
                  <a:pt x="644" y="439"/>
                  <a:pt x="633" y="382"/>
                </a:cubicBezTo>
                <a:cubicBezTo>
                  <a:pt x="631" y="369"/>
                  <a:pt x="631" y="362"/>
                  <a:pt x="627" y="349"/>
                </a:cubicBezTo>
                <a:close/>
                <a:moveTo>
                  <a:pt x="286" y="723"/>
                </a:moveTo>
                <a:cubicBezTo>
                  <a:pt x="307" y="723"/>
                  <a:pt x="328" y="729"/>
                  <a:pt x="346" y="735"/>
                </a:cubicBezTo>
                <a:cubicBezTo>
                  <a:pt x="325" y="736"/>
                  <a:pt x="304" y="730"/>
                  <a:pt x="286" y="723"/>
                </a:cubicBezTo>
                <a:close/>
                <a:moveTo>
                  <a:pt x="230" y="840"/>
                </a:moveTo>
                <a:cubicBezTo>
                  <a:pt x="231" y="838"/>
                  <a:pt x="239" y="834"/>
                  <a:pt x="240" y="838"/>
                </a:cubicBezTo>
                <a:cubicBezTo>
                  <a:pt x="236" y="838"/>
                  <a:pt x="232" y="840"/>
                  <a:pt x="230" y="84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46" name="Freeform 6"/>
          <p:cNvSpPr/>
          <p:nvPr/>
        </p:nvSpPr>
        <p:spPr bwMode="auto">
          <a:xfrm>
            <a:off x="3348038" y="4559300"/>
            <a:ext cx="71437" cy="68263"/>
          </a:xfrm>
          <a:custGeom>
            <a:avLst/>
            <a:gdLst>
              <a:gd name="T0" fmla="*/ 26 w 31"/>
              <a:gd name="T1" fmla="*/ 19 h 30"/>
              <a:gd name="T2" fmla="*/ 29 w 31"/>
              <a:gd name="T3" fmla="*/ 18 h 30"/>
              <a:gd name="T4" fmla="*/ 24 w 31"/>
              <a:gd name="T5" fmla="*/ 21 h 30"/>
              <a:gd name="T6" fmla="*/ 26 w 31"/>
              <a:gd name="T7" fmla="*/ 23 h 30"/>
              <a:gd name="T8" fmla="*/ 24 w 31"/>
              <a:gd name="T9" fmla="*/ 27 h 30"/>
              <a:gd name="T10" fmla="*/ 1 w 31"/>
              <a:gd name="T11" fmla="*/ 21 h 30"/>
              <a:gd name="T12" fmla="*/ 6 w 31"/>
              <a:gd name="T13" fmla="*/ 6 h 30"/>
              <a:gd name="T14" fmla="*/ 26 w 31"/>
              <a:gd name="T15" fmla="*/ 19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30">
                <a:moveTo>
                  <a:pt x="26" y="19"/>
                </a:moveTo>
                <a:cubicBezTo>
                  <a:pt x="27" y="20"/>
                  <a:pt x="27" y="18"/>
                  <a:pt x="29" y="18"/>
                </a:cubicBezTo>
                <a:cubicBezTo>
                  <a:pt x="28" y="20"/>
                  <a:pt x="26" y="22"/>
                  <a:pt x="24" y="21"/>
                </a:cubicBezTo>
                <a:cubicBezTo>
                  <a:pt x="24" y="22"/>
                  <a:pt x="25" y="23"/>
                  <a:pt x="26" y="23"/>
                </a:cubicBezTo>
                <a:cubicBezTo>
                  <a:pt x="26" y="26"/>
                  <a:pt x="22" y="23"/>
                  <a:pt x="24" y="27"/>
                </a:cubicBezTo>
                <a:cubicBezTo>
                  <a:pt x="13" y="30"/>
                  <a:pt x="6" y="26"/>
                  <a:pt x="1" y="21"/>
                </a:cubicBezTo>
                <a:cubicBezTo>
                  <a:pt x="0" y="15"/>
                  <a:pt x="4" y="11"/>
                  <a:pt x="6" y="6"/>
                </a:cubicBezTo>
                <a:cubicBezTo>
                  <a:pt x="17" y="0"/>
                  <a:pt x="31" y="9"/>
                  <a:pt x="26" y="1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0" name="Freeform 7"/>
          <p:cNvSpPr/>
          <p:nvPr/>
        </p:nvSpPr>
        <p:spPr bwMode="auto">
          <a:xfrm>
            <a:off x="3367088" y="4287838"/>
            <a:ext cx="79375" cy="258762"/>
          </a:xfrm>
          <a:custGeom>
            <a:avLst/>
            <a:gdLst>
              <a:gd name="T0" fmla="*/ 3 w 35"/>
              <a:gd name="T1" fmla="*/ 107 h 112"/>
              <a:gd name="T2" fmla="*/ 0 w 35"/>
              <a:gd name="T3" fmla="*/ 101 h 112"/>
              <a:gd name="T4" fmla="*/ 13 w 35"/>
              <a:gd name="T5" fmla="*/ 35 h 112"/>
              <a:gd name="T6" fmla="*/ 12 w 35"/>
              <a:gd name="T7" fmla="*/ 30 h 112"/>
              <a:gd name="T8" fmla="*/ 15 w 35"/>
              <a:gd name="T9" fmla="*/ 9 h 112"/>
              <a:gd name="T10" fmla="*/ 31 w 35"/>
              <a:gd name="T11" fmla="*/ 33 h 112"/>
              <a:gd name="T12" fmla="*/ 33 w 35"/>
              <a:gd name="T13" fmla="*/ 28 h 112"/>
              <a:gd name="T14" fmla="*/ 28 w 35"/>
              <a:gd name="T15" fmla="*/ 46 h 112"/>
              <a:gd name="T16" fmla="*/ 30 w 35"/>
              <a:gd name="T17" fmla="*/ 44 h 112"/>
              <a:gd name="T18" fmla="*/ 30 w 35"/>
              <a:gd name="T19" fmla="*/ 53 h 112"/>
              <a:gd name="T20" fmla="*/ 31 w 35"/>
              <a:gd name="T21" fmla="*/ 53 h 112"/>
              <a:gd name="T22" fmla="*/ 22 w 35"/>
              <a:gd name="T23" fmla="*/ 90 h 112"/>
              <a:gd name="T24" fmla="*/ 3 w 35"/>
              <a:gd name="T25" fmla="*/ 10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12">
                <a:moveTo>
                  <a:pt x="3" y="107"/>
                </a:moveTo>
                <a:cubicBezTo>
                  <a:pt x="3" y="104"/>
                  <a:pt x="2" y="103"/>
                  <a:pt x="0" y="101"/>
                </a:cubicBezTo>
                <a:cubicBezTo>
                  <a:pt x="2" y="77"/>
                  <a:pt x="8" y="56"/>
                  <a:pt x="13" y="35"/>
                </a:cubicBezTo>
                <a:cubicBezTo>
                  <a:pt x="12" y="34"/>
                  <a:pt x="12" y="32"/>
                  <a:pt x="12" y="30"/>
                </a:cubicBezTo>
                <a:cubicBezTo>
                  <a:pt x="16" y="25"/>
                  <a:pt x="11" y="14"/>
                  <a:pt x="15" y="9"/>
                </a:cubicBezTo>
                <a:cubicBezTo>
                  <a:pt x="30" y="0"/>
                  <a:pt x="35" y="22"/>
                  <a:pt x="31" y="33"/>
                </a:cubicBezTo>
                <a:cubicBezTo>
                  <a:pt x="32" y="34"/>
                  <a:pt x="32" y="30"/>
                  <a:pt x="33" y="28"/>
                </a:cubicBezTo>
                <a:cubicBezTo>
                  <a:pt x="34" y="34"/>
                  <a:pt x="30" y="41"/>
                  <a:pt x="28" y="46"/>
                </a:cubicBezTo>
                <a:cubicBezTo>
                  <a:pt x="29" y="48"/>
                  <a:pt x="29" y="44"/>
                  <a:pt x="30" y="44"/>
                </a:cubicBezTo>
                <a:cubicBezTo>
                  <a:pt x="35" y="46"/>
                  <a:pt x="30" y="50"/>
                  <a:pt x="30" y="53"/>
                </a:cubicBezTo>
                <a:cubicBezTo>
                  <a:pt x="30" y="54"/>
                  <a:pt x="31" y="54"/>
                  <a:pt x="31" y="53"/>
                </a:cubicBezTo>
                <a:cubicBezTo>
                  <a:pt x="30" y="62"/>
                  <a:pt x="24" y="79"/>
                  <a:pt x="22" y="90"/>
                </a:cubicBezTo>
                <a:cubicBezTo>
                  <a:pt x="20" y="99"/>
                  <a:pt x="15" y="112"/>
                  <a:pt x="3" y="10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1" name="Freeform 8"/>
          <p:cNvSpPr>
            <a:spLocks noEditPoints="1"/>
          </p:cNvSpPr>
          <p:nvPr/>
        </p:nvSpPr>
        <p:spPr bwMode="auto">
          <a:xfrm>
            <a:off x="2320925" y="4424363"/>
            <a:ext cx="182563" cy="257175"/>
          </a:xfrm>
          <a:custGeom>
            <a:avLst/>
            <a:gdLst>
              <a:gd name="T0" fmla="*/ 49 w 79"/>
              <a:gd name="T1" fmla="*/ 27 h 111"/>
              <a:gd name="T2" fmla="*/ 49 w 79"/>
              <a:gd name="T3" fmla="*/ 20 h 111"/>
              <a:gd name="T4" fmla="*/ 49 w 79"/>
              <a:gd name="T5" fmla="*/ 27 h 111"/>
              <a:gd name="T6" fmla="*/ 79 w 79"/>
              <a:gd name="T7" fmla="*/ 86 h 111"/>
              <a:gd name="T8" fmla="*/ 48 w 79"/>
              <a:gd name="T9" fmla="*/ 82 h 111"/>
              <a:gd name="T10" fmla="*/ 47 w 79"/>
              <a:gd name="T11" fmla="*/ 28 h 111"/>
              <a:gd name="T12" fmla="*/ 48 w 79"/>
              <a:gd name="T13" fmla="*/ 19 h 111"/>
              <a:gd name="T14" fmla="*/ 64 w 79"/>
              <a:gd name="T15" fmla="*/ 16 h 111"/>
              <a:gd name="T16" fmla="*/ 65 w 79"/>
              <a:gd name="T17" fmla="*/ 4 h 111"/>
              <a:gd name="T18" fmla="*/ 2 w 79"/>
              <a:gd name="T19" fmla="*/ 8 h 111"/>
              <a:gd name="T20" fmla="*/ 4 w 79"/>
              <a:gd name="T21" fmla="*/ 17 h 111"/>
              <a:gd name="T22" fmla="*/ 8 w 79"/>
              <a:gd name="T23" fmla="*/ 21 h 111"/>
              <a:gd name="T24" fmla="*/ 32 w 79"/>
              <a:gd name="T25" fmla="*/ 21 h 111"/>
              <a:gd name="T26" fmla="*/ 33 w 79"/>
              <a:gd name="T27" fmla="*/ 85 h 111"/>
              <a:gd name="T28" fmla="*/ 30 w 79"/>
              <a:gd name="T29" fmla="*/ 75 h 111"/>
              <a:gd name="T30" fmla="*/ 32 w 79"/>
              <a:gd name="T31" fmla="*/ 85 h 111"/>
              <a:gd name="T32" fmla="*/ 9 w 79"/>
              <a:gd name="T33" fmla="*/ 89 h 111"/>
              <a:gd name="T34" fmla="*/ 6 w 79"/>
              <a:gd name="T35" fmla="*/ 103 h 111"/>
              <a:gd name="T36" fmla="*/ 16 w 79"/>
              <a:gd name="T37" fmla="*/ 108 h 111"/>
              <a:gd name="T38" fmla="*/ 35 w 79"/>
              <a:gd name="T39" fmla="*/ 103 h 111"/>
              <a:gd name="T40" fmla="*/ 34 w 79"/>
              <a:gd name="T41" fmla="*/ 103 h 111"/>
              <a:gd name="T42" fmla="*/ 32 w 79"/>
              <a:gd name="T43" fmla="*/ 103 h 111"/>
              <a:gd name="T44" fmla="*/ 34 w 79"/>
              <a:gd name="T45" fmla="*/ 103 h 111"/>
              <a:gd name="T46" fmla="*/ 35 w 79"/>
              <a:gd name="T47" fmla="*/ 103 h 111"/>
              <a:gd name="T48" fmla="*/ 35 w 79"/>
              <a:gd name="T49" fmla="*/ 103 h 111"/>
              <a:gd name="T50" fmla="*/ 64 w 79"/>
              <a:gd name="T51" fmla="*/ 97 h 111"/>
              <a:gd name="T52" fmla="*/ 54 w 79"/>
              <a:gd name="T53" fmla="*/ 97 h 111"/>
              <a:gd name="T54" fmla="*/ 79 w 79"/>
              <a:gd name="T5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9" h="111">
                <a:moveTo>
                  <a:pt x="49" y="27"/>
                </a:moveTo>
                <a:cubicBezTo>
                  <a:pt x="48" y="25"/>
                  <a:pt x="51" y="20"/>
                  <a:pt x="49" y="20"/>
                </a:cubicBezTo>
                <a:cubicBezTo>
                  <a:pt x="49" y="22"/>
                  <a:pt x="48" y="25"/>
                  <a:pt x="49" y="27"/>
                </a:cubicBezTo>
                <a:close/>
                <a:moveTo>
                  <a:pt x="79" y="86"/>
                </a:moveTo>
                <a:cubicBezTo>
                  <a:pt x="78" y="71"/>
                  <a:pt x="60" y="83"/>
                  <a:pt x="48" y="82"/>
                </a:cubicBezTo>
                <a:cubicBezTo>
                  <a:pt x="42" y="61"/>
                  <a:pt x="49" y="45"/>
                  <a:pt x="47" y="28"/>
                </a:cubicBezTo>
                <a:cubicBezTo>
                  <a:pt x="48" y="26"/>
                  <a:pt x="47" y="22"/>
                  <a:pt x="48" y="19"/>
                </a:cubicBezTo>
                <a:cubicBezTo>
                  <a:pt x="54" y="18"/>
                  <a:pt x="60" y="18"/>
                  <a:pt x="64" y="16"/>
                </a:cubicBezTo>
                <a:cubicBezTo>
                  <a:pt x="69" y="13"/>
                  <a:pt x="69" y="9"/>
                  <a:pt x="65" y="4"/>
                </a:cubicBezTo>
                <a:cubicBezTo>
                  <a:pt x="49" y="1"/>
                  <a:pt x="20" y="0"/>
                  <a:pt x="2" y="8"/>
                </a:cubicBezTo>
                <a:cubicBezTo>
                  <a:pt x="3" y="11"/>
                  <a:pt x="5" y="14"/>
                  <a:pt x="4" y="17"/>
                </a:cubicBezTo>
                <a:cubicBezTo>
                  <a:pt x="7" y="17"/>
                  <a:pt x="7" y="19"/>
                  <a:pt x="8" y="21"/>
                </a:cubicBezTo>
                <a:cubicBezTo>
                  <a:pt x="14" y="25"/>
                  <a:pt x="26" y="19"/>
                  <a:pt x="32" y="21"/>
                </a:cubicBezTo>
                <a:cubicBezTo>
                  <a:pt x="32" y="41"/>
                  <a:pt x="29" y="65"/>
                  <a:pt x="33" y="85"/>
                </a:cubicBezTo>
                <a:cubicBezTo>
                  <a:pt x="31" y="83"/>
                  <a:pt x="31" y="76"/>
                  <a:pt x="30" y="75"/>
                </a:cubicBezTo>
                <a:cubicBezTo>
                  <a:pt x="30" y="77"/>
                  <a:pt x="31" y="81"/>
                  <a:pt x="32" y="85"/>
                </a:cubicBezTo>
                <a:cubicBezTo>
                  <a:pt x="25" y="88"/>
                  <a:pt x="18" y="87"/>
                  <a:pt x="9" y="89"/>
                </a:cubicBezTo>
                <a:cubicBezTo>
                  <a:pt x="0" y="92"/>
                  <a:pt x="3" y="98"/>
                  <a:pt x="6" y="103"/>
                </a:cubicBezTo>
                <a:cubicBezTo>
                  <a:pt x="9" y="107"/>
                  <a:pt x="9" y="111"/>
                  <a:pt x="16" y="108"/>
                </a:cubicBezTo>
                <a:cubicBezTo>
                  <a:pt x="18" y="103"/>
                  <a:pt x="32" y="110"/>
                  <a:pt x="35" y="103"/>
                </a:cubicBezTo>
                <a:cubicBezTo>
                  <a:pt x="34" y="103"/>
                  <a:pt x="34" y="103"/>
                  <a:pt x="34" y="103"/>
                </a:cubicBezTo>
                <a:cubicBezTo>
                  <a:pt x="33" y="103"/>
                  <a:pt x="33" y="105"/>
                  <a:pt x="32" y="103"/>
                </a:cubicBezTo>
                <a:cubicBezTo>
                  <a:pt x="33" y="103"/>
                  <a:pt x="33" y="103"/>
                  <a:pt x="34" y="103"/>
                </a:cubicBezTo>
                <a:cubicBezTo>
                  <a:pt x="34" y="103"/>
                  <a:pt x="34" y="103"/>
                  <a:pt x="35" y="103"/>
                </a:cubicBezTo>
                <a:cubicBezTo>
                  <a:pt x="35" y="103"/>
                  <a:pt x="35" y="103"/>
                  <a:pt x="35" y="103"/>
                </a:cubicBezTo>
                <a:cubicBezTo>
                  <a:pt x="45" y="101"/>
                  <a:pt x="53" y="100"/>
                  <a:pt x="64" y="97"/>
                </a:cubicBezTo>
                <a:cubicBezTo>
                  <a:pt x="61" y="96"/>
                  <a:pt x="56" y="99"/>
                  <a:pt x="54" y="97"/>
                </a:cubicBezTo>
                <a:cubicBezTo>
                  <a:pt x="64" y="96"/>
                  <a:pt x="76" y="94"/>
                  <a:pt x="79" y="8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2" name="Freeform 9"/>
          <p:cNvSpPr>
            <a:spLocks noEditPoints="1"/>
          </p:cNvSpPr>
          <p:nvPr/>
        </p:nvSpPr>
        <p:spPr bwMode="auto">
          <a:xfrm>
            <a:off x="2508250" y="4411663"/>
            <a:ext cx="328613" cy="236537"/>
          </a:xfrm>
          <a:custGeom>
            <a:avLst/>
            <a:gdLst>
              <a:gd name="T0" fmla="*/ 23 w 142"/>
              <a:gd name="T1" fmla="*/ 4 h 103"/>
              <a:gd name="T2" fmla="*/ 36 w 142"/>
              <a:gd name="T3" fmla="*/ 7 h 103"/>
              <a:gd name="T4" fmla="*/ 23 w 142"/>
              <a:gd name="T5" fmla="*/ 4 h 103"/>
              <a:gd name="T6" fmla="*/ 69 w 142"/>
              <a:gd name="T7" fmla="*/ 101 h 103"/>
              <a:gd name="T8" fmla="*/ 78 w 142"/>
              <a:gd name="T9" fmla="*/ 100 h 103"/>
              <a:gd name="T10" fmla="*/ 69 w 142"/>
              <a:gd name="T11" fmla="*/ 101 h 103"/>
              <a:gd name="T12" fmla="*/ 120 w 142"/>
              <a:gd name="T13" fmla="*/ 43 h 103"/>
              <a:gd name="T14" fmla="*/ 87 w 142"/>
              <a:gd name="T15" fmla="*/ 23 h 103"/>
              <a:gd name="T16" fmla="*/ 65 w 142"/>
              <a:gd name="T17" fmla="*/ 17 h 103"/>
              <a:gd name="T18" fmla="*/ 61 w 142"/>
              <a:gd name="T19" fmla="*/ 15 h 103"/>
              <a:gd name="T20" fmla="*/ 36 w 142"/>
              <a:gd name="T21" fmla="*/ 9 h 103"/>
              <a:gd name="T22" fmla="*/ 6 w 142"/>
              <a:gd name="T23" fmla="*/ 3 h 103"/>
              <a:gd name="T24" fmla="*/ 2 w 142"/>
              <a:gd name="T25" fmla="*/ 16 h 103"/>
              <a:gd name="T26" fmla="*/ 15 w 142"/>
              <a:gd name="T27" fmla="*/ 24 h 103"/>
              <a:gd name="T28" fmla="*/ 30 w 142"/>
              <a:gd name="T29" fmla="*/ 28 h 103"/>
              <a:gd name="T30" fmla="*/ 28 w 142"/>
              <a:gd name="T31" fmla="*/ 27 h 103"/>
              <a:gd name="T32" fmla="*/ 46 w 142"/>
              <a:gd name="T33" fmla="*/ 29 h 103"/>
              <a:gd name="T34" fmla="*/ 43 w 142"/>
              <a:gd name="T35" fmla="*/ 57 h 103"/>
              <a:gd name="T36" fmla="*/ 45 w 142"/>
              <a:gd name="T37" fmla="*/ 46 h 103"/>
              <a:gd name="T38" fmla="*/ 47 w 142"/>
              <a:gd name="T39" fmla="*/ 85 h 103"/>
              <a:gd name="T40" fmla="*/ 19 w 142"/>
              <a:gd name="T41" fmla="*/ 85 h 103"/>
              <a:gd name="T42" fmla="*/ 14 w 142"/>
              <a:gd name="T43" fmla="*/ 97 h 103"/>
              <a:gd name="T44" fmla="*/ 54 w 142"/>
              <a:gd name="T45" fmla="*/ 100 h 103"/>
              <a:gd name="T46" fmla="*/ 90 w 142"/>
              <a:gd name="T47" fmla="*/ 98 h 103"/>
              <a:gd name="T48" fmla="*/ 131 w 142"/>
              <a:gd name="T49" fmla="*/ 81 h 103"/>
              <a:gd name="T50" fmla="*/ 120 w 142"/>
              <a:gd name="T51" fmla="*/ 43 h 103"/>
              <a:gd name="T52" fmla="*/ 117 w 142"/>
              <a:gd name="T53" fmla="*/ 68 h 103"/>
              <a:gd name="T54" fmla="*/ 101 w 142"/>
              <a:gd name="T55" fmla="*/ 77 h 103"/>
              <a:gd name="T56" fmla="*/ 94 w 142"/>
              <a:gd name="T57" fmla="*/ 77 h 103"/>
              <a:gd name="T58" fmla="*/ 88 w 142"/>
              <a:gd name="T59" fmla="*/ 78 h 103"/>
              <a:gd name="T60" fmla="*/ 86 w 142"/>
              <a:gd name="T61" fmla="*/ 81 h 103"/>
              <a:gd name="T62" fmla="*/ 88 w 142"/>
              <a:gd name="T63" fmla="*/ 81 h 103"/>
              <a:gd name="T64" fmla="*/ 74 w 142"/>
              <a:gd name="T65" fmla="*/ 81 h 103"/>
              <a:gd name="T66" fmla="*/ 78 w 142"/>
              <a:gd name="T67" fmla="*/ 83 h 103"/>
              <a:gd name="T68" fmla="*/ 60 w 142"/>
              <a:gd name="T69" fmla="*/ 84 h 103"/>
              <a:gd name="T70" fmla="*/ 62 w 142"/>
              <a:gd name="T71" fmla="*/ 35 h 103"/>
              <a:gd name="T72" fmla="*/ 105 w 142"/>
              <a:gd name="T73" fmla="*/ 55 h 103"/>
              <a:gd name="T74" fmla="*/ 104 w 142"/>
              <a:gd name="T75" fmla="*/ 56 h 103"/>
              <a:gd name="T76" fmla="*/ 117 w 142"/>
              <a:gd name="T77" fmla="*/ 6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2" h="103">
                <a:moveTo>
                  <a:pt x="23" y="4"/>
                </a:moveTo>
                <a:cubicBezTo>
                  <a:pt x="27" y="5"/>
                  <a:pt x="32" y="8"/>
                  <a:pt x="36" y="7"/>
                </a:cubicBezTo>
                <a:cubicBezTo>
                  <a:pt x="32" y="7"/>
                  <a:pt x="27" y="3"/>
                  <a:pt x="23" y="4"/>
                </a:cubicBezTo>
                <a:close/>
                <a:moveTo>
                  <a:pt x="69" y="101"/>
                </a:moveTo>
                <a:cubicBezTo>
                  <a:pt x="71" y="102"/>
                  <a:pt x="76" y="101"/>
                  <a:pt x="78" y="100"/>
                </a:cubicBezTo>
                <a:cubicBezTo>
                  <a:pt x="75" y="100"/>
                  <a:pt x="72" y="101"/>
                  <a:pt x="69" y="101"/>
                </a:cubicBezTo>
                <a:close/>
                <a:moveTo>
                  <a:pt x="120" y="43"/>
                </a:moveTo>
                <a:cubicBezTo>
                  <a:pt x="111" y="35"/>
                  <a:pt x="94" y="28"/>
                  <a:pt x="87" y="23"/>
                </a:cubicBezTo>
                <a:cubicBezTo>
                  <a:pt x="80" y="21"/>
                  <a:pt x="73" y="20"/>
                  <a:pt x="65" y="17"/>
                </a:cubicBezTo>
                <a:cubicBezTo>
                  <a:pt x="64" y="17"/>
                  <a:pt x="63" y="16"/>
                  <a:pt x="61" y="15"/>
                </a:cubicBezTo>
                <a:cubicBezTo>
                  <a:pt x="54" y="13"/>
                  <a:pt x="45" y="12"/>
                  <a:pt x="36" y="9"/>
                </a:cubicBezTo>
                <a:cubicBezTo>
                  <a:pt x="27" y="7"/>
                  <a:pt x="16" y="0"/>
                  <a:pt x="6" y="3"/>
                </a:cubicBezTo>
                <a:cubicBezTo>
                  <a:pt x="3" y="7"/>
                  <a:pt x="0" y="12"/>
                  <a:pt x="2" y="16"/>
                </a:cubicBezTo>
                <a:cubicBezTo>
                  <a:pt x="3" y="19"/>
                  <a:pt x="11" y="22"/>
                  <a:pt x="15" y="24"/>
                </a:cubicBezTo>
                <a:cubicBezTo>
                  <a:pt x="20" y="27"/>
                  <a:pt x="26" y="28"/>
                  <a:pt x="30" y="28"/>
                </a:cubicBezTo>
                <a:cubicBezTo>
                  <a:pt x="29" y="28"/>
                  <a:pt x="28" y="27"/>
                  <a:pt x="28" y="27"/>
                </a:cubicBezTo>
                <a:cubicBezTo>
                  <a:pt x="34" y="27"/>
                  <a:pt x="41" y="30"/>
                  <a:pt x="46" y="29"/>
                </a:cubicBezTo>
                <a:cubicBezTo>
                  <a:pt x="44" y="37"/>
                  <a:pt x="42" y="48"/>
                  <a:pt x="43" y="57"/>
                </a:cubicBezTo>
                <a:cubicBezTo>
                  <a:pt x="44" y="53"/>
                  <a:pt x="44" y="49"/>
                  <a:pt x="45" y="46"/>
                </a:cubicBezTo>
                <a:cubicBezTo>
                  <a:pt x="45" y="58"/>
                  <a:pt x="44" y="72"/>
                  <a:pt x="47" y="85"/>
                </a:cubicBezTo>
                <a:cubicBezTo>
                  <a:pt x="39" y="89"/>
                  <a:pt x="24" y="82"/>
                  <a:pt x="19" y="85"/>
                </a:cubicBezTo>
                <a:cubicBezTo>
                  <a:pt x="15" y="86"/>
                  <a:pt x="15" y="92"/>
                  <a:pt x="14" y="97"/>
                </a:cubicBezTo>
                <a:cubicBezTo>
                  <a:pt x="24" y="103"/>
                  <a:pt x="39" y="100"/>
                  <a:pt x="54" y="100"/>
                </a:cubicBezTo>
                <a:cubicBezTo>
                  <a:pt x="65" y="100"/>
                  <a:pt x="77" y="100"/>
                  <a:pt x="90" y="98"/>
                </a:cubicBezTo>
                <a:cubicBezTo>
                  <a:pt x="107" y="95"/>
                  <a:pt x="123" y="90"/>
                  <a:pt x="131" y="81"/>
                </a:cubicBezTo>
                <a:cubicBezTo>
                  <a:pt x="142" y="68"/>
                  <a:pt x="131" y="51"/>
                  <a:pt x="120" y="43"/>
                </a:cubicBezTo>
                <a:close/>
                <a:moveTo>
                  <a:pt x="117" y="68"/>
                </a:moveTo>
                <a:cubicBezTo>
                  <a:pt x="117" y="71"/>
                  <a:pt x="108" y="76"/>
                  <a:pt x="101" y="77"/>
                </a:cubicBezTo>
                <a:cubicBezTo>
                  <a:pt x="98" y="77"/>
                  <a:pt x="96" y="76"/>
                  <a:pt x="94" y="77"/>
                </a:cubicBezTo>
                <a:cubicBezTo>
                  <a:pt x="94" y="77"/>
                  <a:pt x="90" y="80"/>
                  <a:pt x="88" y="78"/>
                </a:cubicBezTo>
                <a:cubicBezTo>
                  <a:pt x="87" y="79"/>
                  <a:pt x="87" y="80"/>
                  <a:pt x="86" y="81"/>
                </a:cubicBezTo>
                <a:cubicBezTo>
                  <a:pt x="87" y="82"/>
                  <a:pt x="87" y="80"/>
                  <a:pt x="88" y="81"/>
                </a:cubicBezTo>
                <a:cubicBezTo>
                  <a:pt x="84" y="83"/>
                  <a:pt x="80" y="79"/>
                  <a:pt x="74" y="81"/>
                </a:cubicBezTo>
                <a:cubicBezTo>
                  <a:pt x="75" y="82"/>
                  <a:pt x="78" y="80"/>
                  <a:pt x="78" y="83"/>
                </a:cubicBezTo>
                <a:cubicBezTo>
                  <a:pt x="72" y="83"/>
                  <a:pt x="67" y="83"/>
                  <a:pt x="60" y="84"/>
                </a:cubicBezTo>
                <a:cubicBezTo>
                  <a:pt x="60" y="67"/>
                  <a:pt x="60" y="50"/>
                  <a:pt x="62" y="35"/>
                </a:cubicBezTo>
                <a:cubicBezTo>
                  <a:pt x="77" y="40"/>
                  <a:pt x="92" y="46"/>
                  <a:pt x="105" y="55"/>
                </a:cubicBezTo>
                <a:cubicBezTo>
                  <a:pt x="105" y="56"/>
                  <a:pt x="105" y="56"/>
                  <a:pt x="104" y="56"/>
                </a:cubicBezTo>
                <a:cubicBezTo>
                  <a:pt x="109" y="59"/>
                  <a:pt x="117" y="60"/>
                  <a:pt x="117" y="68"/>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3" name="Freeform 10"/>
          <p:cNvSpPr>
            <a:spLocks noEditPoints="1"/>
          </p:cNvSpPr>
          <p:nvPr/>
        </p:nvSpPr>
        <p:spPr bwMode="auto">
          <a:xfrm>
            <a:off x="2820988" y="4367213"/>
            <a:ext cx="234950" cy="260350"/>
          </a:xfrm>
          <a:custGeom>
            <a:avLst/>
            <a:gdLst>
              <a:gd name="T0" fmla="*/ 66 w 101"/>
              <a:gd name="T1" fmla="*/ 87 h 113"/>
              <a:gd name="T2" fmla="*/ 71 w 101"/>
              <a:gd name="T3" fmla="*/ 83 h 113"/>
              <a:gd name="T4" fmla="*/ 73 w 101"/>
              <a:gd name="T5" fmla="*/ 75 h 113"/>
              <a:gd name="T6" fmla="*/ 66 w 101"/>
              <a:gd name="T7" fmla="*/ 87 h 113"/>
              <a:gd name="T8" fmla="*/ 92 w 101"/>
              <a:gd name="T9" fmla="*/ 3 h 113"/>
              <a:gd name="T10" fmla="*/ 68 w 101"/>
              <a:gd name="T11" fmla="*/ 6 h 113"/>
              <a:gd name="T12" fmla="*/ 78 w 101"/>
              <a:gd name="T13" fmla="*/ 3 h 113"/>
              <a:gd name="T14" fmla="*/ 46 w 101"/>
              <a:gd name="T15" fmla="*/ 10 h 113"/>
              <a:gd name="T16" fmla="*/ 40 w 101"/>
              <a:gd name="T17" fmla="*/ 9 h 113"/>
              <a:gd name="T18" fmla="*/ 26 w 101"/>
              <a:gd name="T19" fmla="*/ 27 h 113"/>
              <a:gd name="T20" fmla="*/ 31 w 101"/>
              <a:gd name="T21" fmla="*/ 110 h 113"/>
              <a:gd name="T22" fmla="*/ 53 w 101"/>
              <a:gd name="T23" fmla="*/ 113 h 113"/>
              <a:gd name="T24" fmla="*/ 84 w 101"/>
              <a:gd name="T25" fmla="*/ 74 h 113"/>
              <a:gd name="T26" fmla="*/ 75 w 101"/>
              <a:gd name="T27" fmla="*/ 76 h 113"/>
              <a:gd name="T28" fmla="*/ 72 w 101"/>
              <a:gd name="T29" fmla="*/ 83 h 113"/>
              <a:gd name="T30" fmla="*/ 44 w 101"/>
              <a:gd name="T31" fmla="*/ 93 h 113"/>
              <a:gd name="T32" fmla="*/ 32 w 101"/>
              <a:gd name="T33" fmla="*/ 75 h 113"/>
              <a:gd name="T34" fmla="*/ 41 w 101"/>
              <a:gd name="T35" fmla="*/ 72 h 113"/>
              <a:gd name="T36" fmla="*/ 39 w 101"/>
              <a:gd name="T37" fmla="*/ 72 h 113"/>
              <a:gd name="T38" fmla="*/ 59 w 101"/>
              <a:gd name="T39" fmla="*/ 63 h 113"/>
              <a:gd name="T40" fmla="*/ 55 w 101"/>
              <a:gd name="T41" fmla="*/ 63 h 113"/>
              <a:gd name="T42" fmla="*/ 75 w 101"/>
              <a:gd name="T43" fmla="*/ 43 h 113"/>
              <a:gd name="T44" fmla="*/ 63 w 101"/>
              <a:gd name="T45" fmla="*/ 43 h 113"/>
              <a:gd name="T46" fmla="*/ 73 w 101"/>
              <a:gd name="T47" fmla="*/ 44 h 113"/>
              <a:gd name="T48" fmla="*/ 63 w 101"/>
              <a:gd name="T49" fmla="*/ 44 h 113"/>
              <a:gd name="T50" fmla="*/ 32 w 101"/>
              <a:gd name="T51" fmla="*/ 56 h 113"/>
              <a:gd name="T52" fmla="*/ 42 w 101"/>
              <a:gd name="T53" fmla="*/ 25 h 113"/>
              <a:gd name="T54" fmla="*/ 63 w 101"/>
              <a:gd name="T55" fmla="*/ 22 h 113"/>
              <a:gd name="T56" fmla="*/ 90 w 101"/>
              <a:gd name="T57" fmla="*/ 17 h 113"/>
              <a:gd name="T58" fmla="*/ 92 w 101"/>
              <a:gd name="T59" fmla="*/ 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13">
                <a:moveTo>
                  <a:pt x="66" y="87"/>
                </a:moveTo>
                <a:cubicBezTo>
                  <a:pt x="68" y="86"/>
                  <a:pt x="70" y="85"/>
                  <a:pt x="71" y="83"/>
                </a:cubicBezTo>
                <a:cubicBezTo>
                  <a:pt x="72" y="81"/>
                  <a:pt x="73" y="75"/>
                  <a:pt x="73" y="75"/>
                </a:cubicBezTo>
                <a:cubicBezTo>
                  <a:pt x="71" y="79"/>
                  <a:pt x="70" y="84"/>
                  <a:pt x="66" y="87"/>
                </a:cubicBezTo>
                <a:close/>
                <a:moveTo>
                  <a:pt x="92" y="3"/>
                </a:moveTo>
                <a:cubicBezTo>
                  <a:pt x="84" y="0"/>
                  <a:pt x="76" y="7"/>
                  <a:pt x="68" y="6"/>
                </a:cubicBezTo>
                <a:cubicBezTo>
                  <a:pt x="70" y="4"/>
                  <a:pt x="76" y="5"/>
                  <a:pt x="78" y="3"/>
                </a:cubicBezTo>
                <a:cubicBezTo>
                  <a:pt x="68" y="4"/>
                  <a:pt x="57" y="10"/>
                  <a:pt x="46" y="10"/>
                </a:cubicBezTo>
                <a:cubicBezTo>
                  <a:pt x="44" y="10"/>
                  <a:pt x="42" y="9"/>
                  <a:pt x="40" y="9"/>
                </a:cubicBezTo>
                <a:cubicBezTo>
                  <a:pt x="32" y="9"/>
                  <a:pt x="30" y="19"/>
                  <a:pt x="26" y="27"/>
                </a:cubicBezTo>
                <a:cubicBezTo>
                  <a:pt x="17" y="50"/>
                  <a:pt x="0" y="96"/>
                  <a:pt x="31" y="110"/>
                </a:cubicBezTo>
                <a:cubicBezTo>
                  <a:pt x="37" y="112"/>
                  <a:pt x="45" y="113"/>
                  <a:pt x="53" y="113"/>
                </a:cubicBezTo>
                <a:cubicBezTo>
                  <a:pt x="71" y="107"/>
                  <a:pt x="99" y="94"/>
                  <a:pt x="84" y="74"/>
                </a:cubicBezTo>
                <a:cubicBezTo>
                  <a:pt x="82" y="74"/>
                  <a:pt x="77" y="74"/>
                  <a:pt x="75" y="76"/>
                </a:cubicBezTo>
                <a:cubicBezTo>
                  <a:pt x="73" y="77"/>
                  <a:pt x="74" y="80"/>
                  <a:pt x="72" y="83"/>
                </a:cubicBezTo>
                <a:cubicBezTo>
                  <a:pt x="69" y="89"/>
                  <a:pt x="52" y="92"/>
                  <a:pt x="44" y="93"/>
                </a:cubicBezTo>
                <a:cubicBezTo>
                  <a:pt x="34" y="93"/>
                  <a:pt x="29" y="85"/>
                  <a:pt x="32" y="75"/>
                </a:cubicBezTo>
                <a:cubicBezTo>
                  <a:pt x="35" y="74"/>
                  <a:pt x="39" y="74"/>
                  <a:pt x="41" y="72"/>
                </a:cubicBezTo>
                <a:cubicBezTo>
                  <a:pt x="41" y="72"/>
                  <a:pt x="39" y="73"/>
                  <a:pt x="39" y="72"/>
                </a:cubicBezTo>
                <a:cubicBezTo>
                  <a:pt x="46" y="69"/>
                  <a:pt x="56" y="70"/>
                  <a:pt x="59" y="63"/>
                </a:cubicBezTo>
                <a:cubicBezTo>
                  <a:pt x="57" y="63"/>
                  <a:pt x="56" y="64"/>
                  <a:pt x="55" y="63"/>
                </a:cubicBezTo>
                <a:cubicBezTo>
                  <a:pt x="63" y="61"/>
                  <a:pt x="80" y="54"/>
                  <a:pt x="75" y="43"/>
                </a:cubicBezTo>
                <a:cubicBezTo>
                  <a:pt x="73" y="40"/>
                  <a:pt x="66" y="39"/>
                  <a:pt x="63" y="43"/>
                </a:cubicBezTo>
                <a:cubicBezTo>
                  <a:pt x="67" y="40"/>
                  <a:pt x="73" y="41"/>
                  <a:pt x="73" y="44"/>
                </a:cubicBezTo>
                <a:cubicBezTo>
                  <a:pt x="70" y="42"/>
                  <a:pt x="66" y="42"/>
                  <a:pt x="63" y="44"/>
                </a:cubicBezTo>
                <a:cubicBezTo>
                  <a:pt x="55" y="48"/>
                  <a:pt x="44" y="56"/>
                  <a:pt x="32" y="56"/>
                </a:cubicBezTo>
                <a:cubicBezTo>
                  <a:pt x="36" y="46"/>
                  <a:pt x="38" y="35"/>
                  <a:pt x="42" y="25"/>
                </a:cubicBezTo>
                <a:cubicBezTo>
                  <a:pt x="48" y="27"/>
                  <a:pt x="54" y="24"/>
                  <a:pt x="63" y="22"/>
                </a:cubicBezTo>
                <a:cubicBezTo>
                  <a:pt x="73" y="20"/>
                  <a:pt x="84" y="19"/>
                  <a:pt x="90" y="17"/>
                </a:cubicBezTo>
                <a:cubicBezTo>
                  <a:pt x="97" y="14"/>
                  <a:pt x="101" y="5"/>
                  <a:pt x="92"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4" name="Freeform 11"/>
          <p:cNvSpPr>
            <a:spLocks noEditPoints="1"/>
          </p:cNvSpPr>
          <p:nvPr/>
        </p:nvSpPr>
        <p:spPr bwMode="auto">
          <a:xfrm>
            <a:off x="3063875" y="4356100"/>
            <a:ext cx="201813" cy="263525"/>
          </a:xfrm>
          <a:custGeom>
            <a:avLst/>
            <a:gdLst>
              <a:gd name="T0" fmla="*/ 73 w 87"/>
              <a:gd name="T1" fmla="*/ 77 h 114"/>
              <a:gd name="T2" fmla="*/ 74 w 87"/>
              <a:gd name="T3" fmla="*/ 83 h 114"/>
              <a:gd name="T4" fmla="*/ 73 w 87"/>
              <a:gd name="T5" fmla="*/ 77 h 114"/>
              <a:gd name="T6" fmla="*/ 16 w 87"/>
              <a:gd name="T7" fmla="*/ 54 h 114"/>
              <a:gd name="T8" fmla="*/ 4 w 87"/>
              <a:gd name="T9" fmla="*/ 60 h 114"/>
              <a:gd name="T10" fmla="*/ 16 w 87"/>
              <a:gd name="T11" fmla="*/ 54 h 114"/>
              <a:gd name="T12" fmla="*/ 38 w 87"/>
              <a:gd name="T13" fmla="*/ 12 h 114"/>
              <a:gd name="T14" fmla="*/ 38 w 87"/>
              <a:gd name="T15" fmla="*/ 12 h 114"/>
              <a:gd name="T16" fmla="*/ 38 w 87"/>
              <a:gd name="T17" fmla="*/ 12 h 114"/>
              <a:gd name="T18" fmla="*/ 38 w 87"/>
              <a:gd name="T19" fmla="*/ 12 h 114"/>
              <a:gd name="T20" fmla="*/ 37 w 87"/>
              <a:gd name="T21" fmla="*/ 13 h 114"/>
              <a:gd name="T22" fmla="*/ 37 w 87"/>
              <a:gd name="T23" fmla="*/ 13 h 114"/>
              <a:gd name="T24" fmla="*/ 38 w 87"/>
              <a:gd name="T25" fmla="*/ 12 h 114"/>
              <a:gd name="T26" fmla="*/ 37 w 87"/>
              <a:gd name="T27" fmla="*/ 13 h 114"/>
              <a:gd name="T28" fmla="*/ 82 w 87"/>
              <a:gd name="T29" fmla="*/ 46 h 114"/>
              <a:gd name="T30" fmla="*/ 71 w 87"/>
              <a:gd name="T31" fmla="*/ 45 h 114"/>
              <a:gd name="T32" fmla="*/ 56 w 87"/>
              <a:gd name="T33" fmla="*/ 1 h 114"/>
              <a:gd name="T34" fmla="*/ 38 w 87"/>
              <a:gd name="T35" fmla="*/ 12 h 114"/>
              <a:gd name="T36" fmla="*/ 37 w 87"/>
              <a:gd name="T37" fmla="*/ 13 h 114"/>
              <a:gd name="T38" fmla="*/ 16 w 87"/>
              <a:gd name="T39" fmla="*/ 55 h 114"/>
              <a:gd name="T40" fmla="*/ 10 w 87"/>
              <a:gd name="T41" fmla="*/ 71 h 114"/>
              <a:gd name="T42" fmla="*/ 4 w 87"/>
              <a:gd name="T43" fmla="*/ 91 h 114"/>
              <a:gd name="T44" fmla="*/ 2 w 87"/>
              <a:gd name="T45" fmla="*/ 95 h 114"/>
              <a:gd name="T46" fmla="*/ 18 w 87"/>
              <a:gd name="T47" fmla="*/ 105 h 114"/>
              <a:gd name="T48" fmla="*/ 13 w 87"/>
              <a:gd name="T49" fmla="*/ 107 h 114"/>
              <a:gd name="T50" fmla="*/ 23 w 87"/>
              <a:gd name="T51" fmla="*/ 91 h 114"/>
              <a:gd name="T52" fmla="*/ 20 w 87"/>
              <a:gd name="T53" fmla="*/ 93 h 114"/>
              <a:gd name="T54" fmla="*/ 27 w 87"/>
              <a:gd name="T55" fmla="*/ 70 h 114"/>
              <a:gd name="T56" fmla="*/ 32 w 87"/>
              <a:gd name="T57" fmla="*/ 69 h 114"/>
              <a:gd name="T58" fmla="*/ 25 w 87"/>
              <a:gd name="T59" fmla="*/ 71 h 114"/>
              <a:gd name="T60" fmla="*/ 40 w 87"/>
              <a:gd name="T61" fmla="*/ 65 h 114"/>
              <a:gd name="T62" fmla="*/ 57 w 87"/>
              <a:gd name="T63" fmla="*/ 62 h 114"/>
              <a:gd name="T64" fmla="*/ 65 w 87"/>
              <a:gd name="T65" fmla="*/ 113 h 114"/>
              <a:gd name="T66" fmla="*/ 75 w 87"/>
              <a:gd name="T67" fmla="*/ 108 h 114"/>
              <a:gd name="T68" fmla="*/ 72 w 87"/>
              <a:gd name="T69" fmla="*/ 56 h 114"/>
              <a:gd name="T70" fmla="*/ 82 w 87"/>
              <a:gd name="T71" fmla="*/ 46 h 114"/>
              <a:gd name="T72" fmla="*/ 56 w 87"/>
              <a:gd name="T73" fmla="*/ 23 h 114"/>
              <a:gd name="T74" fmla="*/ 55 w 87"/>
              <a:gd name="T75" fmla="*/ 21 h 114"/>
              <a:gd name="T76" fmla="*/ 56 w 87"/>
              <a:gd name="T77" fmla="*/ 29 h 114"/>
              <a:gd name="T78" fmla="*/ 53 w 87"/>
              <a:gd name="T79" fmla="*/ 29 h 114"/>
              <a:gd name="T80" fmla="*/ 55 w 87"/>
              <a:gd name="T81" fmla="*/ 46 h 114"/>
              <a:gd name="T82" fmla="*/ 36 w 87"/>
              <a:gd name="T83" fmla="*/ 51 h 114"/>
              <a:gd name="T84" fmla="*/ 56 w 87"/>
              <a:gd name="T85" fmla="*/ 16 h 114"/>
              <a:gd name="T86" fmla="*/ 56 w 87"/>
              <a:gd name="T8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 h="114">
                <a:moveTo>
                  <a:pt x="73" y="77"/>
                </a:moveTo>
                <a:cubicBezTo>
                  <a:pt x="74" y="79"/>
                  <a:pt x="72" y="83"/>
                  <a:pt x="74" y="83"/>
                </a:cubicBezTo>
                <a:cubicBezTo>
                  <a:pt x="74" y="81"/>
                  <a:pt x="73" y="75"/>
                  <a:pt x="73" y="77"/>
                </a:cubicBezTo>
                <a:close/>
                <a:moveTo>
                  <a:pt x="16" y="54"/>
                </a:moveTo>
                <a:cubicBezTo>
                  <a:pt x="11" y="53"/>
                  <a:pt x="6" y="56"/>
                  <a:pt x="4" y="60"/>
                </a:cubicBezTo>
                <a:cubicBezTo>
                  <a:pt x="6" y="57"/>
                  <a:pt x="11" y="55"/>
                  <a:pt x="16" y="54"/>
                </a:cubicBezTo>
                <a:close/>
                <a:moveTo>
                  <a:pt x="38" y="12"/>
                </a:moveTo>
                <a:cubicBezTo>
                  <a:pt x="38" y="12"/>
                  <a:pt x="38" y="12"/>
                  <a:pt x="38" y="12"/>
                </a:cubicBezTo>
                <a:cubicBezTo>
                  <a:pt x="38" y="12"/>
                  <a:pt x="38" y="12"/>
                  <a:pt x="38" y="12"/>
                </a:cubicBezTo>
                <a:cubicBezTo>
                  <a:pt x="38" y="12"/>
                  <a:pt x="38" y="12"/>
                  <a:pt x="38" y="12"/>
                </a:cubicBezTo>
                <a:close/>
                <a:moveTo>
                  <a:pt x="37" y="13"/>
                </a:moveTo>
                <a:cubicBezTo>
                  <a:pt x="37" y="13"/>
                  <a:pt x="37" y="13"/>
                  <a:pt x="37" y="13"/>
                </a:cubicBezTo>
                <a:cubicBezTo>
                  <a:pt x="37" y="13"/>
                  <a:pt x="38" y="13"/>
                  <a:pt x="38" y="12"/>
                </a:cubicBezTo>
                <a:cubicBezTo>
                  <a:pt x="37" y="13"/>
                  <a:pt x="37" y="13"/>
                  <a:pt x="37" y="13"/>
                </a:cubicBezTo>
                <a:close/>
                <a:moveTo>
                  <a:pt x="82" y="46"/>
                </a:moveTo>
                <a:cubicBezTo>
                  <a:pt x="79" y="45"/>
                  <a:pt x="74" y="46"/>
                  <a:pt x="71" y="45"/>
                </a:cubicBezTo>
                <a:cubicBezTo>
                  <a:pt x="71" y="30"/>
                  <a:pt x="74" y="0"/>
                  <a:pt x="56" y="1"/>
                </a:cubicBezTo>
                <a:cubicBezTo>
                  <a:pt x="48" y="2"/>
                  <a:pt x="43" y="8"/>
                  <a:pt x="38" y="12"/>
                </a:cubicBezTo>
                <a:cubicBezTo>
                  <a:pt x="38" y="13"/>
                  <a:pt x="38" y="13"/>
                  <a:pt x="37" y="13"/>
                </a:cubicBezTo>
                <a:cubicBezTo>
                  <a:pt x="28" y="26"/>
                  <a:pt x="22" y="40"/>
                  <a:pt x="16" y="55"/>
                </a:cubicBezTo>
                <a:cubicBezTo>
                  <a:pt x="4" y="55"/>
                  <a:pt x="1" y="68"/>
                  <a:pt x="10" y="71"/>
                </a:cubicBezTo>
                <a:cubicBezTo>
                  <a:pt x="7" y="74"/>
                  <a:pt x="6" y="84"/>
                  <a:pt x="4" y="91"/>
                </a:cubicBezTo>
                <a:cubicBezTo>
                  <a:pt x="4" y="92"/>
                  <a:pt x="2" y="94"/>
                  <a:pt x="2" y="95"/>
                </a:cubicBezTo>
                <a:cubicBezTo>
                  <a:pt x="0" y="103"/>
                  <a:pt x="11" y="112"/>
                  <a:pt x="18" y="105"/>
                </a:cubicBezTo>
                <a:cubicBezTo>
                  <a:pt x="17" y="106"/>
                  <a:pt x="15" y="108"/>
                  <a:pt x="13" y="107"/>
                </a:cubicBezTo>
                <a:cubicBezTo>
                  <a:pt x="20" y="104"/>
                  <a:pt x="23" y="97"/>
                  <a:pt x="23" y="91"/>
                </a:cubicBezTo>
                <a:cubicBezTo>
                  <a:pt x="21" y="89"/>
                  <a:pt x="21" y="95"/>
                  <a:pt x="20" y="93"/>
                </a:cubicBezTo>
                <a:cubicBezTo>
                  <a:pt x="22" y="86"/>
                  <a:pt x="25" y="78"/>
                  <a:pt x="27" y="70"/>
                </a:cubicBezTo>
                <a:cubicBezTo>
                  <a:pt x="29" y="70"/>
                  <a:pt x="32" y="70"/>
                  <a:pt x="32" y="69"/>
                </a:cubicBezTo>
                <a:cubicBezTo>
                  <a:pt x="29" y="69"/>
                  <a:pt x="26" y="70"/>
                  <a:pt x="25" y="71"/>
                </a:cubicBezTo>
                <a:cubicBezTo>
                  <a:pt x="28" y="67"/>
                  <a:pt x="35" y="67"/>
                  <a:pt x="40" y="65"/>
                </a:cubicBezTo>
                <a:cubicBezTo>
                  <a:pt x="46" y="64"/>
                  <a:pt x="52" y="62"/>
                  <a:pt x="57" y="62"/>
                </a:cubicBezTo>
                <a:cubicBezTo>
                  <a:pt x="60" y="79"/>
                  <a:pt x="57" y="99"/>
                  <a:pt x="65" y="113"/>
                </a:cubicBezTo>
                <a:cubicBezTo>
                  <a:pt x="69" y="114"/>
                  <a:pt x="75" y="111"/>
                  <a:pt x="75" y="108"/>
                </a:cubicBezTo>
                <a:cubicBezTo>
                  <a:pt x="75" y="94"/>
                  <a:pt x="68" y="68"/>
                  <a:pt x="72" y="56"/>
                </a:cubicBezTo>
                <a:cubicBezTo>
                  <a:pt x="79" y="58"/>
                  <a:pt x="87" y="54"/>
                  <a:pt x="82" y="46"/>
                </a:cubicBezTo>
                <a:close/>
                <a:moveTo>
                  <a:pt x="56" y="23"/>
                </a:moveTo>
                <a:cubicBezTo>
                  <a:pt x="55" y="24"/>
                  <a:pt x="55" y="22"/>
                  <a:pt x="55" y="21"/>
                </a:cubicBezTo>
                <a:cubicBezTo>
                  <a:pt x="52" y="24"/>
                  <a:pt x="57" y="27"/>
                  <a:pt x="56" y="29"/>
                </a:cubicBezTo>
                <a:cubicBezTo>
                  <a:pt x="56" y="28"/>
                  <a:pt x="55" y="28"/>
                  <a:pt x="53" y="29"/>
                </a:cubicBezTo>
                <a:cubicBezTo>
                  <a:pt x="54" y="33"/>
                  <a:pt x="53" y="41"/>
                  <a:pt x="55" y="46"/>
                </a:cubicBezTo>
                <a:cubicBezTo>
                  <a:pt x="49" y="47"/>
                  <a:pt x="43" y="47"/>
                  <a:pt x="36" y="51"/>
                </a:cubicBezTo>
                <a:cubicBezTo>
                  <a:pt x="41" y="38"/>
                  <a:pt x="45" y="25"/>
                  <a:pt x="56" y="16"/>
                </a:cubicBezTo>
                <a:cubicBezTo>
                  <a:pt x="59" y="17"/>
                  <a:pt x="54" y="20"/>
                  <a:pt x="56" y="2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5" name="Freeform 12"/>
          <p:cNvSpPr/>
          <p:nvPr/>
        </p:nvSpPr>
        <p:spPr bwMode="auto">
          <a:xfrm>
            <a:off x="3444875" y="5738813"/>
            <a:ext cx="263525" cy="7937"/>
          </a:xfrm>
          <a:custGeom>
            <a:avLst/>
            <a:gdLst>
              <a:gd name="T0" fmla="*/ 54 w 114"/>
              <a:gd name="T1" fmla="*/ 4 h 4"/>
              <a:gd name="T2" fmla="*/ 0 w 114"/>
              <a:gd name="T3" fmla="*/ 0 h 4"/>
              <a:gd name="T4" fmla="*/ 26 w 114"/>
              <a:gd name="T5" fmla="*/ 1 h 4"/>
              <a:gd name="T6" fmla="*/ 103 w 114"/>
              <a:gd name="T7" fmla="*/ 3 h 4"/>
              <a:gd name="T8" fmla="*/ 54 w 114"/>
              <a:gd name="T9" fmla="*/ 4 h 4"/>
            </a:gdLst>
            <a:ahLst/>
            <a:cxnLst>
              <a:cxn ang="0">
                <a:pos x="T0" y="T1"/>
              </a:cxn>
              <a:cxn ang="0">
                <a:pos x="T2" y="T3"/>
              </a:cxn>
              <a:cxn ang="0">
                <a:pos x="T4" y="T5"/>
              </a:cxn>
              <a:cxn ang="0">
                <a:pos x="T6" y="T7"/>
              </a:cxn>
              <a:cxn ang="0">
                <a:pos x="T8" y="T9"/>
              </a:cxn>
            </a:cxnLst>
            <a:rect l="0" t="0" r="r" b="b"/>
            <a:pathLst>
              <a:path w="114" h="4">
                <a:moveTo>
                  <a:pt x="54" y="4"/>
                </a:moveTo>
                <a:cubicBezTo>
                  <a:pt x="2" y="2"/>
                  <a:pt x="19" y="1"/>
                  <a:pt x="0" y="0"/>
                </a:cubicBezTo>
                <a:cubicBezTo>
                  <a:pt x="26" y="1"/>
                  <a:pt x="26" y="1"/>
                  <a:pt x="26" y="1"/>
                </a:cubicBezTo>
                <a:cubicBezTo>
                  <a:pt x="60" y="2"/>
                  <a:pt x="114" y="3"/>
                  <a:pt x="103" y="3"/>
                </a:cubicBezTo>
                <a:cubicBezTo>
                  <a:pt x="100" y="3"/>
                  <a:pt x="76" y="4"/>
                  <a:pt x="5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6" name="Freeform 13"/>
          <p:cNvSpPr/>
          <p:nvPr/>
        </p:nvSpPr>
        <p:spPr bwMode="auto">
          <a:xfrm>
            <a:off x="3683000" y="5738813"/>
            <a:ext cx="31750" cy="1587"/>
          </a:xfrm>
          <a:custGeom>
            <a:avLst/>
            <a:gdLst>
              <a:gd name="T0" fmla="*/ 10 w 14"/>
              <a:gd name="T1" fmla="*/ 1 h 1"/>
              <a:gd name="T2" fmla="*/ 0 w 14"/>
              <a:gd name="T3" fmla="*/ 1 h 1"/>
              <a:gd name="T4" fmla="*/ 14 w 14"/>
              <a:gd name="T5" fmla="*/ 0 h 1"/>
              <a:gd name="T6" fmla="*/ 10 w 14"/>
              <a:gd name="T7" fmla="*/ 1 h 1"/>
            </a:gdLst>
            <a:ahLst/>
            <a:cxnLst>
              <a:cxn ang="0">
                <a:pos x="T0" y="T1"/>
              </a:cxn>
              <a:cxn ang="0">
                <a:pos x="T2" y="T3"/>
              </a:cxn>
              <a:cxn ang="0">
                <a:pos x="T4" y="T5"/>
              </a:cxn>
              <a:cxn ang="0">
                <a:pos x="T6" y="T7"/>
              </a:cxn>
            </a:cxnLst>
            <a:rect l="0" t="0" r="r" b="b"/>
            <a:pathLst>
              <a:path w="14" h="1">
                <a:moveTo>
                  <a:pt x="10" y="1"/>
                </a:moveTo>
                <a:cubicBezTo>
                  <a:pt x="6" y="1"/>
                  <a:pt x="5" y="1"/>
                  <a:pt x="0" y="1"/>
                </a:cubicBezTo>
                <a:cubicBezTo>
                  <a:pt x="14" y="0"/>
                  <a:pt x="14" y="0"/>
                  <a:pt x="14" y="0"/>
                </a:cubicBezTo>
                <a:lnTo>
                  <a:pt x="10" y="1"/>
                </a:ln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7" name="Freeform 14"/>
          <p:cNvSpPr/>
          <p:nvPr/>
        </p:nvSpPr>
        <p:spPr bwMode="auto">
          <a:xfrm>
            <a:off x="3254375" y="5727700"/>
            <a:ext cx="101600" cy="7938"/>
          </a:xfrm>
          <a:custGeom>
            <a:avLst/>
            <a:gdLst>
              <a:gd name="T0" fmla="*/ 44 w 44"/>
              <a:gd name="T1" fmla="*/ 4 h 4"/>
              <a:gd name="T2" fmla="*/ 20 w 44"/>
              <a:gd name="T3" fmla="*/ 2 h 4"/>
              <a:gd name="T4" fmla="*/ 27 w 44"/>
              <a:gd name="T5" fmla="*/ 2 h 4"/>
              <a:gd name="T6" fmla="*/ 0 w 44"/>
              <a:gd name="T7" fmla="*/ 0 h 4"/>
              <a:gd name="T8" fmla="*/ 44 w 44"/>
              <a:gd name="T9" fmla="*/ 4 h 4"/>
            </a:gdLst>
            <a:ahLst/>
            <a:cxnLst>
              <a:cxn ang="0">
                <a:pos x="T0" y="T1"/>
              </a:cxn>
              <a:cxn ang="0">
                <a:pos x="T2" y="T3"/>
              </a:cxn>
              <a:cxn ang="0">
                <a:pos x="T4" y="T5"/>
              </a:cxn>
              <a:cxn ang="0">
                <a:pos x="T6" y="T7"/>
              </a:cxn>
              <a:cxn ang="0">
                <a:pos x="T8" y="T9"/>
              </a:cxn>
            </a:cxnLst>
            <a:rect l="0" t="0" r="r" b="b"/>
            <a:pathLst>
              <a:path w="44" h="4">
                <a:moveTo>
                  <a:pt x="44" y="4"/>
                </a:moveTo>
                <a:cubicBezTo>
                  <a:pt x="20" y="2"/>
                  <a:pt x="20" y="2"/>
                  <a:pt x="20" y="2"/>
                </a:cubicBezTo>
                <a:cubicBezTo>
                  <a:pt x="14" y="2"/>
                  <a:pt x="28" y="3"/>
                  <a:pt x="27" y="2"/>
                </a:cubicBezTo>
                <a:cubicBezTo>
                  <a:pt x="0" y="0"/>
                  <a:pt x="0" y="0"/>
                  <a:pt x="0" y="0"/>
                </a:cubicBezTo>
                <a:cubicBezTo>
                  <a:pt x="37" y="3"/>
                  <a:pt x="36" y="2"/>
                  <a:pt x="4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8" name="Freeform 15"/>
          <p:cNvSpPr/>
          <p:nvPr/>
        </p:nvSpPr>
        <p:spPr bwMode="auto">
          <a:xfrm>
            <a:off x="2678113" y="5502275"/>
            <a:ext cx="68262" cy="107950"/>
          </a:xfrm>
          <a:custGeom>
            <a:avLst/>
            <a:gdLst>
              <a:gd name="T0" fmla="*/ 0 w 29"/>
              <a:gd name="T1" fmla="*/ 9 h 47"/>
              <a:gd name="T2" fmla="*/ 0 w 29"/>
              <a:gd name="T3" fmla="*/ 10 h 47"/>
              <a:gd name="T4" fmla="*/ 7 w 29"/>
              <a:gd name="T5" fmla="*/ 29 h 47"/>
              <a:gd name="T6" fmla="*/ 18 w 29"/>
              <a:gd name="T7" fmla="*/ 41 h 47"/>
              <a:gd name="T8" fmla="*/ 0 w 29"/>
              <a:gd name="T9" fmla="*/ 9 h 47"/>
            </a:gdLst>
            <a:ahLst/>
            <a:cxnLst>
              <a:cxn ang="0">
                <a:pos x="T0" y="T1"/>
              </a:cxn>
              <a:cxn ang="0">
                <a:pos x="T2" y="T3"/>
              </a:cxn>
              <a:cxn ang="0">
                <a:pos x="T4" y="T5"/>
              </a:cxn>
              <a:cxn ang="0">
                <a:pos x="T6" y="T7"/>
              </a:cxn>
              <a:cxn ang="0">
                <a:pos x="T8" y="T9"/>
              </a:cxn>
            </a:cxnLst>
            <a:rect l="0" t="0" r="r" b="b"/>
            <a:pathLst>
              <a:path w="29" h="47">
                <a:moveTo>
                  <a:pt x="0" y="9"/>
                </a:moveTo>
                <a:cubicBezTo>
                  <a:pt x="1" y="0"/>
                  <a:pt x="1" y="4"/>
                  <a:pt x="0" y="10"/>
                </a:cubicBezTo>
                <a:cubicBezTo>
                  <a:pt x="1" y="17"/>
                  <a:pt x="5" y="26"/>
                  <a:pt x="7" y="29"/>
                </a:cubicBezTo>
                <a:cubicBezTo>
                  <a:pt x="17" y="40"/>
                  <a:pt x="29" y="47"/>
                  <a:pt x="18" y="41"/>
                </a:cubicBezTo>
                <a:cubicBezTo>
                  <a:pt x="3" y="28"/>
                  <a:pt x="0" y="19"/>
                  <a:pt x="0" y="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9" name="Freeform 16"/>
          <p:cNvSpPr/>
          <p:nvPr/>
        </p:nvSpPr>
        <p:spPr bwMode="auto">
          <a:xfrm>
            <a:off x="1909763" y="4767263"/>
            <a:ext cx="1828800" cy="977900"/>
          </a:xfrm>
          <a:custGeom>
            <a:avLst/>
            <a:gdLst>
              <a:gd name="T0" fmla="*/ 540 w 792"/>
              <a:gd name="T1" fmla="*/ 412 h 424"/>
              <a:gd name="T2" fmla="*/ 503 w 792"/>
              <a:gd name="T3" fmla="*/ 407 h 424"/>
              <a:gd name="T4" fmla="*/ 467 w 792"/>
              <a:gd name="T5" fmla="*/ 400 h 424"/>
              <a:gd name="T6" fmla="*/ 392 w 792"/>
              <a:gd name="T7" fmla="*/ 381 h 424"/>
              <a:gd name="T8" fmla="*/ 332 w 792"/>
              <a:gd name="T9" fmla="*/ 331 h 424"/>
              <a:gd name="T10" fmla="*/ 576 w 792"/>
              <a:gd name="T11" fmla="*/ 117 h 424"/>
              <a:gd name="T12" fmla="*/ 688 w 792"/>
              <a:gd name="T13" fmla="*/ 65 h 424"/>
              <a:gd name="T14" fmla="*/ 752 w 792"/>
              <a:gd name="T15" fmla="*/ 38 h 424"/>
              <a:gd name="T16" fmla="*/ 789 w 792"/>
              <a:gd name="T17" fmla="*/ 14 h 424"/>
              <a:gd name="T18" fmla="*/ 775 w 792"/>
              <a:gd name="T19" fmla="*/ 6 h 424"/>
              <a:gd name="T20" fmla="*/ 648 w 792"/>
              <a:gd name="T21" fmla="*/ 1 h 424"/>
              <a:gd name="T22" fmla="*/ 617 w 792"/>
              <a:gd name="T23" fmla="*/ 2 h 424"/>
              <a:gd name="T24" fmla="*/ 591 w 792"/>
              <a:gd name="T25" fmla="*/ 4 h 424"/>
              <a:gd name="T26" fmla="*/ 386 w 792"/>
              <a:gd name="T27" fmla="*/ 17 h 424"/>
              <a:gd name="T28" fmla="*/ 123 w 792"/>
              <a:gd name="T29" fmla="*/ 44 h 424"/>
              <a:gd name="T30" fmla="*/ 186 w 792"/>
              <a:gd name="T31" fmla="*/ 35 h 424"/>
              <a:gd name="T32" fmla="*/ 123 w 792"/>
              <a:gd name="T33" fmla="*/ 44 h 424"/>
              <a:gd name="T34" fmla="*/ 49 w 792"/>
              <a:gd name="T35" fmla="*/ 53 h 424"/>
              <a:gd name="T36" fmla="*/ 37 w 792"/>
              <a:gd name="T37" fmla="*/ 53 h 424"/>
              <a:gd name="T38" fmla="*/ 27 w 792"/>
              <a:gd name="T39" fmla="*/ 58 h 424"/>
              <a:gd name="T40" fmla="*/ 60 w 792"/>
              <a:gd name="T41" fmla="*/ 58 h 424"/>
              <a:gd name="T42" fmla="*/ 187 w 792"/>
              <a:gd name="T43" fmla="*/ 44 h 424"/>
              <a:gd name="T44" fmla="*/ 362 w 792"/>
              <a:gd name="T45" fmla="*/ 26 h 424"/>
              <a:gd name="T46" fmla="*/ 464 w 792"/>
              <a:gd name="T47" fmla="*/ 18 h 424"/>
              <a:gd name="T48" fmla="*/ 764 w 792"/>
              <a:gd name="T49" fmla="*/ 12 h 424"/>
              <a:gd name="T50" fmla="*/ 765 w 792"/>
              <a:gd name="T51" fmla="*/ 25 h 424"/>
              <a:gd name="T52" fmla="*/ 572 w 792"/>
              <a:gd name="T53" fmla="*/ 111 h 424"/>
              <a:gd name="T54" fmla="*/ 571 w 792"/>
              <a:gd name="T55" fmla="*/ 112 h 424"/>
              <a:gd name="T56" fmla="*/ 551 w 792"/>
              <a:gd name="T57" fmla="*/ 123 h 424"/>
              <a:gd name="T58" fmla="*/ 397 w 792"/>
              <a:gd name="T59" fmla="*/ 228 h 424"/>
              <a:gd name="T60" fmla="*/ 328 w 792"/>
              <a:gd name="T61" fmla="*/ 317 h 424"/>
              <a:gd name="T62" fmla="*/ 418 w 792"/>
              <a:gd name="T63" fmla="*/ 395 h 424"/>
              <a:gd name="T64" fmla="*/ 537 w 792"/>
              <a:gd name="T65" fmla="*/ 415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92" h="424">
                <a:moveTo>
                  <a:pt x="483" y="406"/>
                </a:moveTo>
                <a:cubicBezTo>
                  <a:pt x="493" y="407"/>
                  <a:pt x="546" y="414"/>
                  <a:pt x="540" y="412"/>
                </a:cubicBezTo>
                <a:cubicBezTo>
                  <a:pt x="538" y="412"/>
                  <a:pt x="536" y="411"/>
                  <a:pt x="530" y="410"/>
                </a:cubicBezTo>
                <a:cubicBezTo>
                  <a:pt x="521" y="409"/>
                  <a:pt x="512" y="409"/>
                  <a:pt x="503" y="407"/>
                </a:cubicBezTo>
                <a:cubicBezTo>
                  <a:pt x="436" y="397"/>
                  <a:pt x="531" y="411"/>
                  <a:pt x="486" y="403"/>
                </a:cubicBezTo>
                <a:cubicBezTo>
                  <a:pt x="476" y="402"/>
                  <a:pt x="471" y="401"/>
                  <a:pt x="467" y="400"/>
                </a:cubicBezTo>
                <a:cubicBezTo>
                  <a:pt x="445" y="397"/>
                  <a:pt x="452" y="398"/>
                  <a:pt x="464" y="401"/>
                </a:cubicBezTo>
                <a:cubicBezTo>
                  <a:pt x="401" y="388"/>
                  <a:pt x="426" y="391"/>
                  <a:pt x="392" y="381"/>
                </a:cubicBezTo>
                <a:cubicBezTo>
                  <a:pt x="348" y="363"/>
                  <a:pt x="374" y="375"/>
                  <a:pt x="364" y="371"/>
                </a:cubicBezTo>
                <a:cubicBezTo>
                  <a:pt x="367" y="369"/>
                  <a:pt x="338" y="363"/>
                  <a:pt x="332" y="331"/>
                </a:cubicBezTo>
                <a:cubicBezTo>
                  <a:pt x="335" y="299"/>
                  <a:pt x="367" y="267"/>
                  <a:pt x="391" y="242"/>
                </a:cubicBezTo>
                <a:cubicBezTo>
                  <a:pt x="440" y="194"/>
                  <a:pt x="505" y="155"/>
                  <a:pt x="576" y="117"/>
                </a:cubicBezTo>
                <a:cubicBezTo>
                  <a:pt x="606" y="102"/>
                  <a:pt x="647" y="83"/>
                  <a:pt x="688" y="65"/>
                </a:cubicBezTo>
                <a:cubicBezTo>
                  <a:pt x="688" y="65"/>
                  <a:pt x="688" y="65"/>
                  <a:pt x="688" y="65"/>
                </a:cubicBezTo>
                <a:cubicBezTo>
                  <a:pt x="689" y="65"/>
                  <a:pt x="689" y="65"/>
                  <a:pt x="689" y="64"/>
                </a:cubicBezTo>
                <a:cubicBezTo>
                  <a:pt x="705" y="58"/>
                  <a:pt x="730" y="48"/>
                  <a:pt x="752" y="38"/>
                </a:cubicBezTo>
                <a:cubicBezTo>
                  <a:pt x="764" y="34"/>
                  <a:pt x="774" y="30"/>
                  <a:pt x="782" y="26"/>
                </a:cubicBezTo>
                <a:cubicBezTo>
                  <a:pt x="786" y="23"/>
                  <a:pt x="792" y="20"/>
                  <a:pt x="789" y="14"/>
                </a:cubicBezTo>
                <a:cubicBezTo>
                  <a:pt x="786" y="10"/>
                  <a:pt x="784" y="9"/>
                  <a:pt x="783" y="9"/>
                </a:cubicBezTo>
                <a:cubicBezTo>
                  <a:pt x="780" y="8"/>
                  <a:pt x="778" y="7"/>
                  <a:pt x="775" y="6"/>
                </a:cubicBezTo>
                <a:cubicBezTo>
                  <a:pt x="735" y="1"/>
                  <a:pt x="775" y="5"/>
                  <a:pt x="752" y="2"/>
                </a:cubicBezTo>
                <a:cubicBezTo>
                  <a:pt x="715" y="0"/>
                  <a:pt x="667" y="0"/>
                  <a:pt x="648" y="1"/>
                </a:cubicBezTo>
                <a:cubicBezTo>
                  <a:pt x="645" y="1"/>
                  <a:pt x="649" y="1"/>
                  <a:pt x="646" y="1"/>
                </a:cubicBezTo>
                <a:cubicBezTo>
                  <a:pt x="617" y="2"/>
                  <a:pt x="617" y="2"/>
                  <a:pt x="617" y="2"/>
                </a:cubicBezTo>
                <a:cubicBezTo>
                  <a:pt x="615" y="3"/>
                  <a:pt x="609" y="3"/>
                  <a:pt x="614" y="3"/>
                </a:cubicBezTo>
                <a:cubicBezTo>
                  <a:pt x="607" y="3"/>
                  <a:pt x="601" y="4"/>
                  <a:pt x="591" y="4"/>
                </a:cubicBezTo>
                <a:cubicBezTo>
                  <a:pt x="566" y="6"/>
                  <a:pt x="588" y="4"/>
                  <a:pt x="579" y="4"/>
                </a:cubicBezTo>
                <a:cubicBezTo>
                  <a:pt x="517" y="7"/>
                  <a:pt x="446" y="13"/>
                  <a:pt x="386" y="17"/>
                </a:cubicBezTo>
                <a:cubicBezTo>
                  <a:pt x="386" y="16"/>
                  <a:pt x="318" y="22"/>
                  <a:pt x="290" y="25"/>
                </a:cubicBezTo>
                <a:cubicBezTo>
                  <a:pt x="233" y="30"/>
                  <a:pt x="167" y="39"/>
                  <a:pt x="123" y="44"/>
                </a:cubicBezTo>
                <a:cubicBezTo>
                  <a:pt x="149" y="40"/>
                  <a:pt x="193" y="36"/>
                  <a:pt x="198" y="34"/>
                </a:cubicBezTo>
                <a:cubicBezTo>
                  <a:pt x="186" y="35"/>
                  <a:pt x="186" y="35"/>
                  <a:pt x="186" y="35"/>
                </a:cubicBezTo>
                <a:cubicBezTo>
                  <a:pt x="160" y="38"/>
                  <a:pt x="117" y="42"/>
                  <a:pt x="102" y="45"/>
                </a:cubicBezTo>
                <a:cubicBezTo>
                  <a:pt x="117" y="44"/>
                  <a:pt x="118" y="44"/>
                  <a:pt x="123" y="44"/>
                </a:cubicBezTo>
                <a:cubicBezTo>
                  <a:pt x="111" y="45"/>
                  <a:pt x="109" y="46"/>
                  <a:pt x="94" y="48"/>
                </a:cubicBezTo>
                <a:cubicBezTo>
                  <a:pt x="72" y="51"/>
                  <a:pt x="49" y="53"/>
                  <a:pt x="49" y="53"/>
                </a:cubicBezTo>
                <a:cubicBezTo>
                  <a:pt x="61" y="51"/>
                  <a:pt x="73" y="50"/>
                  <a:pt x="84" y="48"/>
                </a:cubicBezTo>
                <a:cubicBezTo>
                  <a:pt x="88" y="47"/>
                  <a:pt x="50" y="52"/>
                  <a:pt x="37" y="53"/>
                </a:cubicBezTo>
                <a:cubicBezTo>
                  <a:pt x="60" y="52"/>
                  <a:pt x="0" y="60"/>
                  <a:pt x="61" y="53"/>
                </a:cubicBezTo>
                <a:cubicBezTo>
                  <a:pt x="27" y="58"/>
                  <a:pt x="27" y="58"/>
                  <a:pt x="27" y="58"/>
                </a:cubicBezTo>
                <a:cubicBezTo>
                  <a:pt x="2" y="62"/>
                  <a:pt x="136" y="46"/>
                  <a:pt x="78" y="54"/>
                </a:cubicBezTo>
                <a:cubicBezTo>
                  <a:pt x="72" y="55"/>
                  <a:pt x="80" y="55"/>
                  <a:pt x="60" y="58"/>
                </a:cubicBezTo>
                <a:cubicBezTo>
                  <a:pt x="71" y="57"/>
                  <a:pt x="93" y="54"/>
                  <a:pt x="101" y="53"/>
                </a:cubicBezTo>
                <a:cubicBezTo>
                  <a:pt x="116" y="52"/>
                  <a:pt x="185" y="43"/>
                  <a:pt x="187" y="44"/>
                </a:cubicBezTo>
                <a:cubicBezTo>
                  <a:pt x="243" y="37"/>
                  <a:pt x="270" y="36"/>
                  <a:pt x="321" y="31"/>
                </a:cubicBezTo>
                <a:cubicBezTo>
                  <a:pt x="386" y="25"/>
                  <a:pt x="343" y="28"/>
                  <a:pt x="362" y="26"/>
                </a:cubicBezTo>
                <a:cubicBezTo>
                  <a:pt x="395" y="23"/>
                  <a:pt x="427" y="20"/>
                  <a:pt x="447" y="18"/>
                </a:cubicBezTo>
                <a:cubicBezTo>
                  <a:pt x="465" y="17"/>
                  <a:pt x="475" y="17"/>
                  <a:pt x="464" y="18"/>
                </a:cubicBezTo>
                <a:cubicBezTo>
                  <a:pt x="530" y="14"/>
                  <a:pt x="597" y="10"/>
                  <a:pt x="664" y="9"/>
                </a:cubicBezTo>
                <a:cubicBezTo>
                  <a:pt x="698" y="9"/>
                  <a:pt x="732" y="9"/>
                  <a:pt x="764" y="12"/>
                </a:cubicBezTo>
                <a:cubicBezTo>
                  <a:pt x="771" y="13"/>
                  <a:pt x="784" y="17"/>
                  <a:pt x="783" y="17"/>
                </a:cubicBezTo>
                <a:cubicBezTo>
                  <a:pt x="783" y="17"/>
                  <a:pt x="772" y="23"/>
                  <a:pt x="765" y="25"/>
                </a:cubicBezTo>
                <a:cubicBezTo>
                  <a:pt x="718" y="45"/>
                  <a:pt x="718" y="45"/>
                  <a:pt x="718" y="45"/>
                </a:cubicBezTo>
                <a:cubicBezTo>
                  <a:pt x="667" y="65"/>
                  <a:pt x="621" y="87"/>
                  <a:pt x="572" y="111"/>
                </a:cubicBezTo>
                <a:cubicBezTo>
                  <a:pt x="580" y="107"/>
                  <a:pt x="580" y="107"/>
                  <a:pt x="580" y="107"/>
                </a:cubicBezTo>
                <a:cubicBezTo>
                  <a:pt x="582" y="106"/>
                  <a:pt x="576" y="109"/>
                  <a:pt x="571" y="112"/>
                </a:cubicBezTo>
                <a:cubicBezTo>
                  <a:pt x="579" y="108"/>
                  <a:pt x="587" y="105"/>
                  <a:pt x="594" y="101"/>
                </a:cubicBezTo>
                <a:cubicBezTo>
                  <a:pt x="580" y="108"/>
                  <a:pt x="565" y="116"/>
                  <a:pt x="551" y="123"/>
                </a:cubicBezTo>
                <a:cubicBezTo>
                  <a:pt x="536" y="132"/>
                  <a:pt x="471" y="169"/>
                  <a:pt x="454" y="184"/>
                </a:cubicBezTo>
                <a:cubicBezTo>
                  <a:pt x="417" y="210"/>
                  <a:pt x="408" y="220"/>
                  <a:pt x="397" y="228"/>
                </a:cubicBezTo>
                <a:cubicBezTo>
                  <a:pt x="388" y="237"/>
                  <a:pt x="376" y="245"/>
                  <a:pt x="348" y="282"/>
                </a:cubicBezTo>
                <a:cubicBezTo>
                  <a:pt x="341" y="293"/>
                  <a:pt x="333" y="302"/>
                  <a:pt x="328" y="317"/>
                </a:cubicBezTo>
                <a:cubicBezTo>
                  <a:pt x="323" y="332"/>
                  <a:pt x="330" y="350"/>
                  <a:pt x="341" y="359"/>
                </a:cubicBezTo>
                <a:cubicBezTo>
                  <a:pt x="363" y="379"/>
                  <a:pt x="391" y="387"/>
                  <a:pt x="418" y="395"/>
                </a:cubicBezTo>
                <a:cubicBezTo>
                  <a:pt x="438" y="400"/>
                  <a:pt x="457" y="404"/>
                  <a:pt x="453" y="403"/>
                </a:cubicBezTo>
                <a:cubicBezTo>
                  <a:pt x="477" y="408"/>
                  <a:pt x="512" y="413"/>
                  <a:pt x="537" y="415"/>
                </a:cubicBezTo>
                <a:cubicBezTo>
                  <a:pt x="645" y="424"/>
                  <a:pt x="523" y="413"/>
                  <a:pt x="483" y="40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0" name="Freeform 17"/>
          <p:cNvSpPr/>
          <p:nvPr/>
        </p:nvSpPr>
        <p:spPr bwMode="auto">
          <a:xfrm>
            <a:off x="2789238" y="4787900"/>
            <a:ext cx="179387" cy="14288"/>
          </a:xfrm>
          <a:custGeom>
            <a:avLst/>
            <a:gdLst>
              <a:gd name="T0" fmla="*/ 74 w 78"/>
              <a:gd name="T1" fmla="*/ 1 h 7"/>
              <a:gd name="T2" fmla="*/ 43 w 78"/>
              <a:gd name="T3" fmla="*/ 2 h 7"/>
              <a:gd name="T4" fmla="*/ 31 w 78"/>
              <a:gd name="T5" fmla="*/ 3 h 7"/>
              <a:gd name="T6" fmla="*/ 19 w 78"/>
              <a:gd name="T7" fmla="*/ 6 h 7"/>
              <a:gd name="T8" fmla="*/ 74 w 78"/>
              <a:gd name="T9" fmla="*/ 1 h 7"/>
            </a:gdLst>
            <a:ahLst/>
            <a:cxnLst>
              <a:cxn ang="0">
                <a:pos x="T0" y="T1"/>
              </a:cxn>
              <a:cxn ang="0">
                <a:pos x="T2" y="T3"/>
              </a:cxn>
              <a:cxn ang="0">
                <a:pos x="T4" y="T5"/>
              </a:cxn>
              <a:cxn ang="0">
                <a:pos x="T6" y="T7"/>
              </a:cxn>
              <a:cxn ang="0">
                <a:pos x="T8" y="T9"/>
              </a:cxn>
            </a:cxnLst>
            <a:rect l="0" t="0" r="r" b="b"/>
            <a:pathLst>
              <a:path w="78" h="7">
                <a:moveTo>
                  <a:pt x="74" y="1"/>
                </a:moveTo>
                <a:cubicBezTo>
                  <a:pt x="78" y="0"/>
                  <a:pt x="52" y="2"/>
                  <a:pt x="43" y="2"/>
                </a:cubicBezTo>
                <a:cubicBezTo>
                  <a:pt x="31" y="3"/>
                  <a:pt x="31" y="3"/>
                  <a:pt x="31" y="3"/>
                </a:cubicBezTo>
                <a:cubicBezTo>
                  <a:pt x="1" y="6"/>
                  <a:pt x="0" y="7"/>
                  <a:pt x="19" y="6"/>
                </a:cubicBezTo>
                <a:cubicBezTo>
                  <a:pt x="26" y="5"/>
                  <a:pt x="58" y="2"/>
                  <a:pt x="74" y="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1" name="Freeform 18"/>
          <p:cNvSpPr/>
          <p:nvPr/>
        </p:nvSpPr>
        <p:spPr bwMode="auto">
          <a:xfrm>
            <a:off x="3505200" y="4764088"/>
            <a:ext cx="84138" cy="3175"/>
          </a:xfrm>
          <a:custGeom>
            <a:avLst/>
            <a:gdLst>
              <a:gd name="T0" fmla="*/ 4 w 37"/>
              <a:gd name="T1" fmla="*/ 0 h 1"/>
              <a:gd name="T2" fmla="*/ 0 w 37"/>
              <a:gd name="T3" fmla="*/ 0 h 1"/>
              <a:gd name="T4" fmla="*/ 37 w 37"/>
              <a:gd name="T5" fmla="*/ 1 h 1"/>
              <a:gd name="T6" fmla="*/ 4 w 37"/>
              <a:gd name="T7" fmla="*/ 0 h 1"/>
            </a:gdLst>
            <a:ahLst/>
            <a:cxnLst>
              <a:cxn ang="0">
                <a:pos x="T0" y="T1"/>
              </a:cxn>
              <a:cxn ang="0">
                <a:pos x="T2" y="T3"/>
              </a:cxn>
              <a:cxn ang="0">
                <a:pos x="T4" y="T5"/>
              </a:cxn>
              <a:cxn ang="0">
                <a:pos x="T6" y="T7"/>
              </a:cxn>
            </a:cxnLst>
            <a:rect l="0" t="0" r="r" b="b"/>
            <a:pathLst>
              <a:path w="37" h="1">
                <a:moveTo>
                  <a:pt x="4" y="0"/>
                </a:moveTo>
                <a:cubicBezTo>
                  <a:pt x="0" y="0"/>
                  <a:pt x="0" y="0"/>
                  <a:pt x="0" y="0"/>
                </a:cubicBezTo>
                <a:cubicBezTo>
                  <a:pt x="12" y="0"/>
                  <a:pt x="24" y="0"/>
                  <a:pt x="37" y="1"/>
                </a:cubicBezTo>
                <a:cubicBezTo>
                  <a:pt x="36" y="0"/>
                  <a:pt x="18" y="0"/>
                  <a:pt x="4" y="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2" name="Freeform 19"/>
          <p:cNvSpPr/>
          <p:nvPr/>
        </p:nvSpPr>
        <p:spPr bwMode="auto">
          <a:xfrm>
            <a:off x="1595438" y="4908550"/>
            <a:ext cx="347662" cy="42863"/>
          </a:xfrm>
          <a:custGeom>
            <a:avLst/>
            <a:gdLst>
              <a:gd name="T0" fmla="*/ 65 w 150"/>
              <a:gd name="T1" fmla="*/ 11 h 19"/>
              <a:gd name="T2" fmla="*/ 150 w 150"/>
              <a:gd name="T3" fmla="*/ 0 h 19"/>
              <a:gd name="T4" fmla="*/ 143 w 150"/>
              <a:gd name="T5" fmla="*/ 0 h 19"/>
              <a:gd name="T6" fmla="*/ 28 w 150"/>
              <a:gd name="T7" fmla="*/ 14 h 19"/>
              <a:gd name="T8" fmla="*/ 65 w 150"/>
              <a:gd name="T9" fmla="*/ 11 h 19"/>
            </a:gdLst>
            <a:ahLst/>
            <a:cxnLst>
              <a:cxn ang="0">
                <a:pos x="T0" y="T1"/>
              </a:cxn>
              <a:cxn ang="0">
                <a:pos x="T2" y="T3"/>
              </a:cxn>
              <a:cxn ang="0">
                <a:pos x="T4" y="T5"/>
              </a:cxn>
              <a:cxn ang="0">
                <a:pos x="T6" y="T7"/>
              </a:cxn>
              <a:cxn ang="0">
                <a:pos x="T8" y="T9"/>
              </a:cxn>
            </a:cxnLst>
            <a:rect l="0" t="0" r="r" b="b"/>
            <a:pathLst>
              <a:path w="150" h="19">
                <a:moveTo>
                  <a:pt x="65" y="11"/>
                </a:moveTo>
                <a:cubicBezTo>
                  <a:pt x="100" y="6"/>
                  <a:pt x="114" y="5"/>
                  <a:pt x="150" y="0"/>
                </a:cubicBezTo>
                <a:cubicBezTo>
                  <a:pt x="143" y="0"/>
                  <a:pt x="143" y="0"/>
                  <a:pt x="143" y="0"/>
                </a:cubicBezTo>
                <a:cubicBezTo>
                  <a:pt x="107" y="4"/>
                  <a:pt x="70" y="8"/>
                  <a:pt x="28" y="14"/>
                </a:cubicBezTo>
                <a:cubicBezTo>
                  <a:pt x="0" y="19"/>
                  <a:pt x="79" y="8"/>
                  <a:pt x="65" y="1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3" name="Freeform 20"/>
          <p:cNvSpPr/>
          <p:nvPr/>
        </p:nvSpPr>
        <p:spPr bwMode="auto">
          <a:xfrm>
            <a:off x="1482725" y="4897438"/>
            <a:ext cx="568325" cy="80962"/>
          </a:xfrm>
          <a:custGeom>
            <a:avLst/>
            <a:gdLst>
              <a:gd name="T0" fmla="*/ 189 w 246"/>
              <a:gd name="T1" fmla="*/ 7 h 35"/>
              <a:gd name="T2" fmla="*/ 0 w 246"/>
              <a:gd name="T3" fmla="*/ 34 h 35"/>
              <a:gd name="T4" fmla="*/ 146 w 246"/>
              <a:gd name="T5" fmla="*/ 15 h 35"/>
              <a:gd name="T6" fmla="*/ 222 w 246"/>
              <a:gd name="T7" fmla="*/ 4 h 35"/>
              <a:gd name="T8" fmla="*/ 189 w 246"/>
              <a:gd name="T9" fmla="*/ 7 h 35"/>
            </a:gdLst>
            <a:ahLst/>
            <a:cxnLst>
              <a:cxn ang="0">
                <a:pos x="T0" y="T1"/>
              </a:cxn>
              <a:cxn ang="0">
                <a:pos x="T2" y="T3"/>
              </a:cxn>
              <a:cxn ang="0">
                <a:pos x="T4" y="T5"/>
              </a:cxn>
              <a:cxn ang="0">
                <a:pos x="T6" y="T7"/>
              </a:cxn>
              <a:cxn ang="0">
                <a:pos x="T8" y="T9"/>
              </a:cxn>
            </a:cxnLst>
            <a:rect l="0" t="0" r="r" b="b"/>
            <a:pathLst>
              <a:path w="246" h="35">
                <a:moveTo>
                  <a:pt x="189" y="7"/>
                </a:moveTo>
                <a:cubicBezTo>
                  <a:pt x="126" y="16"/>
                  <a:pt x="53" y="25"/>
                  <a:pt x="0" y="34"/>
                </a:cubicBezTo>
                <a:cubicBezTo>
                  <a:pt x="15" y="35"/>
                  <a:pt x="106" y="19"/>
                  <a:pt x="146" y="15"/>
                </a:cubicBezTo>
                <a:cubicBezTo>
                  <a:pt x="173" y="11"/>
                  <a:pt x="188" y="8"/>
                  <a:pt x="222" y="4"/>
                </a:cubicBezTo>
                <a:cubicBezTo>
                  <a:pt x="246" y="0"/>
                  <a:pt x="206" y="5"/>
                  <a:pt x="189" y="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4" name="Freeform 21"/>
          <p:cNvSpPr/>
          <p:nvPr/>
        </p:nvSpPr>
        <p:spPr bwMode="auto">
          <a:xfrm>
            <a:off x="1390650" y="4975225"/>
            <a:ext cx="100013" cy="14288"/>
          </a:xfrm>
          <a:custGeom>
            <a:avLst/>
            <a:gdLst>
              <a:gd name="T0" fmla="*/ 23 w 43"/>
              <a:gd name="T1" fmla="*/ 3 h 7"/>
              <a:gd name="T2" fmla="*/ 5 w 43"/>
              <a:gd name="T3" fmla="*/ 6 h 7"/>
              <a:gd name="T4" fmla="*/ 18 w 43"/>
              <a:gd name="T5" fmla="*/ 4 h 7"/>
              <a:gd name="T6" fmla="*/ 23 w 43"/>
              <a:gd name="T7" fmla="*/ 3 h 7"/>
            </a:gdLst>
            <a:ahLst/>
            <a:cxnLst>
              <a:cxn ang="0">
                <a:pos x="T0" y="T1"/>
              </a:cxn>
              <a:cxn ang="0">
                <a:pos x="T2" y="T3"/>
              </a:cxn>
              <a:cxn ang="0">
                <a:pos x="T4" y="T5"/>
              </a:cxn>
              <a:cxn ang="0">
                <a:pos x="T6" y="T7"/>
              </a:cxn>
            </a:cxnLst>
            <a:rect l="0" t="0" r="r" b="b"/>
            <a:pathLst>
              <a:path w="43" h="7">
                <a:moveTo>
                  <a:pt x="23" y="3"/>
                </a:moveTo>
                <a:cubicBezTo>
                  <a:pt x="16" y="4"/>
                  <a:pt x="9" y="5"/>
                  <a:pt x="5" y="6"/>
                </a:cubicBezTo>
                <a:cubicBezTo>
                  <a:pt x="0" y="7"/>
                  <a:pt x="13" y="5"/>
                  <a:pt x="18" y="4"/>
                </a:cubicBezTo>
                <a:cubicBezTo>
                  <a:pt x="25" y="3"/>
                  <a:pt x="43" y="0"/>
                  <a:pt x="23"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系统功能结构图</a:t>
            </a:r>
            <a:endParaRPr kumimoji="0" 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graphicFrame>
        <p:nvGraphicFramePr>
          <p:cNvPr id="2" name="对象 211"/>
          <p:cNvGraphicFramePr/>
          <p:nvPr/>
        </p:nvGraphicFramePr>
        <p:xfrm>
          <a:off x="4715510" y="1193165"/>
          <a:ext cx="7103745" cy="5306060"/>
        </p:xfrm>
        <a:graphic>
          <a:graphicData uri="http://schemas.openxmlformats.org/presentationml/2006/ole">
            <mc:AlternateContent xmlns:mc="http://schemas.openxmlformats.org/markup-compatibility/2006">
              <mc:Choice xmlns:v="urn:schemas-microsoft-com:vml" Requires="v">
                <p:oleObj spid="_x0000_s3076" name="" r:id="rId1" imgW="37490400" imgH="25273000" progId="Visio.Drawing.15">
                  <p:embed/>
                </p:oleObj>
              </mc:Choice>
              <mc:Fallback>
                <p:oleObj name="" r:id="rId1" imgW="37490400" imgH="25273000" progId="Visio.Drawing.15">
                  <p:embed/>
                  <p:pic>
                    <p:nvPicPr>
                      <p:cNvPr id="0" name="图片 3075"/>
                      <p:cNvPicPr/>
                      <p:nvPr/>
                    </p:nvPicPr>
                    <p:blipFill>
                      <a:blip r:embed="rId2"/>
                      <a:stretch>
                        <a:fillRect/>
                      </a:stretch>
                    </p:blipFill>
                    <p:spPr>
                      <a:xfrm>
                        <a:off x="4715510" y="1193165"/>
                        <a:ext cx="7103745" cy="5306060"/>
                      </a:xfrm>
                      <a:prstGeom prst="rect">
                        <a:avLst/>
                      </a:prstGeom>
                      <a:noFill/>
                      <a:ln w="38100">
                        <a:noFill/>
                        <a:miter/>
                      </a:ln>
                    </p:spPr>
                  </p:pic>
                </p:oleObj>
              </mc:Fallback>
            </mc:AlternateContent>
          </a:graphicData>
        </a:graphic>
      </p:graphicFrame>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down)">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reeform 5"/>
          <p:cNvSpPr>
            <a:spLocks noEditPoints="1"/>
          </p:cNvSpPr>
          <p:nvPr/>
        </p:nvSpPr>
        <p:spPr bwMode="auto">
          <a:xfrm>
            <a:off x="1163638" y="2495550"/>
            <a:ext cx="1852612" cy="2238375"/>
          </a:xfrm>
          <a:custGeom>
            <a:avLst/>
            <a:gdLst>
              <a:gd name="T0" fmla="*/ 274 w 803"/>
              <a:gd name="T1" fmla="*/ 26 h 970"/>
              <a:gd name="T2" fmla="*/ 283 w 803"/>
              <a:gd name="T3" fmla="*/ 124 h 970"/>
              <a:gd name="T4" fmla="*/ 691 w 803"/>
              <a:gd name="T5" fmla="*/ 335 h 970"/>
              <a:gd name="T6" fmla="*/ 138 w 803"/>
              <a:gd name="T7" fmla="*/ 195 h 970"/>
              <a:gd name="T8" fmla="*/ 129 w 803"/>
              <a:gd name="T9" fmla="*/ 205 h 970"/>
              <a:gd name="T10" fmla="*/ 741 w 803"/>
              <a:gd name="T11" fmla="*/ 497 h 970"/>
              <a:gd name="T12" fmla="*/ 783 w 803"/>
              <a:gd name="T13" fmla="*/ 529 h 970"/>
              <a:gd name="T14" fmla="*/ 45 w 803"/>
              <a:gd name="T15" fmla="*/ 374 h 970"/>
              <a:gd name="T16" fmla="*/ 452 w 803"/>
              <a:gd name="T17" fmla="*/ 114 h 970"/>
              <a:gd name="T18" fmla="*/ 494 w 803"/>
              <a:gd name="T19" fmla="*/ 9 h 970"/>
              <a:gd name="T20" fmla="*/ 643 w 803"/>
              <a:gd name="T21" fmla="*/ 197 h 970"/>
              <a:gd name="T22" fmla="*/ 619 w 803"/>
              <a:gd name="T23" fmla="*/ 199 h 970"/>
              <a:gd name="T24" fmla="*/ 206 w 803"/>
              <a:gd name="T25" fmla="*/ 295 h 970"/>
              <a:gd name="T26" fmla="*/ 176 w 803"/>
              <a:gd name="T27" fmla="*/ 404 h 970"/>
              <a:gd name="T28" fmla="*/ 160 w 803"/>
              <a:gd name="T29" fmla="*/ 450 h 970"/>
              <a:gd name="T30" fmla="*/ 242 w 803"/>
              <a:gd name="T31" fmla="*/ 896 h 970"/>
              <a:gd name="T32" fmla="*/ 255 w 803"/>
              <a:gd name="T33" fmla="*/ 677 h 970"/>
              <a:gd name="T34" fmla="*/ 340 w 803"/>
              <a:gd name="T35" fmla="*/ 469 h 970"/>
              <a:gd name="T36" fmla="*/ 343 w 803"/>
              <a:gd name="T37" fmla="*/ 443 h 970"/>
              <a:gd name="T38" fmla="*/ 638 w 803"/>
              <a:gd name="T39" fmla="*/ 375 h 970"/>
              <a:gd name="T40" fmla="*/ 434 w 803"/>
              <a:gd name="T41" fmla="*/ 436 h 970"/>
              <a:gd name="T42" fmla="*/ 359 w 803"/>
              <a:gd name="T43" fmla="*/ 406 h 970"/>
              <a:gd name="T44" fmla="*/ 361 w 803"/>
              <a:gd name="T45" fmla="*/ 543 h 970"/>
              <a:gd name="T46" fmla="*/ 342 w 803"/>
              <a:gd name="T47" fmla="*/ 667 h 970"/>
              <a:gd name="T48" fmla="*/ 368 w 803"/>
              <a:gd name="T49" fmla="*/ 569 h 970"/>
              <a:gd name="T50" fmla="*/ 374 w 803"/>
              <a:gd name="T51" fmla="*/ 567 h 970"/>
              <a:gd name="T52" fmla="*/ 415 w 803"/>
              <a:gd name="T53" fmla="*/ 499 h 970"/>
              <a:gd name="T54" fmla="*/ 381 w 803"/>
              <a:gd name="T55" fmla="*/ 521 h 970"/>
              <a:gd name="T56" fmla="*/ 394 w 803"/>
              <a:gd name="T57" fmla="*/ 489 h 970"/>
              <a:gd name="T58" fmla="*/ 430 w 803"/>
              <a:gd name="T59" fmla="*/ 445 h 970"/>
              <a:gd name="T60" fmla="*/ 432 w 803"/>
              <a:gd name="T61" fmla="*/ 455 h 970"/>
              <a:gd name="T62" fmla="*/ 405 w 803"/>
              <a:gd name="T63" fmla="*/ 464 h 970"/>
              <a:gd name="T64" fmla="*/ 354 w 803"/>
              <a:gd name="T65" fmla="*/ 423 h 970"/>
              <a:gd name="T66" fmla="*/ 361 w 803"/>
              <a:gd name="T67" fmla="*/ 409 h 970"/>
              <a:gd name="T68" fmla="*/ 373 w 803"/>
              <a:gd name="T69" fmla="*/ 414 h 970"/>
              <a:gd name="T70" fmla="*/ 373 w 803"/>
              <a:gd name="T71" fmla="*/ 418 h 970"/>
              <a:gd name="T72" fmla="*/ 362 w 803"/>
              <a:gd name="T73" fmla="*/ 563 h 970"/>
              <a:gd name="T74" fmla="*/ 360 w 803"/>
              <a:gd name="T75" fmla="*/ 509 h 970"/>
              <a:gd name="T76" fmla="*/ 383 w 803"/>
              <a:gd name="T77" fmla="*/ 527 h 970"/>
              <a:gd name="T78" fmla="*/ 389 w 803"/>
              <a:gd name="T79" fmla="*/ 516 h 970"/>
              <a:gd name="T80" fmla="*/ 346 w 803"/>
              <a:gd name="T81" fmla="*/ 910 h 970"/>
              <a:gd name="T82" fmla="*/ 371 w 803"/>
              <a:gd name="T83" fmla="*/ 411 h 970"/>
              <a:gd name="T84" fmla="*/ 627 w 803"/>
              <a:gd name="T85" fmla="*/ 349 h 970"/>
              <a:gd name="T86" fmla="*/ 284 w 803"/>
              <a:gd name="T87" fmla="*/ 201 h 970"/>
              <a:gd name="T88" fmla="*/ 183 w 803"/>
              <a:gd name="T89" fmla="*/ 300 h 970"/>
              <a:gd name="T90" fmla="*/ 262 w 803"/>
              <a:gd name="T91" fmla="*/ 238 h 970"/>
              <a:gd name="T92" fmla="*/ 590 w 803"/>
              <a:gd name="T93" fmla="*/ 342 h 970"/>
              <a:gd name="T94" fmla="*/ 513 w 803"/>
              <a:gd name="T95" fmla="*/ 622 h 970"/>
              <a:gd name="T96" fmla="*/ 283 w 803"/>
              <a:gd name="T97" fmla="*/ 749 h 970"/>
              <a:gd name="T98" fmla="*/ 330 w 803"/>
              <a:gd name="T99" fmla="*/ 769 h 970"/>
              <a:gd name="T100" fmla="*/ 244 w 803"/>
              <a:gd name="T101" fmla="*/ 760 h 970"/>
              <a:gd name="T102" fmla="*/ 318 w 803"/>
              <a:gd name="T103" fmla="*/ 796 h 970"/>
              <a:gd name="T104" fmla="*/ 229 w 803"/>
              <a:gd name="T105" fmla="*/ 793 h 970"/>
              <a:gd name="T106" fmla="*/ 294 w 803"/>
              <a:gd name="T107" fmla="*/ 850 h 970"/>
              <a:gd name="T108" fmla="*/ 249 w 803"/>
              <a:gd name="T109" fmla="*/ 857 h 970"/>
              <a:gd name="T110" fmla="*/ 322 w 803"/>
              <a:gd name="T111" fmla="*/ 870 h 970"/>
              <a:gd name="T112" fmla="*/ 408 w 803"/>
              <a:gd name="T113" fmla="*/ 818 h 970"/>
              <a:gd name="T114" fmla="*/ 482 w 803"/>
              <a:gd name="T115" fmla="*/ 675 h 970"/>
              <a:gd name="T116" fmla="*/ 612 w 803"/>
              <a:gd name="T117" fmla="*/ 535 h 970"/>
              <a:gd name="T118" fmla="*/ 286 w 803"/>
              <a:gd name="T119" fmla="*/ 723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3" h="970">
                <a:moveTo>
                  <a:pt x="283" y="124"/>
                </a:moveTo>
                <a:cubicBezTo>
                  <a:pt x="285" y="129"/>
                  <a:pt x="289" y="137"/>
                  <a:pt x="293" y="136"/>
                </a:cubicBezTo>
                <a:cubicBezTo>
                  <a:pt x="297" y="135"/>
                  <a:pt x="295" y="124"/>
                  <a:pt x="295" y="122"/>
                </a:cubicBezTo>
                <a:cubicBezTo>
                  <a:pt x="294" y="116"/>
                  <a:pt x="293" y="111"/>
                  <a:pt x="292" y="107"/>
                </a:cubicBezTo>
                <a:cubicBezTo>
                  <a:pt x="284" y="77"/>
                  <a:pt x="279" y="54"/>
                  <a:pt x="274" y="26"/>
                </a:cubicBezTo>
                <a:cubicBezTo>
                  <a:pt x="273" y="21"/>
                  <a:pt x="272" y="12"/>
                  <a:pt x="269" y="10"/>
                </a:cubicBezTo>
                <a:cubicBezTo>
                  <a:pt x="265" y="5"/>
                  <a:pt x="253" y="10"/>
                  <a:pt x="246" y="12"/>
                </a:cubicBezTo>
                <a:cubicBezTo>
                  <a:pt x="244" y="14"/>
                  <a:pt x="244" y="17"/>
                  <a:pt x="242" y="19"/>
                </a:cubicBezTo>
                <a:cubicBezTo>
                  <a:pt x="247" y="35"/>
                  <a:pt x="255" y="54"/>
                  <a:pt x="263" y="72"/>
                </a:cubicBezTo>
                <a:cubicBezTo>
                  <a:pt x="272" y="92"/>
                  <a:pt x="276" y="109"/>
                  <a:pt x="283" y="124"/>
                </a:cubicBezTo>
                <a:close/>
                <a:moveTo>
                  <a:pt x="795" y="300"/>
                </a:moveTo>
                <a:cubicBezTo>
                  <a:pt x="790" y="298"/>
                  <a:pt x="778" y="303"/>
                  <a:pt x="771" y="306"/>
                </a:cubicBezTo>
                <a:cubicBezTo>
                  <a:pt x="762" y="309"/>
                  <a:pt x="754" y="312"/>
                  <a:pt x="746" y="315"/>
                </a:cubicBezTo>
                <a:cubicBezTo>
                  <a:pt x="726" y="323"/>
                  <a:pt x="711" y="322"/>
                  <a:pt x="697" y="330"/>
                </a:cubicBezTo>
                <a:cubicBezTo>
                  <a:pt x="692" y="333"/>
                  <a:pt x="691" y="334"/>
                  <a:pt x="691" y="335"/>
                </a:cubicBezTo>
                <a:cubicBezTo>
                  <a:pt x="694" y="343"/>
                  <a:pt x="710" y="340"/>
                  <a:pt x="717" y="339"/>
                </a:cubicBezTo>
                <a:cubicBezTo>
                  <a:pt x="745" y="334"/>
                  <a:pt x="775" y="331"/>
                  <a:pt x="801" y="328"/>
                </a:cubicBezTo>
                <a:cubicBezTo>
                  <a:pt x="803" y="321"/>
                  <a:pt x="803" y="304"/>
                  <a:pt x="795" y="300"/>
                </a:cubicBezTo>
                <a:close/>
                <a:moveTo>
                  <a:pt x="149" y="205"/>
                </a:moveTo>
                <a:cubicBezTo>
                  <a:pt x="145" y="202"/>
                  <a:pt x="141" y="198"/>
                  <a:pt x="138" y="195"/>
                </a:cubicBezTo>
                <a:cubicBezTo>
                  <a:pt x="121" y="182"/>
                  <a:pt x="107" y="170"/>
                  <a:pt x="91" y="156"/>
                </a:cubicBezTo>
                <a:cubicBezTo>
                  <a:pt x="87" y="152"/>
                  <a:pt x="73" y="136"/>
                  <a:pt x="67" y="138"/>
                </a:cubicBezTo>
                <a:cubicBezTo>
                  <a:pt x="63" y="139"/>
                  <a:pt x="53" y="149"/>
                  <a:pt x="53" y="154"/>
                </a:cubicBezTo>
                <a:cubicBezTo>
                  <a:pt x="53" y="160"/>
                  <a:pt x="61" y="163"/>
                  <a:pt x="66" y="166"/>
                </a:cubicBezTo>
                <a:cubicBezTo>
                  <a:pt x="87" y="180"/>
                  <a:pt x="110" y="192"/>
                  <a:pt x="129" y="205"/>
                </a:cubicBezTo>
                <a:cubicBezTo>
                  <a:pt x="137" y="211"/>
                  <a:pt x="146" y="218"/>
                  <a:pt x="156" y="218"/>
                </a:cubicBezTo>
                <a:cubicBezTo>
                  <a:pt x="158" y="213"/>
                  <a:pt x="152" y="209"/>
                  <a:pt x="149" y="205"/>
                </a:cubicBezTo>
                <a:close/>
                <a:moveTo>
                  <a:pt x="789" y="506"/>
                </a:moveTo>
                <a:cubicBezTo>
                  <a:pt x="785" y="501"/>
                  <a:pt x="773" y="501"/>
                  <a:pt x="766" y="500"/>
                </a:cubicBezTo>
                <a:cubicBezTo>
                  <a:pt x="757" y="499"/>
                  <a:pt x="749" y="498"/>
                  <a:pt x="741" y="497"/>
                </a:cubicBezTo>
                <a:cubicBezTo>
                  <a:pt x="724" y="495"/>
                  <a:pt x="707" y="489"/>
                  <a:pt x="691" y="490"/>
                </a:cubicBezTo>
                <a:cubicBezTo>
                  <a:pt x="690" y="491"/>
                  <a:pt x="690" y="492"/>
                  <a:pt x="690" y="492"/>
                </a:cubicBezTo>
                <a:cubicBezTo>
                  <a:pt x="694" y="500"/>
                  <a:pt x="703" y="502"/>
                  <a:pt x="711" y="505"/>
                </a:cubicBezTo>
                <a:cubicBezTo>
                  <a:pt x="728" y="510"/>
                  <a:pt x="742" y="515"/>
                  <a:pt x="759" y="522"/>
                </a:cubicBezTo>
                <a:cubicBezTo>
                  <a:pt x="764" y="523"/>
                  <a:pt x="779" y="531"/>
                  <a:pt x="783" y="529"/>
                </a:cubicBezTo>
                <a:cubicBezTo>
                  <a:pt x="788" y="527"/>
                  <a:pt x="793" y="511"/>
                  <a:pt x="789" y="506"/>
                </a:cubicBezTo>
                <a:close/>
                <a:moveTo>
                  <a:pt x="87" y="363"/>
                </a:moveTo>
                <a:cubicBezTo>
                  <a:pt x="60" y="359"/>
                  <a:pt x="30" y="355"/>
                  <a:pt x="6" y="350"/>
                </a:cubicBezTo>
                <a:cubicBezTo>
                  <a:pt x="0" y="354"/>
                  <a:pt x="1" y="364"/>
                  <a:pt x="1" y="370"/>
                </a:cubicBezTo>
                <a:cubicBezTo>
                  <a:pt x="7" y="377"/>
                  <a:pt x="31" y="375"/>
                  <a:pt x="45" y="374"/>
                </a:cubicBezTo>
                <a:cubicBezTo>
                  <a:pt x="62" y="373"/>
                  <a:pt x="78" y="374"/>
                  <a:pt x="91" y="375"/>
                </a:cubicBezTo>
                <a:cubicBezTo>
                  <a:pt x="98" y="375"/>
                  <a:pt x="105" y="375"/>
                  <a:pt x="109" y="371"/>
                </a:cubicBezTo>
                <a:cubicBezTo>
                  <a:pt x="105" y="365"/>
                  <a:pt x="95" y="364"/>
                  <a:pt x="87" y="363"/>
                </a:cubicBezTo>
                <a:close/>
                <a:moveTo>
                  <a:pt x="459" y="68"/>
                </a:moveTo>
                <a:cubicBezTo>
                  <a:pt x="458" y="84"/>
                  <a:pt x="453" y="99"/>
                  <a:pt x="452" y="114"/>
                </a:cubicBezTo>
                <a:cubicBezTo>
                  <a:pt x="452" y="119"/>
                  <a:pt x="451" y="128"/>
                  <a:pt x="455" y="131"/>
                </a:cubicBezTo>
                <a:cubicBezTo>
                  <a:pt x="461" y="130"/>
                  <a:pt x="462" y="123"/>
                  <a:pt x="464" y="119"/>
                </a:cubicBezTo>
                <a:cubicBezTo>
                  <a:pt x="466" y="114"/>
                  <a:pt x="467" y="108"/>
                  <a:pt x="468" y="103"/>
                </a:cubicBezTo>
                <a:cubicBezTo>
                  <a:pt x="475" y="77"/>
                  <a:pt x="482" y="51"/>
                  <a:pt x="490" y="25"/>
                </a:cubicBezTo>
                <a:cubicBezTo>
                  <a:pt x="491" y="20"/>
                  <a:pt x="495" y="12"/>
                  <a:pt x="494" y="9"/>
                </a:cubicBezTo>
                <a:cubicBezTo>
                  <a:pt x="492" y="1"/>
                  <a:pt x="477" y="2"/>
                  <a:pt x="471" y="0"/>
                </a:cubicBezTo>
                <a:cubicBezTo>
                  <a:pt x="463" y="4"/>
                  <a:pt x="464" y="11"/>
                  <a:pt x="463" y="20"/>
                </a:cubicBezTo>
                <a:cubicBezTo>
                  <a:pt x="461" y="36"/>
                  <a:pt x="460" y="53"/>
                  <a:pt x="459" y="68"/>
                </a:cubicBezTo>
                <a:close/>
                <a:moveTo>
                  <a:pt x="630" y="207"/>
                </a:moveTo>
                <a:cubicBezTo>
                  <a:pt x="634" y="204"/>
                  <a:pt x="639" y="200"/>
                  <a:pt x="643" y="197"/>
                </a:cubicBezTo>
                <a:cubicBezTo>
                  <a:pt x="663" y="179"/>
                  <a:pt x="685" y="162"/>
                  <a:pt x="707" y="146"/>
                </a:cubicBezTo>
                <a:cubicBezTo>
                  <a:pt x="711" y="143"/>
                  <a:pt x="717" y="140"/>
                  <a:pt x="718" y="135"/>
                </a:cubicBezTo>
                <a:cubicBezTo>
                  <a:pt x="716" y="125"/>
                  <a:pt x="704" y="111"/>
                  <a:pt x="696" y="118"/>
                </a:cubicBezTo>
                <a:cubicBezTo>
                  <a:pt x="680" y="131"/>
                  <a:pt x="667" y="149"/>
                  <a:pt x="653" y="165"/>
                </a:cubicBezTo>
                <a:cubicBezTo>
                  <a:pt x="642" y="177"/>
                  <a:pt x="629" y="187"/>
                  <a:pt x="619" y="199"/>
                </a:cubicBezTo>
                <a:cubicBezTo>
                  <a:pt x="617" y="203"/>
                  <a:pt x="612" y="208"/>
                  <a:pt x="614" y="213"/>
                </a:cubicBezTo>
                <a:cubicBezTo>
                  <a:pt x="620" y="214"/>
                  <a:pt x="626" y="210"/>
                  <a:pt x="630" y="207"/>
                </a:cubicBezTo>
                <a:close/>
                <a:moveTo>
                  <a:pt x="176" y="404"/>
                </a:moveTo>
                <a:cubicBezTo>
                  <a:pt x="179" y="362"/>
                  <a:pt x="190" y="325"/>
                  <a:pt x="208" y="294"/>
                </a:cubicBezTo>
                <a:cubicBezTo>
                  <a:pt x="206" y="295"/>
                  <a:pt x="206" y="295"/>
                  <a:pt x="206" y="295"/>
                </a:cubicBezTo>
                <a:cubicBezTo>
                  <a:pt x="192" y="316"/>
                  <a:pt x="181" y="339"/>
                  <a:pt x="176" y="366"/>
                </a:cubicBezTo>
                <a:cubicBezTo>
                  <a:pt x="171" y="392"/>
                  <a:pt x="169" y="420"/>
                  <a:pt x="171" y="451"/>
                </a:cubicBezTo>
                <a:cubicBezTo>
                  <a:pt x="176" y="515"/>
                  <a:pt x="205" y="573"/>
                  <a:pt x="237" y="618"/>
                </a:cubicBezTo>
                <a:cubicBezTo>
                  <a:pt x="215" y="563"/>
                  <a:pt x="181" y="513"/>
                  <a:pt x="175" y="447"/>
                </a:cubicBezTo>
                <a:cubicBezTo>
                  <a:pt x="174" y="433"/>
                  <a:pt x="176" y="418"/>
                  <a:pt x="176" y="404"/>
                </a:cubicBezTo>
                <a:close/>
                <a:moveTo>
                  <a:pt x="176" y="330"/>
                </a:moveTo>
                <a:cubicBezTo>
                  <a:pt x="168" y="343"/>
                  <a:pt x="162" y="363"/>
                  <a:pt x="158" y="382"/>
                </a:cubicBezTo>
                <a:cubicBezTo>
                  <a:pt x="152" y="410"/>
                  <a:pt x="154" y="441"/>
                  <a:pt x="159" y="475"/>
                </a:cubicBezTo>
                <a:cubicBezTo>
                  <a:pt x="161" y="492"/>
                  <a:pt x="164" y="511"/>
                  <a:pt x="174" y="526"/>
                </a:cubicBezTo>
                <a:cubicBezTo>
                  <a:pt x="168" y="503"/>
                  <a:pt x="157" y="470"/>
                  <a:pt x="160" y="450"/>
                </a:cubicBezTo>
                <a:cubicBezTo>
                  <a:pt x="156" y="403"/>
                  <a:pt x="165" y="366"/>
                  <a:pt x="176" y="330"/>
                </a:cubicBezTo>
                <a:close/>
                <a:moveTo>
                  <a:pt x="244" y="889"/>
                </a:moveTo>
                <a:cubicBezTo>
                  <a:pt x="242" y="888"/>
                  <a:pt x="240" y="885"/>
                  <a:pt x="240" y="889"/>
                </a:cubicBezTo>
                <a:cubicBezTo>
                  <a:pt x="240" y="890"/>
                  <a:pt x="244" y="888"/>
                  <a:pt x="245" y="891"/>
                </a:cubicBezTo>
                <a:cubicBezTo>
                  <a:pt x="245" y="893"/>
                  <a:pt x="242" y="894"/>
                  <a:pt x="242" y="896"/>
                </a:cubicBezTo>
                <a:cubicBezTo>
                  <a:pt x="283" y="900"/>
                  <a:pt x="310" y="925"/>
                  <a:pt x="339" y="947"/>
                </a:cubicBezTo>
                <a:cubicBezTo>
                  <a:pt x="314" y="917"/>
                  <a:pt x="286" y="892"/>
                  <a:pt x="244" y="889"/>
                </a:cubicBezTo>
                <a:close/>
                <a:moveTo>
                  <a:pt x="249" y="651"/>
                </a:moveTo>
                <a:cubicBezTo>
                  <a:pt x="246" y="643"/>
                  <a:pt x="243" y="636"/>
                  <a:pt x="239" y="632"/>
                </a:cubicBezTo>
                <a:cubicBezTo>
                  <a:pt x="242" y="648"/>
                  <a:pt x="256" y="661"/>
                  <a:pt x="255" y="677"/>
                </a:cubicBezTo>
                <a:cubicBezTo>
                  <a:pt x="259" y="672"/>
                  <a:pt x="253" y="659"/>
                  <a:pt x="249" y="651"/>
                </a:cubicBezTo>
                <a:close/>
                <a:moveTo>
                  <a:pt x="343" y="443"/>
                </a:moveTo>
                <a:cubicBezTo>
                  <a:pt x="343" y="443"/>
                  <a:pt x="343" y="444"/>
                  <a:pt x="343" y="444"/>
                </a:cubicBezTo>
                <a:cubicBezTo>
                  <a:pt x="344" y="444"/>
                  <a:pt x="344" y="444"/>
                  <a:pt x="343" y="443"/>
                </a:cubicBezTo>
                <a:close/>
                <a:moveTo>
                  <a:pt x="340" y="469"/>
                </a:moveTo>
                <a:cubicBezTo>
                  <a:pt x="340" y="466"/>
                  <a:pt x="341" y="463"/>
                  <a:pt x="341" y="460"/>
                </a:cubicBezTo>
                <a:cubicBezTo>
                  <a:pt x="338" y="492"/>
                  <a:pt x="359" y="536"/>
                  <a:pt x="357" y="568"/>
                </a:cubicBezTo>
                <a:cubicBezTo>
                  <a:pt x="359" y="548"/>
                  <a:pt x="355" y="528"/>
                  <a:pt x="348" y="506"/>
                </a:cubicBezTo>
                <a:cubicBezTo>
                  <a:pt x="340" y="483"/>
                  <a:pt x="343" y="462"/>
                  <a:pt x="343" y="444"/>
                </a:cubicBezTo>
                <a:cubicBezTo>
                  <a:pt x="343" y="444"/>
                  <a:pt x="343" y="444"/>
                  <a:pt x="343" y="443"/>
                </a:cubicBezTo>
                <a:cubicBezTo>
                  <a:pt x="344" y="442"/>
                  <a:pt x="343" y="441"/>
                  <a:pt x="344" y="442"/>
                </a:cubicBezTo>
                <a:cubicBezTo>
                  <a:pt x="343" y="431"/>
                  <a:pt x="349" y="418"/>
                  <a:pt x="353" y="409"/>
                </a:cubicBezTo>
                <a:cubicBezTo>
                  <a:pt x="343" y="426"/>
                  <a:pt x="339" y="447"/>
                  <a:pt x="340" y="469"/>
                </a:cubicBezTo>
                <a:close/>
                <a:moveTo>
                  <a:pt x="636" y="486"/>
                </a:moveTo>
                <a:cubicBezTo>
                  <a:pt x="648" y="457"/>
                  <a:pt x="651" y="412"/>
                  <a:pt x="638" y="375"/>
                </a:cubicBezTo>
                <a:cubicBezTo>
                  <a:pt x="644" y="416"/>
                  <a:pt x="645" y="454"/>
                  <a:pt x="636" y="486"/>
                </a:cubicBezTo>
                <a:close/>
                <a:moveTo>
                  <a:pt x="396" y="538"/>
                </a:moveTo>
                <a:cubicBezTo>
                  <a:pt x="402" y="528"/>
                  <a:pt x="410" y="519"/>
                  <a:pt x="415" y="508"/>
                </a:cubicBezTo>
                <a:cubicBezTo>
                  <a:pt x="423" y="493"/>
                  <a:pt x="429" y="475"/>
                  <a:pt x="433" y="456"/>
                </a:cubicBezTo>
                <a:cubicBezTo>
                  <a:pt x="434" y="451"/>
                  <a:pt x="437" y="441"/>
                  <a:pt x="434" y="436"/>
                </a:cubicBezTo>
                <a:cubicBezTo>
                  <a:pt x="429" y="427"/>
                  <a:pt x="417" y="440"/>
                  <a:pt x="414" y="444"/>
                </a:cubicBezTo>
                <a:cubicBezTo>
                  <a:pt x="403" y="459"/>
                  <a:pt x="395" y="476"/>
                  <a:pt x="386" y="489"/>
                </a:cubicBezTo>
                <a:cubicBezTo>
                  <a:pt x="384" y="479"/>
                  <a:pt x="385" y="468"/>
                  <a:pt x="384" y="457"/>
                </a:cubicBezTo>
                <a:cubicBezTo>
                  <a:pt x="383" y="439"/>
                  <a:pt x="378" y="412"/>
                  <a:pt x="367" y="405"/>
                </a:cubicBezTo>
                <a:cubicBezTo>
                  <a:pt x="364" y="405"/>
                  <a:pt x="361" y="406"/>
                  <a:pt x="359" y="406"/>
                </a:cubicBezTo>
                <a:cubicBezTo>
                  <a:pt x="352" y="411"/>
                  <a:pt x="348" y="421"/>
                  <a:pt x="346" y="430"/>
                </a:cubicBezTo>
                <a:cubicBezTo>
                  <a:pt x="344" y="448"/>
                  <a:pt x="343" y="472"/>
                  <a:pt x="345" y="493"/>
                </a:cubicBezTo>
                <a:cubicBezTo>
                  <a:pt x="347" y="499"/>
                  <a:pt x="347" y="499"/>
                  <a:pt x="347" y="499"/>
                </a:cubicBezTo>
                <a:cubicBezTo>
                  <a:pt x="347" y="494"/>
                  <a:pt x="345" y="487"/>
                  <a:pt x="346" y="483"/>
                </a:cubicBezTo>
                <a:cubicBezTo>
                  <a:pt x="346" y="504"/>
                  <a:pt x="362" y="522"/>
                  <a:pt x="361" y="543"/>
                </a:cubicBezTo>
                <a:cubicBezTo>
                  <a:pt x="359" y="535"/>
                  <a:pt x="357" y="522"/>
                  <a:pt x="353" y="514"/>
                </a:cubicBezTo>
                <a:cubicBezTo>
                  <a:pt x="359" y="535"/>
                  <a:pt x="361" y="556"/>
                  <a:pt x="360" y="574"/>
                </a:cubicBezTo>
                <a:cubicBezTo>
                  <a:pt x="356" y="578"/>
                  <a:pt x="352" y="582"/>
                  <a:pt x="348" y="587"/>
                </a:cubicBezTo>
                <a:cubicBezTo>
                  <a:pt x="353" y="585"/>
                  <a:pt x="356" y="579"/>
                  <a:pt x="360" y="578"/>
                </a:cubicBezTo>
                <a:cubicBezTo>
                  <a:pt x="356" y="609"/>
                  <a:pt x="349" y="640"/>
                  <a:pt x="342" y="667"/>
                </a:cubicBezTo>
                <a:cubicBezTo>
                  <a:pt x="352" y="639"/>
                  <a:pt x="359" y="608"/>
                  <a:pt x="362" y="575"/>
                </a:cubicBezTo>
                <a:cubicBezTo>
                  <a:pt x="362" y="610"/>
                  <a:pt x="351" y="642"/>
                  <a:pt x="343" y="670"/>
                </a:cubicBezTo>
                <a:cubicBezTo>
                  <a:pt x="349" y="655"/>
                  <a:pt x="352" y="639"/>
                  <a:pt x="358" y="624"/>
                </a:cubicBezTo>
                <a:cubicBezTo>
                  <a:pt x="353" y="648"/>
                  <a:pt x="344" y="670"/>
                  <a:pt x="334" y="692"/>
                </a:cubicBezTo>
                <a:cubicBezTo>
                  <a:pt x="356" y="658"/>
                  <a:pt x="366" y="616"/>
                  <a:pt x="368" y="569"/>
                </a:cubicBezTo>
                <a:cubicBezTo>
                  <a:pt x="386" y="551"/>
                  <a:pt x="398" y="526"/>
                  <a:pt x="409" y="506"/>
                </a:cubicBezTo>
                <a:cubicBezTo>
                  <a:pt x="401" y="523"/>
                  <a:pt x="391" y="542"/>
                  <a:pt x="380" y="557"/>
                </a:cubicBezTo>
                <a:cubicBezTo>
                  <a:pt x="379" y="559"/>
                  <a:pt x="374" y="563"/>
                  <a:pt x="376" y="562"/>
                </a:cubicBezTo>
                <a:cubicBezTo>
                  <a:pt x="377" y="562"/>
                  <a:pt x="377" y="561"/>
                  <a:pt x="378" y="561"/>
                </a:cubicBezTo>
                <a:cubicBezTo>
                  <a:pt x="378" y="564"/>
                  <a:pt x="375" y="565"/>
                  <a:pt x="374" y="567"/>
                </a:cubicBezTo>
                <a:cubicBezTo>
                  <a:pt x="382" y="559"/>
                  <a:pt x="389" y="549"/>
                  <a:pt x="396" y="538"/>
                </a:cubicBezTo>
                <a:close/>
                <a:moveTo>
                  <a:pt x="413" y="500"/>
                </a:moveTo>
                <a:cubicBezTo>
                  <a:pt x="418" y="488"/>
                  <a:pt x="423" y="474"/>
                  <a:pt x="426" y="460"/>
                </a:cubicBezTo>
                <a:cubicBezTo>
                  <a:pt x="427" y="455"/>
                  <a:pt x="427" y="450"/>
                  <a:pt x="430" y="446"/>
                </a:cubicBezTo>
                <a:cubicBezTo>
                  <a:pt x="426" y="463"/>
                  <a:pt x="423" y="484"/>
                  <a:pt x="415" y="499"/>
                </a:cubicBezTo>
                <a:cubicBezTo>
                  <a:pt x="415" y="499"/>
                  <a:pt x="414" y="502"/>
                  <a:pt x="413" y="500"/>
                </a:cubicBezTo>
                <a:close/>
                <a:moveTo>
                  <a:pt x="384" y="522"/>
                </a:moveTo>
                <a:cubicBezTo>
                  <a:pt x="377" y="523"/>
                  <a:pt x="373" y="516"/>
                  <a:pt x="380" y="515"/>
                </a:cubicBezTo>
                <a:cubicBezTo>
                  <a:pt x="381" y="517"/>
                  <a:pt x="379" y="517"/>
                  <a:pt x="379" y="519"/>
                </a:cubicBezTo>
                <a:cubicBezTo>
                  <a:pt x="379" y="521"/>
                  <a:pt x="380" y="520"/>
                  <a:pt x="381" y="521"/>
                </a:cubicBezTo>
                <a:cubicBezTo>
                  <a:pt x="383" y="520"/>
                  <a:pt x="382" y="519"/>
                  <a:pt x="383" y="517"/>
                </a:cubicBezTo>
                <a:cubicBezTo>
                  <a:pt x="383" y="516"/>
                  <a:pt x="384" y="517"/>
                  <a:pt x="385" y="516"/>
                </a:cubicBezTo>
                <a:cubicBezTo>
                  <a:pt x="385" y="519"/>
                  <a:pt x="384" y="520"/>
                  <a:pt x="384" y="522"/>
                </a:cubicBezTo>
                <a:close/>
                <a:moveTo>
                  <a:pt x="388" y="500"/>
                </a:moveTo>
                <a:cubicBezTo>
                  <a:pt x="389" y="495"/>
                  <a:pt x="393" y="493"/>
                  <a:pt x="394" y="489"/>
                </a:cubicBezTo>
                <a:cubicBezTo>
                  <a:pt x="394" y="491"/>
                  <a:pt x="391" y="497"/>
                  <a:pt x="388" y="500"/>
                </a:cubicBezTo>
                <a:close/>
                <a:moveTo>
                  <a:pt x="389" y="496"/>
                </a:moveTo>
                <a:cubicBezTo>
                  <a:pt x="394" y="484"/>
                  <a:pt x="404" y="468"/>
                  <a:pt x="413" y="454"/>
                </a:cubicBezTo>
                <a:cubicBezTo>
                  <a:pt x="416" y="448"/>
                  <a:pt x="422" y="441"/>
                  <a:pt x="429" y="438"/>
                </a:cubicBezTo>
                <a:cubicBezTo>
                  <a:pt x="431" y="439"/>
                  <a:pt x="430" y="443"/>
                  <a:pt x="430" y="445"/>
                </a:cubicBezTo>
                <a:cubicBezTo>
                  <a:pt x="426" y="445"/>
                  <a:pt x="430" y="442"/>
                  <a:pt x="428" y="439"/>
                </a:cubicBezTo>
                <a:cubicBezTo>
                  <a:pt x="410" y="455"/>
                  <a:pt x="401" y="477"/>
                  <a:pt x="389" y="496"/>
                </a:cubicBezTo>
                <a:close/>
                <a:moveTo>
                  <a:pt x="415" y="445"/>
                </a:moveTo>
                <a:cubicBezTo>
                  <a:pt x="418" y="441"/>
                  <a:pt x="423" y="434"/>
                  <a:pt x="431" y="434"/>
                </a:cubicBezTo>
                <a:cubicBezTo>
                  <a:pt x="436" y="440"/>
                  <a:pt x="434" y="448"/>
                  <a:pt x="432" y="455"/>
                </a:cubicBezTo>
                <a:cubicBezTo>
                  <a:pt x="429" y="474"/>
                  <a:pt x="421" y="493"/>
                  <a:pt x="413" y="509"/>
                </a:cubicBezTo>
                <a:cubicBezTo>
                  <a:pt x="412" y="510"/>
                  <a:pt x="412" y="509"/>
                  <a:pt x="413" y="508"/>
                </a:cubicBezTo>
                <a:cubicBezTo>
                  <a:pt x="420" y="493"/>
                  <a:pt x="427" y="473"/>
                  <a:pt x="431" y="454"/>
                </a:cubicBezTo>
                <a:cubicBezTo>
                  <a:pt x="432" y="448"/>
                  <a:pt x="436" y="439"/>
                  <a:pt x="428" y="435"/>
                </a:cubicBezTo>
                <a:cubicBezTo>
                  <a:pt x="417" y="441"/>
                  <a:pt x="411" y="453"/>
                  <a:pt x="405" y="464"/>
                </a:cubicBezTo>
                <a:cubicBezTo>
                  <a:pt x="399" y="474"/>
                  <a:pt x="392" y="484"/>
                  <a:pt x="386" y="495"/>
                </a:cubicBezTo>
                <a:cubicBezTo>
                  <a:pt x="394" y="478"/>
                  <a:pt x="403" y="461"/>
                  <a:pt x="415" y="445"/>
                </a:cubicBezTo>
                <a:close/>
                <a:moveTo>
                  <a:pt x="355" y="423"/>
                </a:moveTo>
                <a:cubicBezTo>
                  <a:pt x="350" y="438"/>
                  <a:pt x="350" y="455"/>
                  <a:pt x="348" y="472"/>
                </a:cubicBezTo>
                <a:cubicBezTo>
                  <a:pt x="348" y="456"/>
                  <a:pt x="350" y="437"/>
                  <a:pt x="354" y="423"/>
                </a:cubicBezTo>
                <a:cubicBezTo>
                  <a:pt x="355" y="422"/>
                  <a:pt x="355" y="423"/>
                  <a:pt x="355" y="423"/>
                </a:cubicBezTo>
                <a:close/>
                <a:moveTo>
                  <a:pt x="359" y="413"/>
                </a:moveTo>
                <a:cubicBezTo>
                  <a:pt x="359" y="415"/>
                  <a:pt x="357" y="418"/>
                  <a:pt x="356" y="419"/>
                </a:cubicBezTo>
                <a:cubicBezTo>
                  <a:pt x="355" y="418"/>
                  <a:pt x="357" y="415"/>
                  <a:pt x="359" y="413"/>
                </a:cubicBezTo>
                <a:close/>
                <a:moveTo>
                  <a:pt x="361" y="409"/>
                </a:moveTo>
                <a:cubicBezTo>
                  <a:pt x="352" y="413"/>
                  <a:pt x="351" y="428"/>
                  <a:pt x="349" y="437"/>
                </a:cubicBezTo>
                <a:cubicBezTo>
                  <a:pt x="347" y="449"/>
                  <a:pt x="346" y="459"/>
                  <a:pt x="346" y="469"/>
                </a:cubicBezTo>
                <a:cubicBezTo>
                  <a:pt x="344" y="460"/>
                  <a:pt x="346" y="451"/>
                  <a:pt x="347" y="442"/>
                </a:cubicBezTo>
                <a:cubicBezTo>
                  <a:pt x="349" y="428"/>
                  <a:pt x="351" y="415"/>
                  <a:pt x="361" y="406"/>
                </a:cubicBezTo>
                <a:cubicBezTo>
                  <a:pt x="367" y="406"/>
                  <a:pt x="371" y="408"/>
                  <a:pt x="373" y="414"/>
                </a:cubicBezTo>
                <a:cubicBezTo>
                  <a:pt x="372" y="414"/>
                  <a:pt x="373" y="411"/>
                  <a:pt x="371" y="411"/>
                </a:cubicBezTo>
                <a:cubicBezTo>
                  <a:pt x="370" y="413"/>
                  <a:pt x="373" y="414"/>
                  <a:pt x="374" y="415"/>
                </a:cubicBezTo>
                <a:cubicBezTo>
                  <a:pt x="380" y="438"/>
                  <a:pt x="382" y="462"/>
                  <a:pt x="384" y="482"/>
                </a:cubicBezTo>
                <a:cubicBezTo>
                  <a:pt x="384" y="487"/>
                  <a:pt x="386" y="493"/>
                  <a:pt x="383" y="496"/>
                </a:cubicBezTo>
                <a:cubicBezTo>
                  <a:pt x="381" y="474"/>
                  <a:pt x="380" y="441"/>
                  <a:pt x="373" y="418"/>
                </a:cubicBezTo>
                <a:cubicBezTo>
                  <a:pt x="371" y="413"/>
                  <a:pt x="368" y="407"/>
                  <a:pt x="361" y="409"/>
                </a:cubicBezTo>
                <a:close/>
                <a:moveTo>
                  <a:pt x="371" y="419"/>
                </a:moveTo>
                <a:cubicBezTo>
                  <a:pt x="369" y="419"/>
                  <a:pt x="369" y="415"/>
                  <a:pt x="368" y="414"/>
                </a:cubicBezTo>
                <a:cubicBezTo>
                  <a:pt x="370" y="415"/>
                  <a:pt x="370" y="417"/>
                  <a:pt x="371" y="419"/>
                </a:cubicBezTo>
                <a:close/>
                <a:moveTo>
                  <a:pt x="362" y="563"/>
                </a:moveTo>
                <a:cubicBezTo>
                  <a:pt x="363" y="563"/>
                  <a:pt x="363" y="569"/>
                  <a:pt x="362" y="571"/>
                </a:cubicBezTo>
                <a:cubicBezTo>
                  <a:pt x="360" y="569"/>
                  <a:pt x="363" y="566"/>
                  <a:pt x="362" y="563"/>
                </a:cubicBezTo>
                <a:close/>
                <a:moveTo>
                  <a:pt x="368" y="564"/>
                </a:moveTo>
                <a:cubicBezTo>
                  <a:pt x="367" y="553"/>
                  <a:pt x="368" y="540"/>
                  <a:pt x="366" y="528"/>
                </a:cubicBezTo>
                <a:cubicBezTo>
                  <a:pt x="365" y="521"/>
                  <a:pt x="361" y="515"/>
                  <a:pt x="360" y="509"/>
                </a:cubicBezTo>
                <a:cubicBezTo>
                  <a:pt x="350" y="477"/>
                  <a:pt x="356" y="448"/>
                  <a:pt x="363" y="424"/>
                </a:cubicBezTo>
                <a:cubicBezTo>
                  <a:pt x="369" y="447"/>
                  <a:pt x="371" y="478"/>
                  <a:pt x="375" y="503"/>
                </a:cubicBezTo>
                <a:cubicBezTo>
                  <a:pt x="375" y="509"/>
                  <a:pt x="374" y="514"/>
                  <a:pt x="372" y="519"/>
                </a:cubicBezTo>
                <a:cubicBezTo>
                  <a:pt x="373" y="521"/>
                  <a:pt x="371" y="526"/>
                  <a:pt x="376" y="526"/>
                </a:cubicBezTo>
                <a:cubicBezTo>
                  <a:pt x="377" y="527"/>
                  <a:pt x="381" y="526"/>
                  <a:pt x="383" y="527"/>
                </a:cubicBezTo>
                <a:cubicBezTo>
                  <a:pt x="379" y="525"/>
                  <a:pt x="376" y="522"/>
                  <a:pt x="374" y="520"/>
                </a:cubicBezTo>
                <a:cubicBezTo>
                  <a:pt x="376" y="520"/>
                  <a:pt x="380" y="523"/>
                  <a:pt x="384" y="524"/>
                </a:cubicBezTo>
                <a:cubicBezTo>
                  <a:pt x="386" y="523"/>
                  <a:pt x="386" y="521"/>
                  <a:pt x="387" y="519"/>
                </a:cubicBezTo>
                <a:cubicBezTo>
                  <a:pt x="389" y="521"/>
                  <a:pt x="386" y="524"/>
                  <a:pt x="384" y="526"/>
                </a:cubicBezTo>
                <a:cubicBezTo>
                  <a:pt x="390" y="525"/>
                  <a:pt x="388" y="520"/>
                  <a:pt x="389" y="516"/>
                </a:cubicBezTo>
                <a:cubicBezTo>
                  <a:pt x="399" y="497"/>
                  <a:pt x="409" y="475"/>
                  <a:pt x="421" y="459"/>
                </a:cubicBezTo>
                <a:cubicBezTo>
                  <a:pt x="411" y="499"/>
                  <a:pt x="392" y="535"/>
                  <a:pt x="368" y="564"/>
                </a:cubicBezTo>
                <a:close/>
                <a:moveTo>
                  <a:pt x="344" y="907"/>
                </a:moveTo>
                <a:cubicBezTo>
                  <a:pt x="333" y="911"/>
                  <a:pt x="322" y="911"/>
                  <a:pt x="311" y="911"/>
                </a:cubicBezTo>
                <a:cubicBezTo>
                  <a:pt x="319" y="915"/>
                  <a:pt x="335" y="913"/>
                  <a:pt x="346" y="910"/>
                </a:cubicBezTo>
                <a:cubicBezTo>
                  <a:pt x="349" y="909"/>
                  <a:pt x="355" y="907"/>
                  <a:pt x="356" y="904"/>
                </a:cubicBezTo>
                <a:cubicBezTo>
                  <a:pt x="352" y="908"/>
                  <a:pt x="343" y="910"/>
                  <a:pt x="339" y="910"/>
                </a:cubicBezTo>
                <a:cubicBezTo>
                  <a:pt x="340" y="908"/>
                  <a:pt x="345" y="910"/>
                  <a:pt x="344" y="907"/>
                </a:cubicBezTo>
                <a:close/>
                <a:moveTo>
                  <a:pt x="366" y="408"/>
                </a:moveTo>
                <a:cubicBezTo>
                  <a:pt x="368" y="408"/>
                  <a:pt x="369" y="410"/>
                  <a:pt x="371" y="411"/>
                </a:cubicBezTo>
                <a:cubicBezTo>
                  <a:pt x="370" y="409"/>
                  <a:pt x="367" y="407"/>
                  <a:pt x="366" y="408"/>
                </a:cubicBezTo>
                <a:close/>
                <a:moveTo>
                  <a:pt x="360" y="970"/>
                </a:moveTo>
                <a:cubicBezTo>
                  <a:pt x="356" y="965"/>
                  <a:pt x="351" y="958"/>
                  <a:pt x="347" y="956"/>
                </a:cubicBezTo>
                <a:cubicBezTo>
                  <a:pt x="352" y="960"/>
                  <a:pt x="353" y="969"/>
                  <a:pt x="360" y="970"/>
                </a:cubicBezTo>
                <a:close/>
                <a:moveTo>
                  <a:pt x="627" y="349"/>
                </a:moveTo>
                <a:cubicBezTo>
                  <a:pt x="618" y="314"/>
                  <a:pt x="597" y="287"/>
                  <a:pt x="577" y="265"/>
                </a:cubicBezTo>
                <a:cubicBezTo>
                  <a:pt x="513" y="198"/>
                  <a:pt x="414" y="163"/>
                  <a:pt x="292" y="197"/>
                </a:cubicBezTo>
                <a:cubicBezTo>
                  <a:pt x="328" y="180"/>
                  <a:pt x="375" y="181"/>
                  <a:pt x="410" y="182"/>
                </a:cubicBezTo>
                <a:cubicBezTo>
                  <a:pt x="368" y="172"/>
                  <a:pt x="291" y="182"/>
                  <a:pt x="255" y="211"/>
                </a:cubicBezTo>
                <a:cubicBezTo>
                  <a:pt x="264" y="207"/>
                  <a:pt x="273" y="201"/>
                  <a:pt x="284" y="201"/>
                </a:cubicBezTo>
                <a:cubicBezTo>
                  <a:pt x="245" y="220"/>
                  <a:pt x="218" y="249"/>
                  <a:pt x="194" y="276"/>
                </a:cubicBezTo>
                <a:cubicBezTo>
                  <a:pt x="205" y="259"/>
                  <a:pt x="218" y="245"/>
                  <a:pt x="232" y="232"/>
                </a:cubicBezTo>
                <a:cubicBezTo>
                  <a:pt x="209" y="247"/>
                  <a:pt x="194" y="270"/>
                  <a:pt x="182" y="291"/>
                </a:cubicBezTo>
                <a:cubicBezTo>
                  <a:pt x="184" y="289"/>
                  <a:pt x="187" y="285"/>
                  <a:pt x="190" y="286"/>
                </a:cubicBezTo>
                <a:cubicBezTo>
                  <a:pt x="189" y="291"/>
                  <a:pt x="183" y="294"/>
                  <a:pt x="183" y="300"/>
                </a:cubicBezTo>
                <a:cubicBezTo>
                  <a:pt x="190" y="293"/>
                  <a:pt x="195" y="282"/>
                  <a:pt x="203" y="274"/>
                </a:cubicBezTo>
                <a:cubicBezTo>
                  <a:pt x="195" y="287"/>
                  <a:pt x="186" y="299"/>
                  <a:pt x="182" y="314"/>
                </a:cubicBezTo>
                <a:cubicBezTo>
                  <a:pt x="200" y="287"/>
                  <a:pt x="218" y="256"/>
                  <a:pt x="252" y="237"/>
                </a:cubicBezTo>
                <a:cubicBezTo>
                  <a:pt x="240" y="247"/>
                  <a:pt x="230" y="261"/>
                  <a:pt x="223" y="273"/>
                </a:cubicBezTo>
                <a:cubicBezTo>
                  <a:pt x="234" y="262"/>
                  <a:pt x="246" y="249"/>
                  <a:pt x="262" y="238"/>
                </a:cubicBezTo>
                <a:cubicBezTo>
                  <a:pt x="277" y="228"/>
                  <a:pt x="298" y="220"/>
                  <a:pt x="318" y="215"/>
                </a:cubicBezTo>
                <a:cubicBezTo>
                  <a:pt x="339" y="209"/>
                  <a:pt x="364" y="205"/>
                  <a:pt x="385" y="210"/>
                </a:cubicBezTo>
                <a:cubicBezTo>
                  <a:pt x="387" y="210"/>
                  <a:pt x="389" y="212"/>
                  <a:pt x="391" y="212"/>
                </a:cubicBezTo>
                <a:cubicBezTo>
                  <a:pt x="397" y="213"/>
                  <a:pt x="403" y="212"/>
                  <a:pt x="408" y="212"/>
                </a:cubicBezTo>
                <a:cubicBezTo>
                  <a:pt x="489" y="220"/>
                  <a:pt x="549" y="270"/>
                  <a:pt x="590" y="342"/>
                </a:cubicBezTo>
                <a:cubicBezTo>
                  <a:pt x="593" y="341"/>
                  <a:pt x="590" y="338"/>
                  <a:pt x="592" y="338"/>
                </a:cubicBezTo>
                <a:cubicBezTo>
                  <a:pt x="597" y="344"/>
                  <a:pt x="600" y="352"/>
                  <a:pt x="603" y="360"/>
                </a:cubicBezTo>
                <a:cubicBezTo>
                  <a:pt x="618" y="408"/>
                  <a:pt x="617" y="461"/>
                  <a:pt x="603" y="496"/>
                </a:cubicBezTo>
                <a:cubicBezTo>
                  <a:pt x="601" y="497"/>
                  <a:pt x="603" y="494"/>
                  <a:pt x="602" y="495"/>
                </a:cubicBezTo>
                <a:cubicBezTo>
                  <a:pt x="587" y="548"/>
                  <a:pt x="558" y="587"/>
                  <a:pt x="513" y="622"/>
                </a:cubicBezTo>
                <a:cubicBezTo>
                  <a:pt x="491" y="639"/>
                  <a:pt x="465" y="652"/>
                  <a:pt x="443" y="669"/>
                </a:cubicBezTo>
                <a:cubicBezTo>
                  <a:pt x="420" y="686"/>
                  <a:pt x="404" y="705"/>
                  <a:pt x="385" y="724"/>
                </a:cubicBezTo>
                <a:cubicBezTo>
                  <a:pt x="362" y="710"/>
                  <a:pt x="325" y="699"/>
                  <a:pt x="292" y="697"/>
                </a:cubicBezTo>
                <a:cubicBezTo>
                  <a:pt x="272" y="695"/>
                  <a:pt x="237" y="695"/>
                  <a:pt x="240" y="719"/>
                </a:cubicBezTo>
                <a:cubicBezTo>
                  <a:pt x="243" y="740"/>
                  <a:pt x="271" y="739"/>
                  <a:pt x="283" y="749"/>
                </a:cubicBezTo>
                <a:cubicBezTo>
                  <a:pt x="281" y="749"/>
                  <a:pt x="280" y="748"/>
                  <a:pt x="279" y="748"/>
                </a:cubicBezTo>
                <a:cubicBezTo>
                  <a:pt x="293" y="754"/>
                  <a:pt x="305" y="757"/>
                  <a:pt x="320" y="758"/>
                </a:cubicBezTo>
                <a:cubicBezTo>
                  <a:pt x="341" y="758"/>
                  <a:pt x="366" y="757"/>
                  <a:pt x="381" y="755"/>
                </a:cubicBezTo>
                <a:cubicBezTo>
                  <a:pt x="383" y="755"/>
                  <a:pt x="386" y="758"/>
                  <a:pt x="388" y="762"/>
                </a:cubicBezTo>
                <a:cubicBezTo>
                  <a:pt x="371" y="771"/>
                  <a:pt x="346" y="772"/>
                  <a:pt x="330" y="769"/>
                </a:cubicBezTo>
                <a:cubicBezTo>
                  <a:pt x="343" y="774"/>
                  <a:pt x="365" y="770"/>
                  <a:pt x="381" y="768"/>
                </a:cubicBezTo>
                <a:cubicBezTo>
                  <a:pt x="326" y="781"/>
                  <a:pt x="285" y="763"/>
                  <a:pt x="245" y="754"/>
                </a:cubicBezTo>
                <a:cubicBezTo>
                  <a:pt x="251" y="758"/>
                  <a:pt x="258" y="759"/>
                  <a:pt x="265" y="763"/>
                </a:cubicBezTo>
                <a:cubicBezTo>
                  <a:pt x="256" y="762"/>
                  <a:pt x="247" y="757"/>
                  <a:pt x="240" y="755"/>
                </a:cubicBezTo>
                <a:cubicBezTo>
                  <a:pt x="241" y="756"/>
                  <a:pt x="245" y="758"/>
                  <a:pt x="244" y="760"/>
                </a:cubicBezTo>
                <a:cubicBezTo>
                  <a:pt x="235" y="759"/>
                  <a:pt x="221" y="759"/>
                  <a:pt x="222" y="768"/>
                </a:cubicBezTo>
                <a:cubicBezTo>
                  <a:pt x="223" y="777"/>
                  <a:pt x="235" y="775"/>
                  <a:pt x="240" y="780"/>
                </a:cubicBezTo>
                <a:cubicBezTo>
                  <a:pt x="238" y="781"/>
                  <a:pt x="247" y="780"/>
                  <a:pt x="246" y="781"/>
                </a:cubicBezTo>
                <a:cubicBezTo>
                  <a:pt x="263" y="783"/>
                  <a:pt x="269" y="785"/>
                  <a:pt x="286" y="788"/>
                </a:cubicBezTo>
                <a:cubicBezTo>
                  <a:pt x="296" y="790"/>
                  <a:pt x="307" y="794"/>
                  <a:pt x="318" y="796"/>
                </a:cubicBezTo>
                <a:cubicBezTo>
                  <a:pt x="337" y="799"/>
                  <a:pt x="355" y="808"/>
                  <a:pt x="371" y="814"/>
                </a:cubicBezTo>
                <a:cubicBezTo>
                  <a:pt x="348" y="817"/>
                  <a:pt x="328" y="809"/>
                  <a:pt x="308" y="807"/>
                </a:cubicBezTo>
                <a:cubicBezTo>
                  <a:pt x="309" y="807"/>
                  <a:pt x="312" y="808"/>
                  <a:pt x="311" y="809"/>
                </a:cubicBezTo>
                <a:cubicBezTo>
                  <a:pt x="281" y="802"/>
                  <a:pt x="267" y="801"/>
                  <a:pt x="241" y="792"/>
                </a:cubicBezTo>
                <a:cubicBezTo>
                  <a:pt x="243" y="794"/>
                  <a:pt x="228" y="790"/>
                  <a:pt x="229" y="793"/>
                </a:cubicBezTo>
                <a:cubicBezTo>
                  <a:pt x="223" y="793"/>
                  <a:pt x="213" y="790"/>
                  <a:pt x="207" y="795"/>
                </a:cubicBezTo>
                <a:cubicBezTo>
                  <a:pt x="206" y="807"/>
                  <a:pt x="219" y="807"/>
                  <a:pt x="226" y="811"/>
                </a:cubicBezTo>
                <a:cubicBezTo>
                  <a:pt x="224" y="813"/>
                  <a:pt x="220" y="813"/>
                  <a:pt x="219" y="816"/>
                </a:cubicBezTo>
                <a:cubicBezTo>
                  <a:pt x="269" y="821"/>
                  <a:pt x="317" y="831"/>
                  <a:pt x="359" y="849"/>
                </a:cubicBezTo>
                <a:cubicBezTo>
                  <a:pt x="336" y="850"/>
                  <a:pt x="314" y="853"/>
                  <a:pt x="294" y="850"/>
                </a:cubicBezTo>
                <a:cubicBezTo>
                  <a:pt x="290" y="849"/>
                  <a:pt x="286" y="846"/>
                  <a:pt x="281" y="845"/>
                </a:cubicBezTo>
                <a:cubicBezTo>
                  <a:pt x="267" y="841"/>
                  <a:pt x="253" y="841"/>
                  <a:pt x="241" y="836"/>
                </a:cubicBezTo>
                <a:cubicBezTo>
                  <a:pt x="246" y="836"/>
                  <a:pt x="253" y="837"/>
                  <a:pt x="258" y="835"/>
                </a:cubicBezTo>
                <a:cubicBezTo>
                  <a:pt x="248" y="833"/>
                  <a:pt x="218" y="830"/>
                  <a:pt x="223" y="846"/>
                </a:cubicBezTo>
                <a:cubicBezTo>
                  <a:pt x="226" y="855"/>
                  <a:pt x="241" y="854"/>
                  <a:pt x="249" y="857"/>
                </a:cubicBezTo>
                <a:cubicBezTo>
                  <a:pt x="246" y="854"/>
                  <a:pt x="238" y="854"/>
                  <a:pt x="236" y="851"/>
                </a:cubicBezTo>
                <a:cubicBezTo>
                  <a:pt x="254" y="858"/>
                  <a:pt x="273" y="858"/>
                  <a:pt x="291" y="863"/>
                </a:cubicBezTo>
                <a:cubicBezTo>
                  <a:pt x="300" y="865"/>
                  <a:pt x="310" y="871"/>
                  <a:pt x="319" y="875"/>
                </a:cubicBezTo>
                <a:cubicBezTo>
                  <a:pt x="333" y="882"/>
                  <a:pt x="343" y="890"/>
                  <a:pt x="353" y="899"/>
                </a:cubicBezTo>
                <a:cubicBezTo>
                  <a:pt x="347" y="883"/>
                  <a:pt x="333" y="878"/>
                  <a:pt x="322" y="870"/>
                </a:cubicBezTo>
                <a:cubicBezTo>
                  <a:pt x="335" y="871"/>
                  <a:pt x="353" y="871"/>
                  <a:pt x="367" y="868"/>
                </a:cubicBezTo>
                <a:cubicBezTo>
                  <a:pt x="377" y="866"/>
                  <a:pt x="387" y="862"/>
                  <a:pt x="389" y="854"/>
                </a:cubicBezTo>
                <a:cubicBezTo>
                  <a:pt x="388" y="853"/>
                  <a:pt x="386" y="856"/>
                  <a:pt x="385" y="853"/>
                </a:cubicBezTo>
                <a:cubicBezTo>
                  <a:pt x="388" y="843"/>
                  <a:pt x="372" y="838"/>
                  <a:pt x="368" y="834"/>
                </a:cubicBezTo>
                <a:cubicBezTo>
                  <a:pt x="382" y="834"/>
                  <a:pt x="407" y="831"/>
                  <a:pt x="408" y="818"/>
                </a:cubicBezTo>
                <a:cubicBezTo>
                  <a:pt x="404" y="803"/>
                  <a:pt x="391" y="801"/>
                  <a:pt x="381" y="794"/>
                </a:cubicBezTo>
                <a:cubicBezTo>
                  <a:pt x="403" y="789"/>
                  <a:pt x="421" y="778"/>
                  <a:pt x="415" y="754"/>
                </a:cubicBezTo>
                <a:cubicBezTo>
                  <a:pt x="413" y="752"/>
                  <a:pt x="409" y="744"/>
                  <a:pt x="407" y="741"/>
                </a:cubicBezTo>
                <a:cubicBezTo>
                  <a:pt x="420" y="729"/>
                  <a:pt x="431" y="720"/>
                  <a:pt x="443" y="707"/>
                </a:cubicBezTo>
                <a:cubicBezTo>
                  <a:pt x="456" y="697"/>
                  <a:pt x="469" y="686"/>
                  <a:pt x="482" y="675"/>
                </a:cubicBezTo>
                <a:cubicBezTo>
                  <a:pt x="484" y="674"/>
                  <a:pt x="481" y="672"/>
                  <a:pt x="483" y="671"/>
                </a:cubicBezTo>
                <a:cubicBezTo>
                  <a:pt x="498" y="662"/>
                  <a:pt x="510" y="652"/>
                  <a:pt x="525" y="643"/>
                </a:cubicBezTo>
                <a:cubicBezTo>
                  <a:pt x="526" y="645"/>
                  <a:pt x="523" y="645"/>
                  <a:pt x="523" y="647"/>
                </a:cubicBezTo>
                <a:cubicBezTo>
                  <a:pt x="544" y="632"/>
                  <a:pt x="562" y="616"/>
                  <a:pt x="577" y="597"/>
                </a:cubicBezTo>
                <a:cubicBezTo>
                  <a:pt x="593" y="578"/>
                  <a:pt x="602" y="558"/>
                  <a:pt x="612" y="535"/>
                </a:cubicBezTo>
                <a:cubicBezTo>
                  <a:pt x="629" y="493"/>
                  <a:pt x="644" y="439"/>
                  <a:pt x="633" y="382"/>
                </a:cubicBezTo>
                <a:cubicBezTo>
                  <a:pt x="631" y="369"/>
                  <a:pt x="631" y="362"/>
                  <a:pt x="627" y="349"/>
                </a:cubicBezTo>
                <a:close/>
                <a:moveTo>
                  <a:pt x="286" y="723"/>
                </a:moveTo>
                <a:cubicBezTo>
                  <a:pt x="307" y="723"/>
                  <a:pt x="328" y="729"/>
                  <a:pt x="346" y="735"/>
                </a:cubicBezTo>
                <a:cubicBezTo>
                  <a:pt x="325" y="736"/>
                  <a:pt x="304" y="730"/>
                  <a:pt x="286" y="723"/>
                </a:cubicBezTo>
                <a:close/>
                <a:moveTo>
                  <a:pt x="230" y="840"/>
                </a:moveTo>
                <a:cubicBezTo>
                  <a:pt x="231" y="838"/>
                  <a:pt x="239" y="834"/>
                  <a:pt x="240" y="838"/>
                </a:cubicBezTo>
                <a:cubicBezTo>
                  <a:pt x="236" y="838"/>
                  <a:pt x="232" y="840"/>
                  <a:pt x="230" y="84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46" name="Freeform 6"/>
          <p:cNvSpPr/>
          <p:nvPr/>
        </p:nvSpPr>
        <p:spPr bwMode="auto">
          <a:xfrm>
            <a:off x="3348038" y="4559300"/>
            <a:ext cx="71437" cy="68263"/>
          </a:xfrm>
          <a:custGeom>
            <a:avLst/>
            <a:gdLst>
              <a:gd name="T0" fmla="*/ 26 w 31"/>
              <a:gd name="T1" fmla="*/ 19 h 30"/>
              <a:gd name="T2" fmla="*/ 29 w 31"/>
              <a:gd name="T3" fmla="*/ 18 h 30"/>
              <a:gd name="T4" fmla="*/ 24 w 31"/>
              <a:gd name="T5" fmla="*/ 21 h 30"/>
              <a:gd name="T6" fmla="*/ 26 w 31"/>
              <a:gd name="T7" fmla="*/ 23 h 30"/>
              <a:gd name="T8" fmla="*/ 24 w 31"/>
              <a:gd name="T9" fmla="*/ 27 h 30"/>
              <a:gd name="T10" fmla="*/ 1 w 31"/>
              <a:gd name="T11" fmla="*/ 21 h 30"/>
              <a:gd name="T12" fmla="*/ 6 w 31"/>
              <a:gd name="T13" fmla="*/ 6 h 30"/>
              <a:gd name="T14" fmla="*/ 26 w 31"/>
              <a:gd name="T15" fmla="*/ 19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30">
                <a:moveTo>
                  <a:pt x="26" y="19"/>
                </a:moveTo>
                <a:cubicBezTo>
                  <a:pt x="27" y="20"/>
                  <a:pt x="27" y="18"/>
                  <a:pt x="29" y="18"/>
                </a:cubicBezTo>
                <a:cubicBezTo>
                  <a:pt x="28" y="20"/>
                  <a:pt x="26" y="22"/>
                  <a:pt x="24" y="21"/>
                </a:cubicBezTo>
                <a:cubicBezTo>
                  <a:pt x="24" y="22"/>
                  <a:pt x="25" y="23"/>
                  <a:pt x="26" y="23"/>
                </a:cubicBezTo>
                <a:cubicBezTo>
                  <a:pt x="26" y="26"/>
                  <a:pt x="22" y="23"/>
                  <a:pt x="24" y="27"/>
                </a:cubicBezTo>
                <a:cubicBezTo>
                  <a:pt x="13" y="30"/>
                  <a:pt x="6" y="26"/>
                  <a:pt x="1" y="21"/>
                </a:cubicBezTo>
                <a:cubicBezTo>
                  <a:pt x="0" y="15"/>
                  <a:pt x="4" y="11"/>
                  <a:pt x="6" y="6"/>
                </a:cubicBezTo>
                <a:cubicBezTo>
                  <a:pt x="17" y="0"/>
                  <a:pt x="31" y="9"/>
                  <a:pt x="26" y="1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0" name="Freeform 7"/>
          <p:cNvSpPr/>
          <p:nvPr/>
        </p:nvSpPr>
        <p:spPr bwMode="auto">
          <a:xfrm>
            <a:off x="3367088" y="4287838"/>
            <a:ext cx="79375" cy="258762"/>
          </a:xfrm>
          <a:custGeom>
            <a:avLst/>
            <a:gdLst>
              <a:gd name="T0" fmla="*/ 3 w 35"/>
              <a:gd name="T1" fmla="*/ 107 h 112"/>
              <a:gd name="T2" fmla="*/ 0 w 35"/>
              <a:gd name="T3" fmla="*/ 101 h 112"/>
              <a:gd name="T4" fmla="*/ 13 w 35"/>
              <a:gd name="T5" fmla="*/ 35 h 112"/>
              <a:gd name="T6" fmla="*/ 12 w 35"/>
              <a:gd name="T7" fmla="*/ 30 h 112"/>
              <a:gd name="T8" fmla="*/ 15 w 35"/>
              <a:gd name="T9" fmla="*/ 9 h 112"/>
              <a:gd name="T10" fmla="*/ 31 w 35"/>
              <a:gd name="T11" fmla="*/ 33 h 112"/>
              <a:gd name="T12" fmla="*/ 33 w 35"/>
              <a:gd name="T13" fmla="*/ 28 h 112"/>
              <a:gd name="T14" fmla="*/ 28 w 35"/>
              <a:gd name="T15" fmla="*/ 46 h 112"/>
              <a:gd name="T16" fmla="*/ 30 w 35"/>
              <a:gd name="T17" fmla="*/ 44 h 112"/>
              <a:gd name="T18" fmla="*/ 30 w 35"/>
              <a:gd name="T19" fmla="*/ 53 h 112"/>
              <a:gd name="T20" fmla="*/ 31 w 35"/>
              <a:gd name="T21" fmla="*/ 53 h 112"/>
              <a:gd name="T22" fmla="*/ 22 w 35"/>
              <a:gd name="T23" fmla="*/ 90 h 112"/>
              <a:gd name="T24" fmla="*/ 3 w 35"/>
              <a:gd name="T25" fmla="*/ 10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12">
                <a:moveTo>
                  <a:pt x="3" y="107"/>
                </a:moveTo>
                <a:cubicBezTo>
                  <a:pt x="3" y="104"/>
                  <a:pt x="2" y="103"/>
                  <a:pt x="0" y="101"/>
                </a:cubicBezTo>
                <a:cubicBezTo>
                  <a:pt x="2" y="77"/>
                  <a:pt x="8" y="56"/>
                  <a:pt x="13" y="35"/>
                </a:cubicBezTo>
                <a:cubicBezTo>
                  <a:pt x="12" y="34"/>
                  <a:pt x="12" y="32"/>
                  <a:pt x="12" y="30"/>
                </a:cubicBezTo>
                <a:cubicBezTo>
                  <a:pt x="16" y="25"/>
                  <a:pt x="11" y="14"/>
                  <a:pt x="15" y="9"/>
                </a:cubicBezTo>
                <a:cubicBezTo>
                  <a:pt x="30" y="0"/>
                  <a:pt x="35" y="22"/>
                  <a:pt x="31" y="33"/>
                </a:cubicBezTo>
                <a:cubicBezTo>
                  <a:pt x="32" y="34"/>
                  <a:pt x="32" y="30"/>
                  <a:pt x="33" y="28"/>
                </a:cubicBezTo>
                <a:cubicBezTo>
                  <a:pt x="34" y="34"/>
                  <a:pt x="30" y="41"/>
                  <a:pt x="28" y="46"/>
                </a:cubicBezTo>
                <a:cubicBezTo>
                  <a:pt x="29" y="48"/>
                  <a:pt x="29" y="44"/>
                  <a:pt x="30" y="44"/>
                </a:cubicBezTo>
                <a:cubicBezTo>
                  <a:pt x="35" y="46"/>
                  <a:pt x="30" y="50"/>
                  <a:pt x="30" y="53"/>
                </a:cubicBezTo>
                <a:cubicBezTo>
                  <a:pt x="30" y="54"/>
                  <a:pt x="31" y="54"/>
                  <a:pt x="31" y="53"/>
                </a:cubicBezTo>
                <a:cubicBezTo>
                  <a:pt x="30" y="62"/>
                  <a:pt x="24" y="79"/>
                  <a:pt x="22" y="90"/>
                </a:cubicBezTo>
                <a:cubicBezTo>
                  <a:pt x="20" y="99"/>
                  <a:pt x="15" y="112"/>
                  <a:pt x="3" y="10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1" name="Freeform 8"/>
          <p:cNvSpPr>
            <a:spLocks noEditPoints="1"/>
          </p:cNvSpPr>
          <p:nvPr/>
        </p:nvSpPr>
        <p:spPr bwMode="auto">
          <a:xfrm>
            <a:off x="2320925" y="4424363"/>
            <a:ext cx="182563" cy="257175"/>
          </a:xfrm>
          <a:custGeom>
            <a:avLst/>
            <a:gdLst>
              <a:gd name="T0" fmla="*/ 49 w 79"/>
              <a:gd name="T1" fmla="*/ 27 h 111"/>
              <a:gd name="T2" fmla="*/ 49 w 79"/>
              <a:gd name="T3" fmla="*/ 20 h 111"/>
              <a:gd name="T4" fmla="*/ 49 w 79"/>
              <a:gd name="T5" fmla="*/ 27 h 111"/>
              <a:gd name="T6" fmla="*/ 79 w 79"/>
              <a:gd name="T7" fmla="*/ 86 h 111"/>
              <a:gd name="T8" fmla="*/ 48 w 79"/>
              <a:gd name="T9" fmla="*/ 82 h 111"/>
              <a:gd name="T10" fmla="*/ 47 w 79"/>
              <a:gd name="T11" fmla="*/ 28 h 111"/>
              <a:gd name="T12" fmla="*/ 48 w 79"/>
              <a:gd name="T13" fmla="*/ 19 h 111"/>
              <a:gd name="T14" fmla="*/ 64 w 79"/>
              <a:gd name="T15" fmla="*/ 16 h 111"/>
              <a:gd name="T16" fmla="*/ 65 w 79"/>
              <a:gd name="T17" fmla="*/ 4 h 111"/>
              <a:gd name="T18" fmla="*/ 2 w 79"/>
              <a:gd name="T19" fmla="*/ 8 h 111"/>
              <a:gd name="T20" fmla="*/ 4 w 79"/>
              <a:gd name="T21" fmla="*/ 17 h 111"/>
              <a:gd name="T22" fmla="*/ 8 w 79"/>
              <a:gd name="T23" fmla="*/ 21 h 111"/>
              <a:gd name="T24" fmla="*/ 32 w 79"/>
              <a:gd name="T25" fmla="*/ 21 h 111"/>
              <a:gd name="T26" fmla="*/ 33 w 79"/>
              <a:gd name="T27" fmla="*/ 85 h 111"/>
              <a:gd name="T28" fmla="*/ 30 w 79"/>
              <a:gd name="T29" fmla="*/ 75 h 111"/>
              <a:gd name="T30" fmla="*/ 32 w 79"/>
              <a:gd name="T31" fmla="*/ 85 h 111"/>
              <a:gd name="T32" fmla="*/ 9 w 79"/>
              <a:gd name="T33" fmla="*/ 89 h 111"/>
              <a:gd name="T34" fmla="*/ 6 w 79"/>
              <a:gd name="T35" fmla="*/ 103 h 111"/>
              <a:gd name="T36" fmla="*/ 16 w 79"/>
              <a:gd name="T37" fmla="*/ 108 h 111"/>
              <a:gd name="T38" fmla="*/ 35 w 79"/>
              <a:gd name="T39" fmla="*/ 103 h 111"/>
              <a:gd name="T40" fmla="*/ 34 w 79"/>
              <a:gd name="T41" fmla="*/ 103 h 111"/>
              <a:gd name="T42" fmla="*/ 32 w 79"/>
              <a:gd name="T43" fmla="*/ 103 h 111"/>
              <a:gd name="T44" fmla="*/ 34 w 79"/>
              <a:gd name="T45" fmla="*/ 103 h 111"/>
              <a:gd name="T46" fmla="*/ 35 w 79"/>
              <a:gd name="T47" fmla="*/ 103 h 111"/>
              <a:gd name="T48" fmla="*/ 35 w 79"/>
              <a:gd name="T49" fmla="*/ 103 h 111"/>
              <a:gd name="T50" fmla="*/ 64 w 79"/>
              <a:gd name="T51" fmla="*/ 97 h 111"/>
              <a:gd name="T52" fmla="*/ 54 w 79"/>
              <a:gd name="T53" fmla="*/ 97 h 111"/>
              <a:gd name="T54" fmla="*/ 79 w 79"/>
              <a:gd name="T5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9" h="111">
                <a:moveTo>
                  <a:pt x="49" y="27"/>
                </a:moveTo>
                <a:cubicBezTo>
                  <a:pt x="48" y="25"/>
                  <a:pt x="51" y="20"/>
                  <a:pt x="49" y="20"/>
                </a:cubicBezTo>
                <a:cubicBezTo>
                  <a:pt x="49" y="22"/>
                  <a:pt x="48" y="25"/>
                  <a:pt x="49" y="27"/>
                </a:cubicBezTo>
                <a:close/>
                <a:moveTo>
                  <a:pt x="79" y="86"/>
                </a:moveTo>
                <a:cubicBezTo>
                  <a:pt x="78" y="71"/>
                  <a:pt x="60" y="83"/>
                  <a:pt x="48" y="82"/>
                </a:cubicBezTo>
                <a:cubicBezTo>
                  <a:pt x="42" y="61"/>
                  <a:pt x="49" y="45"/>
                  <a:pt x="47" y="28"/>
                </a:cubicBezTo>
                <a:cubicBezTo>
                  <a:pt x="48" y="26"/>
                  <a:pt x="47" y="22"/>
                  <a:pt x="48" y="19"/>
                </a:cubicBezTo>
                <a:cubicBezTo>
                  <a:pt x="54" y="18"/>
                  <a:pt x="60" y="18"/>
                  <a:pt x="64" y="16"/>
                </a:cubicBezTo>
                <a:cubicBezTo>
                  <a:pt x="69" y="13"/>
                  <a:pt x="69" y="9"/>
                  <a:pt x="65" y="4"/>
                </a:cubicBezTo>
                <a:cubicBezTo>
                  <a:pt x="49" y="1"/>
                  <a:pt x="20" y="0"/>
                  <a:pt x="2" y="8"/>
                </a:cubicBezTo>
                <a:cubicBezTo>
                  <a:pt x="3" y="11"/>
                  <a:pt x="5" y="14"/>
                  <a:pt x="4" y="17"/>
                </a:cubicBezTo>
                <a:cubicBezTo>
                  <a:pt x="7" y="17"/>
                  <a:pt x="7" y="19"/>
                  <a:pt x="8" y="21"/>
                </a:cubicBezTo>
                <a:cubicBezTo>
                  <a:pt x="14" y="25"/>
                  <a:pt x="26" y="19"/>
                  <a:pt x="32" y="21"/>
                </a:cubicBezTo>
                <a:cubicBezTo>
                  <a:pt x="32" y="41"/>
                  <a:pt x="29" y="65"/>
                  <a:pt x="33" y="85"/>
                </a:cubicBezTo>
                <a:cubicBezTo>
                  <a:pt x="31" y="83"/>
                  <a:pt x="31" y="76"/>
                  <a:pt x="30" y="75"/>
                </a:cubicBezTo>
                <a:cubicBezTo>
                  <a:pt x="30" y="77"/>
                  <a:pt x="31" y="81"/>
                  <a:pt x="32" y="85"/>
                </a:cubicBezTo>
                <a:cubicBezTo>
                  <a:pt x="25" y="88"/>
                  <a:pt x="18" y="87"/>
                  <a:pt x="9" y="89"/>
                </a:cubicBezTo>
                <a:cubicBezTo>
                  <a:pt x="0" y="92"/>
                  <a:pt x="3" y="98"/>
                  <a:pt x="6" y="103"/>
                </a:cubicBezTo>
                <a:cubicBezTo>
                  <a:pt x="9" y="107"/>
                  <a:pt x="9" y="111"/>
                  <a:pt x="16" y="108"/>
                </a:cubicBezTo>
                <a:cubicBezTo>
                  <a:pt x="18" y="103"/>
                  <a:pt x="32" y="110"/>
                  <a:pt x="35" y="103"/>
                </a:cubicBezTo>
                <a:cubicBezTo>
                  <a:pt x="34" y="103"/>
                  <a:pt x="34" y="103"/>
                  <a:pt x="34" y="103"/>
                </a:cubicBezTo>
                <a:cubicBezTo>
                  <a:pt x="33" y="103"/>
                  <a:pt x="33" y="105"/>
                  <a:pt x="32" y="103"/>
                </a:cubicBezTo>
                <a:cubicBezTo>
                  <a:pt x="33" y="103"/>
                  <a:pt x="33" y="103"/>
                  <a:pt x="34" y="103"/>
                </a:cubicBezTo>
                <a:cubicBezTo>
                  <a:pt x="34" y="103"/>
                  <a:pt x="34" y="103"/>
                  <a:pt x="35" y="103"/>
                </a:cubicBezTo>
                <a:cubicBezTo>
                  <a:pt x="35" y="103"/>
                  <a:pt x="35" y="103"/>
                  <a:pt x="35" y="103"/>
                </a:cubicBezTo>
                <a:cubicBezTo>
                  <a:pt x="45" y="101"/>
                  <a:pt x="53" y="100"/>
                  <a:pt x="64" y="97"/>
                </a:cubicBezTo>
                <a:cubicBezTo>
                  <a:pt x="61" y="96"/>
                  <a:pt x="56" y="99"/>
                  <a:pt x="54" y="97"/>
                </a:cubicBezTo>
                <a:cubicBezTo>
                  <a:pt x="64" y="96"/>
                  <a:pt x="76" y="94"/>
                  <a:pt x="79" y="8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2" name="Freeform 9"/>
          <p:cNvSpPr>
            <a:spLocks noEditPoints="1"/>
          </p:cNvSpPr>
          <p:nvPr/>
        </p:nvSpPr>
        <p:spPr bwMode="auto">
          <a:xfrm>
            <a:off x="2508250" y="4411663"/>
            <a:ext cx="328613" cy="236537"/>
          </a:xfrm>
          <a:custGeom>
            <a:avLst/>
            <a:gdLst>
              <a:gd name="T0" fmla="*/ 23 w 142"/>
              <a:gd name="T1" fmla="*/ 4 h 103"/>
              <a:gd name="T2" fmla="*/ 36 w 142"/>
              <a:gd name="T3" fmla="*/ 7 h 103"/>
              <a:gd name="T4" fmla="*/ 23 w 142"/>
              <a:gd name="T5" fmla="*/ 4 h 103"/>
              <a:gd name="T6" fmla="*/ 69 w 142"/>
              <a:gd name="T7" fmla="*/ 101 h 103"/>
              <a:gd name="T8" fmla="*/ 78 w 142"/>
              <a:gd name="T9" fmla="*/ 100 h 103"/>
              <a:gd name="T10" fmla="*/ 69 w 142"/>
              <a:gd name="T11" fmla="*/ 101 h 103"/>
              <a:gd name="T12" fmla="*/ 120 w 142"/>
              <a:gd name="T13" fmla="*/ 43 h 103"/>
              <a:gd name="T14" fmla="*/ 87 w 142"/>
              <a:gd name="T15" fmla="*/ 23 h 103"/>
              <a:gd name="T16" fmla="*/ 65 w 142"/>
              <a:gd name="T17" fmla="*/ 17 h 103"/>
              <a:gd name="T18" fmla="*/ 61 w 142"/>
              <a:gd name="T19" fmla="*/ 15 h 103"/>
              <a:gd name="T20" fmla="*/ 36 w 142"/>
              <a:gd name="T21" fmla="*/ 9 h 103"/>
              <a:gd name="T22" fmla="*/ 6 w 142"/>
              <a:gd name="T23" fmla="*/ 3 h 103"/>
              <a:gd name="T24" fmla="*/ 2 w 142"/>
              <a:gd name="T25" fmla="*/ 16 h 103"/>
              <a:gd name="T26" fmla="*/ 15 w 142"/>
              <a:gd name="T27" fmla="*/ 24 h 103"/>
              <a:gd name="T28" fmla="*/ 30 w 142"/>
              <a:gd name="T29" fmla="*/ 28 h 103"/>
              <a:gd name="T30" fmla="*/ 28 w 142"/>
              <a:gd name="T31" fmla="*/ 27 h 103"/>
              <a:gd name="T32" fmla="*/ 46 w 142"/>
              <a:gd name="T33" fmla="*/ 29 h 103"/>
              <a:gd name="T34" fmla="*/ 43 w 142"/>
              <a:gd name="T35" fmla="*/ 57 h 103"/>
              <a:gd name="T36" fmla="*/ 45 w 142"/>
              <a:gd name="T37" fmla="*/ 46 h 103"/>
              <a:gd name="T38" fmla="*/ 47 w 142"/>
              <a:gd name="T39" fmla="*/ 85 h 103"/>
              <a:gd name="T40" fmla="*/ 19 w 142"/>
              <a:gd name="T41" fmla="*/ 85 h 103"/>
              <a:gd name="T42" fmla="*/ 14 w 142"/>
              <a:gd name="T43" fmla="*/ 97 h 103"/>
              <a:gd name="T44" fmla="*/ 54 w 142"/>
              <a:gd name="T45" fmla="*/ 100 h 103"/>
              <a:gd name="T46" fmla="*/ 90 w 142"/>
              <a:gd name="T47" fmla="*/ 98 h 103"/>
              <a:gd name="T48" fmla="*/ 131 w 142"/>
              <a:gd name="T49" fmla="*/ 81 h 103"/>
              <a:gd name="T50" fmla="*/ 120 w 142"/>
              <a:gd name="T51" fmla="*/ 43 h 103"/>
              <a:gd name="T52" fmla="*/ 117 w 142"/>
              <a:gd name="T53" fmla="*/ 68 h 103"/>
              <a:gd name="T54" fmla="*/ 101 w 142"/>
              <a:gd name="T55" fmla="*/ 77 h 103"/>
              <a:gd name="T56" fmla="*/ 94 w 142"/>
              <a:gd name="T57" fmla="*/ 77 h 103"/>
              <a:gd name="T58" fmla="*/ 88 w 142"/>
              <a:gd name="T59" fmla="*/ 78 h 103"/>
              <a:gd name="T60" fmla="*/ 86 w 142"/>
              <a:gd name="T61" fmla="*/ 81 h 103"/>
              <a:gd name="T62" fmla="*/ 88 w 142"/>
              <a:gd name="T63" fmla="*/ 81 h 103"/>
              <a:gd name="T64" fmla="*/ 74 w 142"/>
              <a:gd name="T65" fmla="*/ 81 h 103"/>
              <a:gd name="T66" fmla="*/ 78 w 142"/>
              <a:gd name="T67" fmla="*/ 83 h 103"/>
              <a:gd name="T68" fmla="*/ 60 w 142"/>
              <a:gd name="T69" fmla="*/ 84 h 103"/>
              <a:gd name="T70" fmla="*/ 62 w 142"/>
              <a:gd name="T71" fmla="*/ 35 h 103"/>
              <a:gd name="T72" fmla="*/ 105 w 142"/>
              <a:gd name="T73" fmla="*/ 55 h 103"/>
              <a:gd name="T74" fmla="*/ 104 w 142"/>
              <a:gd name="T75" fmla="*/ 56 h 103"/>
              <a:gd name="T76" fmla="*/ 117 w 142"/>
              <a:gd name="T77" fmla="*/ 6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2" h="103">
                <a:moveTo>
                  <a:pt x="23" y="4"/>
                </a:moveTo>
                <a:cubicBezTo>
                  <a:pt x="27" y="5"/>
                  <a:pt x="32" y="8"/>
                  <a:pt x="36" y="7"/>
                </a:cubicBezTo>
                <a:cubicBezTo>
                  <a:pt x="32" y="7"/>
                  <a:pt x="27" y="3"/>
                  <a:pt x="23" y="4"/>
                </a:cubicBezTo>
                <a:close/>
                <a:moveTo>
                  <a:pt x="69" y="101"/>
                </a:moveTo>
                <a:cubicBezTo>
                  <a:pt x="71" y="102"/>
                  <a:pt x="76" y="101"/>
                  <a:pt x="78" y="100"/>
                </a:cubicBezTo>
                <a:cubicBezTo>
                  <a:pt x="75" y="100"/>
                  <a:pt x="72" y="101"/>
                  <a:pt x="69" y="101"/>
                </a:cubicBezTo>
                <a:close/>
                <a:moveTo>
                  <a:pt x="120" y="43"/>
                </a:moveTo>
                <a:cubicBezTo>
                  <a:pt x="111" y="35"/>
                  <a:pt x="94" y="28"/>
                  <a:pt x="87" y="23"/>
                </a:cubicBezTo>
                <a:cubicBezTo>
                  <a:pt x="80" y="21"/>
                  <a:pt x="73" y="20"/>
                  <a:pt x="65" y="17"/>
                </a:cubicBezTo>
                <a:cubicBezTo>
                  <a:pt x="64" y="17"/>
                  <a:pt x="63" y="16"/>
                  <a:pt x="61" y="15"/>
                </a:cubicBezTo>
                <a:cubicBezTo>
                  <a:pt x="54" y="13"/>
                  <a:pt x="45" y="12"/>
                  <a:pt x="36" y="9"/>
                </a:cubicBezTo>
                <a:cubicBezTo>
                  <a:pt x="27" y="7"/>
                  <a:pt x="16" y="0"/>
                  <a:pt x="6" y="3"/>
                </a:cubicBezTo>
                <a:cubicBezTo>
                  <a:pt x="3" y="7"/>
                  <a:pt x="0" y="12"/>
                  <a:pt x="2" y="16"/>
                </a:cubicBezTo>
                <a:cubicBezTo>
                  <a:pt x="3" y="19"/>
                  <a:pt x="11" y="22"/>
                  <a:pt x="15" y="24"/>
                </a:cubicBezTo>
                <a:cubicBezTo>
                  <a:pt x="20" y="27"/>
                  <a:pt x="26" y="28"/>
                  <a:pt x="30" y="28"/>
                </a:cubicBezTo>
                <a:cubicBezTo>
                  <a:pt x="29" y="28"/>
                  <a:pt x="28" y="27"/>
                  <a:pt x="28" y="27"/>
                </a:cubicBezTo>
                <a:cubicBezTo>
                  <a:pt x="34" y="27"/>
                  <a:pt x="41" y="30"/>
                  <a:pt x="46" y="29"/>
                </a:cubicBezTo>
                <a:cubicBezTo>
                  <a:pt x="44" y="37"/>
                  <a:pt x="42" y="48"/>
                  <a:pt x="43" y="57"/>
                </a:cubicBezTo>
                <a:cubicBezTo>
                  <a:pt x="44" y="53"/>
                  <a:pt x="44" y="49"/>
                  <a:pt x="45" y="46"/>
                </a:cubicBezTo>
                <a:cubicBezTo>
                  <a:pt x="45" y="58"/>
                  <a:pt x="44" y="72"/>
                  <a:pt x="47" y="85"/>
                </a:cubicBezTo>
                <a:cubicBezTo>
                  <a:pt x="39" y="89"/>
                  <a:pt x="24" y="82"/>
                  <a:pt x="19" y="85"/>
                </a:cubicBezTo>
                <a:cubicBezTo>
                  <a:pt x="15" y="86"/>
                  <a:pt x="15" y="92"/>
                  <a:pt x="14" y="97"/>
                </a:cubicBezTo>
                <a:cubicBezTo>
                  <a:pt x="24" y="103"/>
                  <a:pt x="39" y="100"/>
                  <a:pt x="54" y="100"/>
                </a:cubicBezTo>
                <a:cubicBezTo>
                  <a:pt x="65" y="100"/>
                  <a:pt x="77" y="100"/>
                  <a:pt x="90" y="98"/>
                </a:cubicBezTo>
                <a:cubicBezTo>
                  <a:pt x="107" y="95"/>
                  <a:pt x="123" y="90"/>
                  <a:pt x="131" y="81"/>
                </a:cubicBezTo>
                <a:cubicBezTo>
                  <a:pt x="142" y="68"/>
                  <a:pt x="131" y="51"/>
                  <a:pt x="120" y="43"/>
                </a:cubicBezTo>
                <a:close/>
                <a:moveTo>
                  <a:pt x="117" y="68"/>
                </a:moveTo>
                <a:cubicBezTo>
                  <a:pt x="117" y="71"/>
                  <a:pt x="108" y="76"/>
                  <a:pt x="101" y="77"/>
                </a:cubicBezTo>
                <a:cubicBezTo>
                  <a:pt x="98" y="77"/>
                  <a:pt x="96" y="76"/>
                  <a:pt x="94" y="77"/>
                </a:cubicBezTo>
                <a:cubicBezTo>
                  <a:pt x="94" y="77"/>
                  <a:pt x="90" y="80"/>
                  <a:pt x="88" y="78"/>
                </a:cubicBezTo>
                <a:cubicBezTo>
                  <a:pt x="87" y="79"/>
                  <a:pt x="87" y="80"/>
                  <a:pt x="86" y="81"/>
                </a:cubicBezTo>
                <a:cubicBezTo>
                  <a:pt x="87" y="82"/>
                  <a:pt x="87" y="80"/>
                  <a:pt x="88" y="81"/>
                </a:cubicBezTo>
                <a:cubicBezTo>
                  <a:pt x="84" y="83"/>
                  <a:pt x="80" y="79"/>
                  <a:pt x="74" y="81"/>
                </a:cubicBezTo>
                <a:cubicBezTo>
                  <a:pt x="75" y="82"/>
                  <a:pt x="78" y="80"/>
                  <a:pt x="78" y="83"/>
                </a:cubicBezTo>
                <a:cubicBezTo>
                  <a:pt x="72" y="83"/>
                  <a:pt x="67" y="83"/>
                  <a:pt x="60" y="84"/>
                </a:cubicBezTo>
                <a:cubicBezTo>
                  <a:pt x="60" y="67"/>
                  <a:pt x="60" y="50"/>
                  <a:pt x="62" y="35"/>
                </a:cubicBezTo>
                <a:cubicBezTo>
                  <a:pt x="77" y="40"/>
                  <a:pt x="92" y="46"/>
                  <a:pt x="105" y="55"/>
                </a:cubicBezTo>
                <a:cubicBezTo>
                  <a:pt x="105" y="56"/>
                  <a:pt x="105" y="56"/>
                  <a:pt x="104" y="56"/>
                </a:cubicBezTo>
                <a:cubicBezTo>
                  <a:pt x="109" y="59"/>
                  <a:pt x="117" y="60"/>
                  <a:pt x="117" y="68"/>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3" name="Freeform 10"/>
          <p:cNvSpPr>
            <a:spLocks noEditPoints="1"/>
          </p:cNvSpPr>
          <p:nvPr/>
        </p:nvSpPr>
        <p:spPr bwMode="auto">
          <a:xfrm>
            <a:off x="2820988" y="4367213"/>
            <a:ext cx="234950" cy="260350"/>
          </a:xfrm>
          <a:custGeom>
            <a:avLst/>
            <a:gdLst>
              <a:gd name="T0" fmla="*/ 66 w 101"/>
              <a:gd name="T1" fmla="*/ 87 h 113"/>
              <a:gd name="T2" fmla="*/ 71 w 101"/>
              <a:gd name="T3" fmla="*/ 83 h 113"/>
              <a:gd name="T4" fmla="*/ 73 w 101"/>
              <a:gd name="T5" fmla="*/ 75 h 113"/>
              <a:gd name="T6" fmla="*/ 66 w 101"/>
              <a:gd name="T7" fmla="*/ 87 h 113"/>
              <a:gd name="T8" fmla="*/ 92 w 101"/>
              <a:gd name="T9" fmla="*/ 3 h 113"/>
              <a:gd name="T10" fmla="*/ 68 w 101"/>
              <a:gd name="T11" fmla="*/ 6 h 113"/>
              <a:gd name="T12" fmla="*/ 78 w 101"/>
              <a:gd name="T13" fmla="*/ 3 h 113"/>
              <a:gd name="T14" fmla="*/ 46 w 101"/>
              <a:gd name="T15" fmla="*/ 10 h 113"/>
              <a:gd name="T16" fmla="*/ 40 w 101"/>
              <a:gd name="T17" fmla="*/ 9 h 113"/>
              <a:gd name="T18" fmla="*/ 26 w 101"/>
              <a:gd name="T19" fmla="*/ 27 h 113"/>
              <a:gd name="T20" fmla="*/ 31 w 101"/>
              <a:gd name="T21" fmla="*/ 110 h 113"/>
              <a:gd name="T22" fmla="*/ 53 w 101"/>
              <a:gd name="T23" fmla="*/ 113 h 113"/>
              <a:gd name="T24" fmla="*/ 84 w 101"/>
              <a:gd name="T25" fmla="*/ 74 h 113"/>
              <a:gd name="T26" fmla="*/ 75 w 101"/>
              <a:gd name="T27" fmla="*/ 76 h 113"/>
              <a:gd name="T28" fmla="*/ 72 w 101"/>
              <a:gd name="T29" fmla="*/ 83 h 113"/>
              <a:gd name="T30" fmla="*/ 44 w 101"/>
              <a:gd name="T31" fmla="*/ 93 h 113"/>
              <a:gd name="T32" fmla="*/ 32 w 101"/>
              <a:gd name="T33" fmla="*/ 75 h 113"/>
              <a:gd name="T34" fmla="*/ 41 w 101"/>
              <a:gd name="T35" fmla="*/ 72 h 113"/>
              <a:gd name="T36" fmla="*/ 39 w 101"/>
              <a:gd name="T37" fmla="*/ 72 h 113"/>
              <a:gd name="T38" fmla="*/ 59 w 101"/>
              <a:gd name="T39" fmla="*/ 63 h 113"/>
              <a:gd name="T40" fmla="*/ 55 w 101"/>
              <a:gd name="T41" fmla="*/ 63 h 113"/>
              <a:gd name="T42" fmla="*/ 75 w 101"/>
              <a:gd name="T43" fmla="*/ 43 h 113"/>
              <a:gd name="T44" fmla="*/ 63 w 101"/>
              <a:gd name="T45" fmla="*/ 43 h 113"/>
              <a:gd name="T46" fmla="*/ 73 w 101"/>
              <a:gd name="T47" fmla="*/ 44 h 113"/>
              <a:gd name="T48" fmla="*/ 63 w 101"/>
              <a:gd name="T49" fmla="*/ 44 h 113"/>
              <a:gd name="T50" fmla="*/ 32 w 101"/>
              <a:gd name="T51" fmla="*/ 56 h 113"/>
              <a:gd name="T52" fmla="*/ 42 w 101"/>
              <a:gd name="T53" fmla="*/ 25 h 113"/>
              <a:gd name="T54" fmla="*/ 63 w 101"/>
              <a:gd name="T55" fmla="*/ 22 h 113"/>
              <a:gd name="T56" fmla="*/ 90 w 101"/>
              <a:gd name="T57" fmla="*/ 17 h 113"/>
              <a:gd name="T58" fmla="*/ 92 w 101"/>
              <a:gd name="T59" fmla="*/ 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13">
                <a:moveTo>
                  <a:pt x="66" y="87"/>
                </a:moveTo>
                <a:cubicBezTo>
                  <a:pt x="68" y="86"/>
                  <a:pt x="70" y="85"/>
                  <a:pt x="71" y="83"/>
                </a:cubicBezTo>
                <a:cubicBezTo>
                  <a:pt x="72" y="81"/>
                  <a:pt x="73" y="75"/>
                  <a:pt x="73" y="75"/>
                </a:cubicBezTo>
                <a:cubicBezTo>
                  <a:pt x="71" y="79"/>
                  <a:pt x="70" y="84"/>
                  <a:pt x="66" y="87"/>
                </a:cubicBezTo>
                <a:close/>
                <a:moveTo>
                  <a:pt x="92" y="3"/>
                </a:moveTo>
                <a:cubicBezTo>
                  <a:pt x="84" y="0"/>
                  <a:pt x="76" y="7"/>
                  <a:pt x="68" y="6"/>
                </a:cubicBezTo>
                <a:cubicBezTo>
                  <a:pt x="70" y="4"/>
                  <a:pt x="76" y="5"/>
                  <a:pt x="78" y="3"/>
                </a:cubicBezTo>
                <a:cubicBezTo>
                  <a:pt x="68" y="4"/>
                  <a:pt x="57" y="10"/>
                  <a:pt x="46" y="10"/>
                </a:cubicBezTo>
                <a:cubicBezTo>
                  <a:pt x="44" y="10"/>
                  <a:pt x="42" y="9"/>
                  <a:pt x="40" y="9"/>
                </a:cubicBezTo>
                <a:cubicBezTo>
                  <a:pt x="32" y="9"/>
                  <a:pt x="30" y="19"/>
                  <a:pt x="26" y="27"/>
                </a:cubicBezTo>
                <a:cubicBezTo>
                  <a:pt x="17" y="50"/>
                  <a:pt x="0" y="96"/>
                  <a:pt x="31" y="110"/>
                </a:cubicBezTo>
                <a:cubicBezTo>
                  <a:pt x="37" y="112"/>
                  <a:pt x="45" y="113"/>
                  <a:pt x="53" y="113"/>
                </a:cubicBezTo>
                <a:cubicBezTo>
                  <a:pt x="71" y="107"/>
                  <a:pt x="99" y="94"/>
                  <a:pt x="84" y="74"/>
                </a:cubicBezTo>
                <a:cubicBezTo>
                  <a:pt x="82" y="74"/>
                  <a:pt x="77" y="74"/>
                  <a:pt x="75" y="76"/>
                </a:cubicBezTo>
                <a:cubicBezTo>
                  <a:pt x="73" y="77"/>
                  <a:pt x="74" y="80"/>
                  <a:pt x="72" y="83"/>
                </a:cubicBezTo>
                <a:cubicBezTo>
                  <a:pt x="69" y="89"/>
                  <a:pt x="52" y="92"/>
                  <a:pt x="44" y="93"/>
                </a:cubicBezTo>
                <a:cubicBezTo>
                  <a:pt x="34" y="93"/>
                  <a:pt x="29" y="85"/>
                  <a:pt x="32" y="75"/>
                </a:cubicBezTo>
                <a:cubicBezTo>
                  <a:pt x="35" y="74"/>
                  <a:pt x="39" y="74"/>
                  <a:pt x="41" y="72"/>
                </a:cubicBezTo>
                <a:cubicBezTo>
                  <a:pt x="41" y="72"/>
                  <a:pt x="39" y="73"/>
                  <a:pt x="39" y="72"/>
                </a:cubicBezTo>
                <a:cubicBezTo>
                  <a:pt x="46" y="69"/>
                  <a:pt x="56" y="70"/>
                  <a:pt x="59" y="63"/>
                </a:cubicBezTo>
                <a:cubicBezTo>
                  <a:pt x="57" y="63"/>
                  <a:pt x="56" y="64"/>
                  <a:pt x="55" y="63"/>
                </a:cubicBezTo>
                <a:cubicBezTo>
                  <a:pt x="63" y="61"/>
                  <a:pt x="80" y="54"/>
                  <a:pt x="75" y="43"/>
                </a:cubicBezTo>
                <a:cubicBezTo>
                  <a:pt x="73" y="40"/>
                  <a:pt x="66" y="39"/>
                  <a:pt x="63" y="43"/>
                </a:cubicBezTo>
                <a:cubicBezTo>
                  <a:pt x="67" y="40"/>
                  <a:pt x="73" y="41"/>
                  <a:pt x="73" y="44"/>
                </a:cubicBezTo>
                <a:cubicBezTo>
                  <a:pt x="70" y="42"/>
                  <a:pt x="66" y="42"/>
                  <a:pt x="63" y="44"/>
                </a:cubicBezTo>
                <a:cubicBezTo>
                  <a:pt x="55" y="48"/>
                  <a:pt x="44" y="56"/>
                  <a:pt x="32" y="56"/>
                </a:cubicBezTo>
                <a:cubicBezTo>
                  <a:pt x="36" y="46"/>
                  <a:pt x="38" y="35"/>
                  <a:pt x="42" y="25"/>
                </a:cubicBezTo>
                <a:cubicBezTo>
                  <a:pt x="48" y="27"/>
                  <a:pt x="54" y="24"/>
                  <a:pt x="63" y="22"/>
                </a:cubicBezTo>
                <a:cubicBezTo>
                  <a:pt x="73" y="20"/>
                  <a:pt x="84" y="19"/>
                  <a:pt x="90" y="17"/>
                </a:cubicBezTo>
                <a:cubicBezTo>
                  <a:pt x="97" y="14"/>
                  <a:pt x="101" y="5"/>
                  <a:pt x="92"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4" name="Freeform 11"/>
          <p:cNvSpPr>
            <a:spLocks noEditPoints="1"/>
          </p:cNvSpPr>
          <p:nvPr/>
        </p:nvSpPr>
        <p:spPr bwMode="auto">
          <a:xfrm>
            <a:off x="3063875" y="4356100"/>
            <a:ext cx="201813" cy="263525"/>
          </a:xfrm>
          <a:custGeom>
            <a:avLst/>
            <a:gdLst>
              <a:gd name="T0" fmla="*/ 73 w 87"/>
              <a:gd name="T1" fmla="*/ 77 h 114"/>
              <a:gd name="T2" fmla="*/ 74 w 87"/>
              <a:gd name="T3" fmla="*/ 83 h 114"/>
              <a:gd name="T4" fmla="*/ 73 w 87"/>
              <a:gd name="T5" fmla="*/ 77 h 114"/>
              <a:gd name="T6" fmla="*/ 16 w 87"/>
              <a:gd name="T7" fmla="*/ 54 h 114"/>
              <a:gd name="T8" fmla="*/ 4 w 87"/>
              <a:gd name="T9" fmla="*/ 60 h 114"/>
              <a:gd name="T10" fmla="*/ 16 w 87"/>
              <a:gd name="T11" fmla="*/ 54 h 114"/>
              <a:gd name="T12" fmla="*/ 38 w 87"/>
              <a:gd name="T13" fmla="*/ 12 h 114"/>
              <a:gd name="T14" fmla="*/ 38 w 87"/>
              <a:gd name="T15" fmla="*/ 12 h 114"/>
              <a:gd name="T16" fmla="*/ 38 w 87"/>
              <a:gd name="T17" fmla="*/ 12 h 114"/>
              <a:gd name="T18" fmla="*/ 38 w 87"/>
              <a:gd name="T19" fmla="*/ 12 h 114"/>
              <a:gd name="T20" fmla="*/ 37 w 87"/>
              <a:gd name="T21" fmla="*/ 13 h 114"/>
              <a:gd name="T22" fmla="*/ 37 w 87"/>
              <a:gd name="T23" fmla="*/ 13 h 114"/>
              <a:gd name="T24" fmla="*/ 38 w 87"/>
              <a:gd name="T25" fmla="*/ 12 h 114"/>
              <a:gd name="T26" fmla="*/ 37 w 87"/>
              <a:gd name="T27" fmla="*/ 13 h 114"/>
              <a:gd name="T28" fmla="*/ 82 w 87"/>
              <a:gd name="T29" fmla="*/ 46 h 114"/>
              <a:gd name="T30" fmla="*/ 71 w 87"/>
              <a:gd name="T31" fmla="*/ 45 h 114"/>
              <a:gd name="T32" fmla="*/ 56 w 87"/>
              <a:gd name="T33" fmla="*/ 1 h 114"/>
              <a:gd name="T34" fmla="*/ 38 w 87"/>
              <a:gd name="T35" fmla="*/ 12 h 114"/>
              <a:gd name="T36" fmla="*/ 37 w 87"/>
              <a:gd name="T37" fmla="*/ 13 h 114"/>
              <a:gd name="T38" fmla="*/ 16 w 87"/>
              <a:gd name="T39" fmla="*/ 55 h 114"/>
              <a:gd name="T40" fmla="*/ 10 w 87"/>
              <a:gd name="T41" fmla="*/ 71 h 114"/>
              <a:gd name="T42" fmla="*/ 4 w 87"/>
              <a:gd name="T43" fmla="*/ 91 h 114"/>
              <a:gd name="T44" fmla="*/ 2 w 87"/>
              <a:gd name="T45" fmla="*/ 95 h 114"/>
              <a:gd name="T46" fmla="*/ 18 w 87"/>
              <a:gd name="T47" fmla="*/ 105 h 114"/>
              <a:gd name="T48" fmla="*/ 13 w 87"/>
              <a:gd name="T49" fmla="*/ 107 h 114"/>
              <a:gd name="T50" fmla="*/ 23 w 87"/>
              <a:gd name="T51" fmla="*/ 91 h 114"/>
              <a:gd name="T52" fmla="*/ 20 w 87"/>
              <a:gd name="T53" fmla="*/ 93 h 114"/>
              <a:gd name="T54" fmla="*/ 27 w 87"/>
              <a:gd name="T55" fmla="*/ 70 h 114"/>
              <a:gd name="T56" fmla="*/ 32 w 87"/>
              <a:gd name="T57" fmla="*/ 69 h 114"/>
              <a:gd name="T58" fmla="*/ 25 w 87"/>
              <a:gd name="T59" fmla="*/ 71 h 114"/>
              <a:gd name="T60" fmla="*/ 40 w 87"/>
              <a:gd name="T61" fmla="*/ 65 h 114"/>
              <a:gd name="T62" fmla="*/ 57 w 87"/>
              <a:gd name="T63" fmla="*/ 62 h 114"/>
              <a:gd name="T64" fmla="*/ 65 w 87"/>
              <a:gd name="T65" fmla="*/ 113 h 114"/>
              <a:gd name="T66" fmla="*/ 75 w 87"/>
              <a:gd name="T67" fmla="*/ 108 h 114"/>
              <a:gd name="T68" fmla="*/ 72 w 87"/>
              <a:gd name="T69" fmla="*/ 56 h 114"/>
              <a:gd name="T70" fmla="*/ 82 w 87"/>
              <a:gd name="T71" fmla="*/ 46 h 114"/>
              <a:gd name="T72" fmla="*/ 56 w 87"/>
              <a:gd name="T73" fmla="*/ 23 h 114"/>
              <a:gd name="T74" fmla="*/ 55 w 87"/>
              <a:gd name="T75" fmla="*/ 21 h 114"/>
              <a:gd name="T76" fmla="*/ 56 w 87"/>
              <a:gd name="T77" fmla="*/ 29 h 114"/>
              <a:gd name="T78" fmla="*/ 53 w 87"/>
              <a:gd name="T79" fmla="*/ 29 h 114"/>
              <a:gd name="T80" fmla="*/ 55 w 87"/>
              <a:gd name="T81" fmla="*/ 46 h 114"/>
              <a:gd name="T82" fmla="*/ 36 w 87"/>
              <a:gd name="T83" fmla="*/ 51 h 114"/>
              <a:gd name="T84" fmla="*/ 56 w 87"/>
              <a:gd name="T85" fmla="*/ 16 h 114"/>
              <a:gd name="T86" fmla="*/ 56 w 87"/>
              <a:gd name="T8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 h="114">
                <a:moveTo>
                  <a:pt x="73" y="77"/>
                </a:moveTo>
                <a:cubicBezTo>
                  <a:pt x="74" y="79"/>
                  <a:pt x="72" y="83"/>
                  <a:pt x="74" y="83"/>
                </a:cubicBezTo>
                <a:cubicBezTo>
                  <a:pt x="74" y="81"/>
                  <a:pt x="73" y="75"/>
                  <a:pt x="73" y="77"/>
                </a:cubicBezTo>
                <a:close/>
                <a:moveTo>
                  <a:pt x="16" y="54"/>
                </a:moveTo>
                <a:cubicBezTo>
                  <a:pt x="11" y="53"/>
                  <a:pt x="6" y="56"/>
                  <a:pt x="4" y="60"/>
                </a:cubicBezTo>
                <a:cubicBezTo>
                  <a:pt x="6" y="57"/>
                  <a:pt x="11" y="55"/>
                  <a:pt x="16" y="54"/>
                </a:cubicBezTo>
                <a:close/>
                <a:moveTo>
                  <a:pt x="38" y="12"/>
                </a:moveTo>
                <a:cubicBezTo>
                  <a:pt x="38" y="12"/>
                  <a:pt x="38" y="12"/>
                  <a:pt x="38" y="12"/>
                </a:cubicBezTo>
                <a:cubicBezTo>
                  <a:pt x="38" y="12"/>
                  <a:pt x="38" y="12"/>
                  <a:pt x="38" y="12"/>
                </a:cubicBezTo>
                <a:cubicBezTo>
                  <a:pt x="38" y="12"/>
                  <a:pt x="38" y="12"/>
                  <a:pt x="38" y="12"/>
                </a:cubicBezTo>
                <a:close/>
                <a:moveTo>
                  <a:pt x="37" y="13"/>
                </a:moveTo>
                <a:cubicBezTo>
                  <a:pt x="37" y="13"/>
                  <a:pt x="37" y="13"/>
                  <a:pt x="37" y="13"/>
                </a:cubicBezTo>
                <a:cubicBezTo>
                  <a:pt x="37" y="13"/>
                  <a:pt x="38" y="13"/>
                  <a:pt x="38" y="12"/>
                </a:cubicBezTo>
                <a:cubicBezTo>
                  <a:pt x="37" y="13"/>
                  <a:pt x="37" y="13"/>
                  <a:pt x="37" y="13"/>
                </a:cubicBezTo>
                <a:close/>
                <a:moveTo>
                  <a:pt x="82" y="46"/>
                </a:moveTo>
                <a:cubicBezTo>
                  <a:pt x="79" y="45"/>
                  <a:pt x="74" y="46"/>
                  <a:pt x="71" y="45"/>
                </a:cubicBezTo>
                <a:cubicBezTo>
                  <a:pt x="71" y="30"/>
                  <a:pt x="74" y="0"/>
                  <a:pt x="56" y="1"/>
                </a:cubicBezTo>
                <a:cubicBezTo>
                  <a:pt x="48" y="2"/>
                  <a:pt x="43" y="8"/>
                  <a:pt x="38" y="12"/>
                </a:cubicBezTo>
                <a:cubicBezTo>
                  <a:pt x="38" y="13"/>
                  <a:pt x="38" y="13"/>
                  <a:pt x="37" y="13"/>
                </a:cubicBezTo>
                <a:cubicBezTo>
                  <a:pt x="28" y="26"/>
                  <a:pt x="22" y="40"/>
                  <a:pt x="16" y="55"/>
                </a:cubicBezTo>
                <a:cubicBezTo>
                  <a:pt x="4" y="55"/>
                  <a:pt x="1" y="68"/>
                  <a:pt x="10" y="71"/>
                </a:cubicBezTo>
                <a:cubicBezTo>
                  <a:pt x="7" y="74"/>
                  <a:pt x="6" y="84"/>
                  <a:pt x="4" y="91"/>
                </a:cubicBezTo>
                <a:cubicBezTo>
                  <a:pt x="4" y="92"/>
                  <a:pt x="2" y="94"/>
                  <a:pt x="2" y="95"/>
                </a:cubicBezTo>
                <a:cubicBezTo>
                  <a:pt x="0" y="103"/>
                  <a:pt x="11" y="112"/>
                  <a:pt x="18" y="105"/>
                </a:cubicBezTo>
                <a:cubicBezTo>
                  <a:pt x="17" y="106"/>
                  <a:pt x="15" y="108"/>
                  <a:pt x="13" y="107"/>
                </a:cubicBezTo>
                <a:cubicBezTo>
                  <a:pt x="20" y="104"/>
                  <a:pt x="23" y="97"/>
                  <a:pt x="23" y="91"/>
                </a:cubicBezTo>
                <a:cubicBezTo>
                  <a:pt x="21" y="89"/>
                  <a:pt x="21" y="95"/>
                  <a:pt x="20" y="93"/>
                </a:cubicBezTo>
                <a:cubicBezTo>
                  <a:pt x="22" y="86"/>
                  <a:pt x="25" y="78"/>
                  <a:pt x="27" y="70"/>
                </a:cubicBezTo>
                <a:cubicBezTo>
                  <a:pt x="29" y="70"/>
                  <a:pt x="32" y="70"/>
                  <a:pt x="32" y="69"/>
                </a:cubicBezTo>
                <a:cubicBezTo>
                  <a:pt x="29" y="69"/>
                  <a:pt x="26" y="70"/>
                  <a:pt x="25" y="71"/>
                </a:cubicBezTo>
                <a:cubicBezTo>
                  <a:pt x="28" y="67"/>
                  <a:pt x="35" y="67"/>
                  <a:pt x="40" y="65"/>
                </a:cubicBezTo>
                <a:cubicBezTo>
                  <a:pt x="46" y="64"/>
                  <a:pt x="52" y="62"/>
                  <a:pt x="57" y="62"/>
                </a:cubicBezTo>
                <a:cubicBezTo>
                  <a:pt x="60" y="79"/>
                  <a:pt x="57" y="99"/>
                  <a:pt x="65" y="113"/>
                </a:cubicBezTo>
                <a:cubicBezTo>
                  <a:pt x="69" y="114"/>
                  <a:pt x="75" y="111"/>
                  <a:pt x="75" y="108"/>
                </a:cubicBezTo>
                <a:cubicBezTo>
                  <a:pt x="75" y="94"/>
                  <a:pt x="68" y="68"/>
                  <a:pt x="72" y="56"/>
                </a:cubicBezTo>
                <a:cubicBezTo>
                  <a:pt x="79" y="58"/>
                  <a:pt x="87" y="54"/>
                  <a:pt x="82" y="46"/>
                </a:cubicBezTo>
                <a:close/>
                <a:moveTo>
                  <a:pt x="56" y="23"/>
                </a:moveTo>
                <a:cubicBezTo>
                  <a:pt x="55" y="24"/>
                  <a:pt x="55" y="22"/>
                  <a:pt x="55" y="21"/>
                </a:cubicBezTo>
                <a:cubicBezTo>
                  <a:pt x="52" y="24"/>
                  <a:pt x="57" y="27"/>
                  <a:pt x="56" y="29"/>
                </a:cubicBezTo>
                <a:cubicBezTo>
                  <a:pt x="56" y="28"/>
                  <a:pt x="55" y="28"/>
                  <a:pt x="53" y="29"/>
                </a:cubicBezTo>
                <a:cubicBezTo>
                  <a:pt x="54" y="33"/>
                  <a:pt x="53" y="41"/>
                  <a:pt x="55" y="46"/>
                </a:cubicBezTo>
                <a:cubicBezTo>
                  <a:pt x="49" y="47"/>
                  <a:pt x="43" y="47"/>
                  <a:pt x="36" y="51"/>
                </a:cubicBezTo>
                <a:cubicBezTo>
                  <a:pt x="41" y="38"/>
                  <a:pt x="45" y="25"/>
                  <a:pt x="56" y="16"/>
                </a:cubicBezTo>
                <a:cubicBezTo>
                  <a:pt x="59" y="17"/>
                  <a:pt x="54" y="20"/>
                  <a:pt x="56" y="2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5" name="Freeform 12"/>
          <p:cNvSpPr/>
          <p:nvPr/>
        </p:nvSpPr>
        <p:spPr bwMode="auto">
          <a:xfrm>
            <a:off x="3444875" y="5738813"/>
            <a:ext cx="263525" cy="7937"/>
          </a:xfrm>
          <a:custGeom>
            <a:avLst/>
            <a:gdLst>
              <a:gd name="T0" fmla="*/ 54 w 114"/>
              <a:gd name="T1" fmla="*/ 4 h 4"/>
              <a:gd name="T2" fmla="*/ 0 w 114"/>
              <a:gd name="T3" fmla="*/ 0 h 4"/>
              <a:gd name="T4" fmla="*/ 26 w 114"/>
              <a:gd name="T5" fmla="*/ 1 h 4"/>
              <a:gd name="T6" fmla="*/ 103 w 114"/>
              <a:gd name="T7" fmla="*/ 3 h 4"/>
              <a:gd name="T8" fmla="*/ 54 w 114"/>
              <a:gd name="T9" fmla="*/ 4 h 4"/>
            </a:gdLst>
            <a:ahLst/>
            <a:cxnLst>
              <a:cxn ang="0">
                <a:pos x="T0" y="T1"/>
              </a:cxn>
              <a:cxn ang="0">
                <a:pos x="T2" y="T3"/>
              </a:cxn>
              <a:cxn ang="0">
                <a:pos x="T4" y="T5"/>
              </a:cxn>
              <a:cxn ang="0">
                <a:pos x="T6" y="T7"/>
              </a:cxn>
              <a:cxn ang="0">
                <a:pos x="T8" y="T9"/>
              </a:cxn>
            </a:cxnLst>
            <a:rect l="0" t="0" r="r" b="b"/>
            <a:pathLst>
              <a:path w="114" h="4">
                <a:moveTo>
                  <a:pt x="54" y="4"/>
                </a:moveTo>
                <a:cubicBezTo>
                  <a:pt x="2" y="2"/>
                  <a:pt x="19" y="1"/>
                  <a:pt x="0" y="0"/>
                </a:cubicBezTo>
                <a:cubicBezTo>
                  <a:pt x="26" y="1"/>
                  <a:pt x="26" y="1"/>
                  <a:pt x="26" y="1"/>
                </a:cubicBezTo>
                <a:cubicBezTo>
                  <a:pt x="60" y="2"/>
                  <a:pt x="114" y="3"/>
                  <a:pt x="103" y="3"/>
                </a:cubicBezTo>
                <a:cubicBezTo>
                  <a:pt x="100" y="3"/>
                  <a:pt x="76" y="4"/>
                  <a:pt x="5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6" name="Freeform 13"/>
          <p:cNvSpPr/>
          <p:nvPr/>
        </p:nvSpPr>
        <p:spPr bwMode="auto">
          <a:xfrm>
            <a:off x="3683000" y="5738813"/>
            <a:ext cx="31750" cy="1587"/>
          </a:xfrm>
          <a:custGeom>
            <a:avLst/>
            <a:gdLst>
              <a:gd name="T0" fmla="*/ 10 w 14"/>
              <a:gd name="T1" fmla="*/ 1 h 1"/>
              <a:gd name="T2" fmla="*/ 0 w 14"/>
              <a:gd name="T3" fmla="*/ 1 h 1"/>
              <a:gd name="T4" fmla="*/ 14 w 14"/>
              <a:gd name="T5" fmla="*/ 0 h 1"/>
              <a:gd name="T6" fmla="*/ 10 w 14"/>
              <a:gd name="T7" fmla="*/ 1 h 1"/>
            </a:gdLst>
            <a:ahLst/>
            <a:cxnLst>
              <a:cxn ang="0">
                <a:pos x="T0" y="T1"/>
              </a:cxn>
              <a:cxn ang="0">
                <a:pos x="T2" y="T3"/>
              </a:cxn>
              <a:cxn ang="0">
                <a:pos x="T4" y="T5"/>
              </a:cxn>
              <a:cxn ang="0">
                <a:pos x="T6" y="T7"/>
              </a:cxn>
            </a:cxnLst>
            <a:rect l="0" t="0" r="r" b="b"/>
            <a:pathLst>
              <a:path w="14" h="1">
                <a:moveTo>
                  <a:pt x="10" y="1"/>
                </a:moveTo>
                <a:cubicBezTo>
                  <a:pt x="6" y="1"/>
                  <a:pt x="5" y="1"/>
                  <a:pt x="0" y="1"/>
                </a:cubicBezTo>
                <a:cubicBezTo>
                  <a:pt x="14" y="0"/>
                  <a:pt x="14" y="0"/>
                  <a:pt x="14" y="0"/>
                </a:cubicBezTo>
                <a:lnTo>
                  <a:pt x="10" y="1"/>
                </a:ln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7" name="Freeform 14"/>
          <p:cNvSpPr/>
          <p:nvPr/>
        </p:nvSpPr>
        <p:spPr bwMode="auto">
          <a:xfrm>
            <a:off x="3254375" y="5727700"/>
            <a:ext cx="101600" cy="7938"/>
          </a:xfrm>
          <a:custGeom>
            <a:avLst/>
            <a:gdLst>
              <a:gd name="T0" fmla="*/ 44 w 44"/>
              <a:gd name="T1" fmla="*/ 4 h 4"/>
              <a:gd name="T2" fmla="*/ 20 w 44"/>
              <a:gd name="T3" fmla="*/ 2 h 4"/>
              <a:gd name="T4" fmla="*/ 27 w 44"/>
              <a:gd name="T5" fmla="*/ 2 h 4"/>
              <a:gd name="T6" fmla="*/ 0 w 44"/>
              <a:gd name="T7" fmla="*/ 0 h 4"/>
              <a:gd name="T8" fmla="*/ 44 w 44"/>
              <a:gd name="T9" fmla="*/ 4 h 4"/>
            </a:gdLst>
            <a:ahLst/>
            <a:cxnLst>
              <a:cxn ang="0">
                <a:pos x="T0" y="T1"/>
              </a:cxn>
              <a:cxn ang="0">
                <a:pos x="T2" y="T3"/>
              </a:cxn>
              <a:cxn ang="0">
                <a:pos x="T4" y="T5"/>
              </a:cxn>
              <a:cxn ang="0">
                <a:pos x="T6" y="T7"/>
              </a:cxn>
              <a:cxn ang="0">
                <a:pos x="T8" y="T9"/>
              </a:cxn>
            </a:cxnLst>
            <a:rect l="0" t="0" r="r" b="b"/>
            <a:pathLst>
              <a:path w="44" h="4">
                <a:moveTo>
                  <a:pt x="44" y="4"/>
                </a:moveTo>
                <a:cubicBezTo>
                  <a:pt x="20" y="2"/>
                  <a:pt x="20" y="2"/>
                  <a:pt x="20" y="2"/>
                </a:cubicBezTo>
                <a:cubicBezTo>
                  <a:pt x="14" y="2"/>
                  <a:pt x="28" y="3"/>
                  <a:pt x="27" y="2"/>
                </a:cubicBezTo>
                <a:cubicBezTo>
                  <a:pt x="0" y="0"/>
                  <a:pt x="0" y="0"/>
                  <a:pt x="0" y="0"/>
                </a:cubicBezTo>
                <a:cubicBezTo>
                  <a:pt x="37" y="3"/>
                  <a:pt x="36" y="2"/>
                  <a:pt x="4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8" name="Freeform 15"/>
          <p:cNvSpPr/>
          <p:nvPr/>
        </p:nvSpPr>
        <p:spPr bwMode="auto">
          <a:xfrm>
            <a:off x="2678113" y="5502275"/>
            <a:ext cx="68262" cy="107950"/>
          </a:xfrm>
          <a:custGeom>
            <a:avLst/>
            <a:gdLst>
              <a:gd name="T0" fmla="*/ 0 w 29"/>
              <a:gd name="T1" fmla="*/ 9 h 47"/>
              <a:gd name="T2" fmla="*/ 0 w 29"/>
              <a:gd name="T3" fmla="*/ 10 h 47"/>
              <a:gd name="T4" fmla="*/ 7 w 29"/>
              <a:gd name="T5" fmla="*/ 29 h 47"/>
              <a:gd name="T6" fmla="*/ 18 w 29"/>
              <a:gd name="T7" fmla="*/ 41 h 47"/>
              <a:gd name="T8" fmla="*/ 0 w 29"/>
              <a:gd name="T9" fmla="*/ 9 h 47"/>
            </a:gdLst>
            <a:ahLst/>
            <a:cxnLst>
              <a:cxn ang="0">
                <a:pos x="T0" y="T1"/>
              </a:cxn>
              <a:cxn ang="0">
                <a:pos x="T2" y="T3"/>
              </a:cxn>
              <a:cxn ang="0">
                <a:pos x="T4" y="T5"/>
              </a:cxn>
              <a:cxn ang="0">
                <a:pos x="T6" y="T7"/>
              </a:cxn>
              <a:cxn ang="0">
                <a:pos x="T8" y="T9"/>
              </a:cxn>
            </a:cxnLst>
            <a:rect l="0" t="0" r="r" b="b"/>
            <a:pathLst>
              <a:path w="29" h="47">
                <a:moveTo>
                  <a:pt x="0" y="9"/>
                </a:moveTo>
                <a:cubicBezTo>
                  <a:pt x="1" y="0"/>
                  <a:pt x="1" y="4"/>
                  <a:pt x="0" y="10"/>
                </a:cubicBezTo>
                <a:cubicBezTo>
                  <a:pt x="1" y="17"/>
                  <a:pt x="5" y="26"/>
                  <a:pt x="7" y="29"/>
                </a:cubicBezTo>
                <a:cubicBezTo>
                  <a:pt x="17" y="40"/>
                  <a:pt x="29" y="47"/>
                  <a:pt x="18" y="41"/>
                </a:cubicBezTo>
                <a:cubicBezTo>
                  <a:pt x="3" y="28"/>
                  <a:pt x="0" y="19"/>
                  <a:pt x="0" y="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9" name="Freeform 16"/>
          <p:cNvSpPr/>
          <p:nvPr/>
        </p:nvSpPr>
        <p:spPr bwMode="auto">
          <a:xfrm>
            <a:off x="1909763" y="4767263"/>
            <a:ext cx="1828800" cy="977900"/>
          </a:xfrm>
          <a:custGeom>
            <a:avLst/>
            <a:gdLst>
              <a:gd name="T0" fmla="*/ 540 w 792"/>
              <a:gd name="T1" fmla="*/ 412 h 424"/>
              <a:gd name="T2" fmla="*/ 503 w 792"/>
              <a:gd name="T3" fmla="*/ 407 h 424"/>
              <a:gd name="T4" fmla="*/ 467 w 792"/>
              <a:gd name="T5" fmla="*/ 400 h 424"/>
              <a:gd name="T6" fmla="*/ 392 w 792"/>
              <a:gd name="T7" fmla="*/ 381 h 424"/>
              <a:gd name="T8" fmla="*/ 332 w 792"/>
              <a:gd name="T9" fmla="*/ 331 h 424"/>
              <a:gd name="T10" fmla="*/ 576 w 792"/>
              <a:gd name="T11" fmla="*/ 117 h 424"/>
              <a:gd name="T12" fmla="*/ 688 w 792"/>
              <a:gd name="T13" fmla="*/ 65 h 424"/>
              <a:gd name="T14" fmla="*/ 752 w 792"/>
              <a:gd name="T15" fmla="*/ 38 h 424"/>
              <a:gd name="T16" fmla="*/ 789 w 792"/>
              <a:gd name="T17" fmla="*/ 14 h 424"/>
              <a:gd name="T18" fmla="*/ 775 w 792"/>
              <a:gd name="T19" fmla="*/ 6 h 424"/>
              <a:gd name="T20" fmla="*/ 648 w 792"/>
              <a:gd name="T21" fmla="*/ 1 h 424"/>
              <a:gd name="T22" fmla="*/ 617 w 792"/>
              <a:gd name="T23" fmla="*/ 2 h 424"/>
              <a:gd name="T24" fmla="*/ 591 w 792"/>
              <a:gd name="T25" fmla="*/ 4 h 424"/>
              <a:gd name="T26" fmla="*/ 386 w 792"/>
              <a:gd name="T27" fmla="*/ 17 h 424"/>
              <a:gd name="T28" fmla="*/ 123 w 792"/>
              <a:gd name="T29" fmla="*/ 44 h 424"/>
              <a:gd name="T30" fmla="*/ 186 w 792"/>
              <a:gd name="T31" fmla="*/ 35 h 424"/>
              <a:gd name="T32" fmla="*/ 123 w 792"/>
              <a:gd name="T33" fmla="*/ 44 h 424"/>
              <a:gd name="T34" fmla="*/ 49 w 792"/>
              <a:gd name="T35" fmla="*/ 53 h 424"/>
              <a:gd name="T36" fmla="*/ 37 w 792"/>
              <a:gd name="T37" fmla="*/ 53 h 424"/>
              <a:gd name="T38" fmla="*/ 27 w 792"/>
              <a:gd name="T39" fmla="*/ 58 h 424"/>
              <a:gd name="T40" fmla="*/ 60 w 792"/>
              <a:gd name="T41" fmla="*/ 58 h 424"/>
              <a:gd name="T42" fmla="*/ 187 w 792"/>
              <a:gd name="T43" fmla="*/ 44 h 424"/>
              <a:gd name="T44" fmla="*/ 362 w 792"/>
              <a:gd name="T45" fmla="*/ 26 h 424"/>
              <a:gd name="T46" fmla="*/ 464 w 792"/>
              <a:gd name="T47" fmla="*/ 18 h 424"/>
              <a:gd name="T48" fmla="*/ 764 w 792"/>
              <a:gd name="T49" fmla="*/ 12 h 424"/>
              <a:gd name="T50" fmla="*/ 765 w 792"/>
              <a:gd name="T51" fmla="*/ 25 h 424"/>
              <a:gd name="T52" fmla="*/ 572 w 792"/>
              <a:gd name="T53" fmla="*/ 111 h 424"/>
              <a:gd name="T54" fmla="*/ 571 w 792"/>
              <a:gd name="T55" fmla="*/ 112 h 424"/>
              <a:gd name="T56" fmla="*/ 551 w 792"/>
              <a:gd name="T57" fmla="*/ 123 h 424"/>
              <a:gd name="T58" fmla="*/ 397 w 792"/>
              <a:gd name="T59" fmla="*/ 228 h 424"/>
              <a:gd name="T60" fmla="*/ 328 w 792"/>
              <a:gd name="T61" fmla="*/ 317 h 424"/>
              <a:gd name="T62" fmla="*/ 418 w 792"/>
              <a:gd name="T63" fmla="*/ 395 h 424"/>
              <a:gd name="T64" fmla="*/ 537 w 792"/>
              <a:gd name="T65" fmla="*/ 415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92" h="424">
                <a:moveTo>
                  <a:pt x="483" y="406"/>
                </a:moveTo>
                <a:cubicBezTo>
                  <a:pt x="493" y="407"/>
                  <a:pt x="546" y="414"/>
                  <a:pt x="540" y="412"/>
                </a:cubicBezTo>
                <a:cubicBezTo>
                  <a:pt x="538" y="412"/>
                  <a:pt x="536" y="411"/>
                  <a:pt x="530" y="410"/>
                </a:cubicBezTo>
                <a:cubicBezTo>
                  <a:pt x="521" y="409"/>
                  <a:pt x="512" y="409"/>
                  <a:pt x="503" y="407"/>
                </a:cubicBezTo>
                <a:cubicBezTo>
                  <a:pt x="436" y="397"/>
                  <a:pt x="531" y="411"/>
                  <a:pt x="486" y="403"/>
                </a:cubicBezTo>
                <a:cubicBezTo>
                  <a:pt x="476" y="402"/>
                  <a:pt x="471" y="401"/>
                  <a:pt x="467" y="400"/>
                </a:cubicBezTo>
                <a:cubicBezTo>
                  <a:pt x="445" y="397"/>
                  <a:pt x="452" y="398"/>
                  <a:pt x="464" y="401"/>
                </a:cubicBezTo>
                <a:cubicBezTo>
                  <a:pt x="401" y="388"/>
                  <a:pt x="426" y="391"/>
                  <a:pt x="392" y="381"/>
                </a:cubicBezTo>
                <a:cubicBezTo>
                  <a:pt x="348" y="363"/>
                  <a:pt x="374" y="375"/>
                  <a:pt x="364" y="371"/>
                </a:cubicBezTo>
                <a:cubicBezTo>
                  <a:pt x="367" y="369"/>
                  <a:pt x="338" y="363"/>
                  <a:pt x="332" y="331"/>
                </a:cubicBezTo>
                <a:cubicBezTo>
                  <a:pt x="335" y="299"/>
                  <a:pt x="367" y="267"/>
                  <a:pt x="391" y="242"/>
                </a:cubicBezTo>
                <a:cubicBezTo>
                  <a:pt x="440" y="194"/>
                  <a:pt x="505" y="155"/>
                  <a:pt x="576" y="117"/>
                </a:cubicBezTo>
                <a:cubicBezTo>
                  <a:pt x="606" y="102"/>
                  <a:pt x="647" y="83"/>
                  <a:pt x="688" y="65"/>
                </a:cubicBezTo>
                <a:cubicBezTo>
                  <a:pt x="688" y="65"/>
                  <a:pt x="688" y="65"/>
                  <a:pt x="688" y="65"/>
                </a:cubicBezTo>
                <a:cubicBezTo>
                  <a:pt x="689" y="65"/>
                  <a:pt x="689" y="65"/>
                  <a:pt x="689" y="64"/>
                </a:cubicBezTo>
                <a:cubicBezTo>
                  <a:pt x="705" y="58"/>
                  <a:pt x="730" y="48"/>
                  <a:pt x="752" y="38"/>
                </a:cubicBezTo>
                <a:cubicBezTo>
                  <a:pt x="764" y="34"/>
                  <a:pt x="774" y="30"/>
                  <a:pt x="782" y="26"/>
                </a:cubicBezTo>
                <a:cubicBezTo>
                  <a:pt x="786" y="23"/>
                  <a:pt x="792" y="20"/>
                  <a:pt x="789" y="14"/>
                </a:cubicBezTo>
                <a:cubicBezTo>
                  <a:pt x="786" y="10"/>
                  <a:pt x="784" y="9"/>
                  <a:pt x="783" y="9"/>
                </a:cubicBezTo>
                <a:cubicBezTo>
                  <a:pt x="780" y="8"/>
                  <a:pt x="778" y="7"/>
                  <a:pt x="775" y="6"/>
                </a:cubicBezTo>
                <a:cubicBezTo>
                  <a:pt x="735" y="1"/>
                  <a:pt x="775" y="5"/>
                  <a:pt x="752" y="2"/>
                </a:cubicBezTo>
                <a:cubicBezTo>
                  <a:pt x="715" y="0"/>
                  <a:pt x="667" y="0"/>
                  <a:pt x="648" y="1"/>
                </a:cubicBezTo>
                <a:cubicBezTo>
                  <a:pt x="645" y="1"/>
                  <a:pt x="649" y="1"/>
                  <a:pt x="646" y="1"/>
                </a:cubicBezTo>
                <a:cubicBezTo>
                  <a:pt x="617" y="2"/>
                  <a:pt x="617" y="2"/>
                  <a:pt x="617" y="2"/>
                </a:cubicBezTo>
                <a:cubicBezTo>
                  <a:pt x="615" y="3"/>
                  <a:pt x="609" y="3"/>
                  <a:pt x="614" y="3"/>
                </a:cubicBezTo>
                <a:cubicBezTo>
                  <a:pt x="607" y="3"/>
                  <a:pt x="601" y="4"/>
                  <a:pt x="591" y="4"/>
                </a:cubicBezTo>
                <a:cubicBezTo>
                  <a:pt x="566" y="6"/>
                  <a:pt x="588" y="4"/>
                  <a:pt x="579" y="4"/>
                </a:cubicBezTo>
                <a:cubicBezTo>
                  <a:pt x="517" y="7"/>
                  <a:pt x="446" y="13"/>
                  <a:pt x="386" y="17"/>
                </a:cubicBezTo>
                <a:cubicBezTo>
                  <a:pt x="386" y="16"/>
                  <a:pt x="318" y="22"/>
                  <a:pt x="290" y="25"/>
                </a:cubicBezTo>
                <a:cubicBezTo>
                  <a:pt x="233" y="30"/>
                  <a:pt x="167" y="39"/>
                  <a:pt x="123" y="44"/>
                </a:cubicBezTo>
                <a:cubicBezTo>
                  <a:pt x="149" y="40"/>
                  <a:pt x="193" y="36"/>
                  <a:pt x="198" y="34"/>
                </a:cubicBezTo>
                <a:cubicBezTo>
                  <a:pt x="186" y="35"/>
                  <a:pt x="186" y="35"/>
                  <a:pt x="186" y="35"/>
                </a:cubicBezTo>
                <a:cubicBezTo>
                  <a:pt x="160" y="38"/>
                  <a:pt x="117" y="42"/>
                  <a:pt x="102" y="45"/>
                </a:cubicBezTo>
                <a:cubicBezTo>
                  <a:pt x="117" y="44"/>
                  <a:pt x="118" y="44"/>
                  <a:pt x="123" y="44"/>
                </a:cubicBezTo>
                <a:cubicBezTo>
                  <a:pt x="111" y="45"/>
                  <a:pt x="109" y="46"/>
                  <a:pt x="94" y="48"/>
                </a:cubicBezTo>
                <a:cubicBezTo>
                  <a:pt x="72" y="51"/>
                  <a:pt x="49" y="53"/>
                  <a:pt x="49" y="53"/>
                </a:cubicBezTo>
                <a:cubicBezTo>
                  <a:pt x="61" y="51"/>
                  <a:pt x="73" y="50"/>
                  <a:pt x="84" y="48"/>
                </a:cubicBezTo>
                <a:cubicBezTo>
                  <a:pt x="88" y="47"/>
                  <a:pt x="50" y="52"/>
                  <a:pt x="37" y="53"/>
                </a:cubicBezTo>
                <a:cubicBezTo>
                  <a:pt x="60" y="52"/>
                  <a:pt x="0" y="60"/>
                  <a:pt x="61" y="53"/>
                </a:cubicBezTo>
                <a:cubicBezTo>
                  <a:pt x="27" y="58"/>
                  <a:pt x="27" y="58"/>
                  <a:pt x="27" y="58"/>
                </a:cubicBezTo>
                <a:cubicBezTo>
                  <a:pt x="2" y="62"/>
                  <a:pt x="136" y="46"/>
                  <a:pt x="78" y="54"/>
                </a:cubicBezTo>
                <a:cubicBezTo>
                  <a:pt x="72" y="55"/>
                  <a:pt x="80" y="55"/>
                  <a:pt x="60" y="58"/>
                </a:cubicBezTo>
                <a:cubicBezTo>
                  <a:pt x="71" y="57"/>
                  <a:pt x="93" y="54"/>
                  <a:pt x="101" y="53"/>
                </a:cubicBezTo>
                <a:cubicBezTo>
                  <a:pt x="116" y="52"/>
                  <a:pt x="185" y="43"/>
                  <a:pt x="187" y="44"/>
                </a:cubicBezTo>
                <a:cubicBezTo>
                  <a:pt x="243" y="37"/>
                  <a:pt x="270" y="36"/>
                  <a:pt x="321" y="31"/>
                </a:cubicBezTo>
                <a:cubicBezTo>
                  <a:pt x="386" y="25"/>
                  <a:pt x="343" y="28"/>
                  <a:pt x="362" y="26"/>
                </a:cubicBezTo>
                <a:cubicBezTo>
                  <a:pt x="395" y="23"/>
                  <a:pt x="427" y="20"/>
                  <a:pt x="447" y="18"/>
                </a:cubicBezTo>
                <a:cubicBezTo>
                  <a:pt x="465" y="17"/>
                  <a:pt x="475" y="17"/>
                  <a:pt x="464" y="18"/>
                </a:cubicBezTo>
                <a:cubicBezTo>
                  <a:pt x="530" y="14"/>
                  <a:pt x="597" y="10"/>
                  <a:pt x="664" y="9"/>
                </a:cubicBezTo>
                <a:cubicBezTo>
                  <a:pt x="698" y="9"/>
                  <a:pt x="732" y="9"/>
                  <a:pt x="764" y="12"/>
                </a:cubicBezTo>
                <a:cubicBezTo>
                  <a:pt x="771" y="13"/>
                  <a:pt x="784" y="17"/>
                  <a:pt x="783" y="17"/>
                </a:cubicBezTo>
                <a:cubicBezTo>
                  <a:pt x="783" y="17"/>
                  <a:pt x="772" y="23"/>
                  <a:pt x="765" y="25"/>
                </a:cubicBezTo>
                <a:cubicBezTo>
                  <a:pt x="718" y="45"/>
                  <a:pt x="718" y="45"/>
                  <a:pt x="718" y="45"/>
                </a:cubicBezTo>
                <a:cubicBezTo>
                  <a:pt x="667" y="65"/>
                  <a:pt x="621" y="87"/>
                  <a:pt x="572" y="111"/>
                </a:cubicBezTo>
                <a:cubicBezTo>
                  <a:pt x="580" y="107"/>
                  <a:pt x="580" y="107"/>
                  <a:pt x="580" y="107"/>
                </a:cubicBezTo>
                <a:cubicBezTo>
                  <a:pt x="582" y="106"/>
                  <a:pt x="576" y="109"/>
                  <a:pt x="571" y="112"/>
                </a:cubicBezTo>
                <a:cubicBezTo>
                  <a:pt x="579" y="108"/>
                  <a:pt x="587" y="105"/>
                  <a:pt x="594" y="101"/>
                </a:cubicBezTo>
                <a:cubicBezTo>
                  <a:pt x="580" y="108"/>
                  <a:pt x="565" y="116"/>
                  <a:pt x="551" y="123"/>
                </a:cubicBezTo>
                <a:cubicBezTo>
                  <a:pt x="536" y="132"/>
                  <a:pt x="471" y="169"/>
                  <a:pt x="454" y="184"/>
                </a:cubicBezTo>
                <a:cubicBezTo>
                  <a:pt x="417" y="210"/>
                  <a:pt x="408" y="220"/>
                  <a:pt x="397" y="228"/>
                </a:cubicBezTo>
                <a:cubicBezTo>
                  <a:pt x="388" y="237"/>
                  <a:pt x="376" y="245"/>
                  <a:pt x="348" y="282"/>
                </a:cubicBezTo>
                <a:cubicBezTo>
                  <a:pt x="341" y="293"/>
                  <a:pt x="333" y="302"/>
                  <a:pt x="328" y="317"/>
                </a:cubicBezTo>
                <a:cubicBezTo>
                  <a:pt x="323" y="332"/>
                  <a:pt x="330" y="350"/>
                  <a:pt x="341" y="359"/>
                </a:cubicBezTo>
                <a:cubicBezTo>
                  <a:pt x="363" y="379"/>
                  <a:pt x="391" y="387"/>
                  <a:pt x="418" y="395"/>
                </a:cubicBezTo>
                <a:cubicBezTo>
                  <a:pt x="438" y="400"/>
                  <a:pt x="457" y="404"/>
                  <a:pt x="453" y="403"/>
                </a:cubicBezTo>
                <a:cubicBezTo>
                  <a:pt x="477" y="408"/>
                  <a:pt x="512" y="413"/>
                  <a:pt x="537" y="415"/>
                </a:cubicBezTo>
                <a:cubicBezTo>
                  <a:pt x="645" y="424"/>
                  <a:pt x="523" y="413"/>
                  <a:pt x="483" y="40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0" name="Freeform 17"/>
          <p:cNvSpPr/>
          <p:nvPr/>
        </p:nvSpPr>
        <p:spPr bwMode="auto">
          <a:xfrm>
            <a:off x="2789238" y="4787900"/>
            <a:ext cx="179387" cy="14288"/>
          </a:xfrm>
          <a:custGeom>
            <a:avLst/>
            <a:gdLst>
              <a:gd name="T0" fmla="*/ 74 w 78"/>
              <a:gd name="T1" fmla="*/ 1 h 7"/>
              <a:gd name="T2" fmla="*/ 43 w 78"/>
              <a:gd name="T3" fmla="*/ 2 h 7"/>
              <a:gd name="T4" fmla="*/ 31 w 78"/>
              <a:gd name="T5" fmla="*/ 3 h 7"/>
              <a:gd name="T6" fmla="*/ 19 w 78"/>
              <a:gd name="T7" fmla="*/ 6 h 7"/>
              <a:gd name="T8" fmla="*/ 74 w 78"/>
              <a:gd name="T9" fmla="*/ 1 h 7"/>
            </a:gdLst>
            <a:ahLst/>
            <a:cxnLst>
              <a:cxn ang="0">
                <a:pos x="T0" y="T1"/>
              </a:cxn>
              <a:cxn ang="0">
                <a:pos x="T2" y="T3"/>
              </a:cxn>
              <a:cxn ang="0">
                <a:pos x="T4" y="T5"/>
              </a:cxn>
              <a:cxn ang="0">
                <a:pos x="T6" y="T7"/>
              </a:cxn>
              <a:cxn ang="0">
                <a:pos x="T8" y="T9"/>
              </a:cxn>
            </a:cxnLst>
            <a:rect l="0" t="0" r="r" b="b"/>
            <a:pathLst>
              <a:path w="78" h="7">
                <a:moveTo>
                  <a:pt x="74" y="1"/>
                </a:moveTo>
                <a:cubicBezTo>
                  <a:pt x="78" y="0"/>
                  <a:pt x="52" y="2"/>
                  <a:pt x="43" y="2"/>
                </a:cubicBezTo>
                <a:cubicBezTo>
                  <a:pt x="31" y="3"/>
                  <a:pt x="31" y="3"/>
                  <a:pt x="31" y="3"/>
                </a:cubicBezTo>
                <a:cubicBezTo>
                  <a:pt x="1" y="6"/>
                  <a:pt x="0" y="7"/>
                  <a:pt x="19" y="6"/>
                </a:cubicBezTo>
                <a:cubicBezTo>
                  <a:pt x="26" y="5"/>
                  <a:pt x="58" y="2"/>
                  <a:pt x="74" y="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1" name="Freeform 18"/>
          <p:cNvSpPr/>
          <p:nvPr/>
        </p:nvSpPr>
        <p:spPr bwMode="auto">
          <a:xfrm>
            <a:off x="3505200" y="4764088"/>
            <a:ext cx="84138" cy="3175"/>
          </a:xfrm>
          <a:custGeom>
            <a:avLst/>
            <a:gdLst>
              <a:gd name="T0" fmla="*/ 4 w 37"/>
              <a:gd name="T1" fmla="*/ 0 h 1"/>
              <a:gd name="T2" fmla="*/ 0 w 37"/>
              <a:gd name="T3" fmla="*/ 0 h 1"/>
              <a:gd name="T4" fmla="*/ 37 w 37"/>
              <a:gd name="T5" fmla="*/ 1 h 1"/>
              <a:gd name="T6" fmla="*/ 4 w 37"/>
              <a:gd name="T7" fmla="*/ 0 h 1"/>
            </a:gdLst>
            <a:ahLst/>
            <a:cxnLst>
              <a:cxn ang="0">
                <a:pos x="T0" y="T1"/>
              </a:cxn>
              <a:cxn ang="0">
                <a:pos x="T2" y="T3"/>
              </a:cxn>
              <a:cxn ang="0">
                <a:pos x="T4" y="T5"/>
              </a:cxn>
              <a:cxn ang="0">
                <a:pos x="T6" y="T7"/>
              </a:cxn>
            </a:cxnLst>
            <a:rect l="0" t="0" r="r" b="b"/>
            <a:pathLst>
              <a:path w="37" h="1">
                <a:moveTo>
                  <a:pt x="4" y="0"/>
                </a:moveTo>
                <a:cubicBezTo>
                  <a:pt x="0" y="0"/>
                  <a:pt x="0" y="0"/>
                  <a:pt x="0" y="0"/>
                </a:cubicBezTo>
                <a:cubicBezTo>
                  <a:pt x="12" y="0"/>
                  <a:pt x="24" y="0"/>
                  <a:pt x="37" y="1"/>
                </a:cubicBezTo>
                <a:cubicBezTo>
                  <a:pt x="36" y="0"/>
                  <a:pt x="18" y="0"/>
                  <a:pt x="4" y="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2" name="Freeform 19"/>
          <p:cNvSpPr/>
          <p:nvPr/>
        </p:nvSpPr>
        <p:spPr bwMode="auto">
          <a:xfrm>
            <a:off x="1595438" y="4908550"/>
            <a:ext cx="347662" cy="42863"/>
          </a:xfrm>
          <a:custGeom>
            <a:avLst/>
            <a:gdLst>
              <a:gd name="T0" fmla="*/ 65 w 150"/>
              <a:gd name="T1" fmla="*/ 11 h 19"/>
              <a:gd name="T2" fmla="*/ 150 w 150"/>
              <a:gd name="T3" fmla="*/ 0 h 19"/>
              <a:gd name="T4" fmla="*/ 143 w 150"/>
              <a:gd name="T5" fmla="*/ 0 h 19"/>
              <a:gd name="T6" fmla="*/ 28 w 150"/>
              <a:gd name="T7" fmla="*/ 14 h 19"/>
              <a:gd name="T8" fmla="*/ 65 w 150"/>
              <a:gd name="T9" fmla="*/ 11 h 19"/>
            </a:gdLst>
            <a:ahLst/>
            <a:cxnLst>
              <a:cxn ang="0">
                <a:pos x="T0" y="T1"/>
              </a:cxn>
              <a:cxn ang="0">
                <a:pos x="T2" y="T3"/>
              </a:cxn>
              <a:cxn ang="0">
                <a:pos x="T4" y="T5"/>
              </a:cxn>
              <a:cxn ang="0">
                <a:pos x="T6" y="T7"/>
              </a:cxn>
              <a:cxn ang="0">
                <a:pos x="T8" y="T9"/>
              </a:cxn>
            </a:cxnLst>
            <a:rect l="0" t="0" r="r" b="b"/>
            <a:pathLst>
              <a:path w="150" h="19">
                <a:moveTo>
                  <a:pt x="65" y="11"/>
                </a:moveTo>
                <a:cubicBezTo>
                  <a:pt x="100" y="6"/>
                  <a:pt x="114" y="5"/>
                  <a:pt x="150" y="0"/>
                </a:cubicBezTo>
                <a:cubicBezTo>
                  <a:pt x="143" y="0"/>
                  <a:pt x="143" y="0"/>
                  <a:pt x="143" y="0"/>
                </a:cubicBezTo>
                <a:cubicBezTo>
                  <a:pt x="107" y="4"/>
                  <a:pt x="70" y="8"/>
                  <a:pt x="28" y="14"/>
                </a:cubicBezTo>
                <a:cubicBezTo>
                  <a:pt x="0" y="19"/>
                  <a:pt x="79" y="8"/>
                  <a:pt x="65" y="1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3" name="Freeform 20"/>
          <p:cNvSpPr/>
          <p:nvPr/>
        </p:nvSpPr>
        <p:spPr bwMode="auto">
          <a:xfrm>
            <a:off x="1482725" y="4897438"/>
            <a:ext cx="568325" cy="80962"/>
          </a:xfrm>
          <a:custGeom>
            <a:avLst/>
            <a:gdLst>
              <a:gd name="T0" fmla="*/ 189 w 246"/>
              <a:gd name="T1" fmla="*/ 7 h 35"/>
              <a:gd name="T2" fmla="*/ 0 w 246"/>
              <a:gd name="T3" fmla="*/ 34 h 35"/>
              <a:gd name="T4" fmla="*/ 146 w 246"/>
              <a:gd name="T5" fmla="*/ 15 h 35"/>
              <a:gd name="T6" fmla="*/ 222 w 246"/>
              <a:gd name="T7" fmla="*/ 4 h 35"/>
              <a:gd name="T8" fmla="*/ 189 w 246"/>
              <a:gd name="T9" fmla="*/ 7 h 35"/>
            </a:gdLst>
            <a:ahLst/>
            <a:cxnLst>
              <a:cxn ang="0">
                <a:pos x="T0" y="T1"/>
              </a:cxn>
              <a:cxn ang="0">
                <a:pos x="T2" y="T3"/>
              </a:cxn>
              <a:cxn ang="0">
                <a:pos x="T4" y="T5"/>
              </a:cxn>
              <a:cxn ang="0">
                <a:pos x="T6" y="T7"/>
              </a:cxn>
              <a:cxn ang="0">
                <a:pos x="T8" y="T9"/>
              </a:cxn>
            </a:cxnLst>
            <a:rect l="0" t="0" r="r" b="b"/>
            <a:pathLst>
              <a:path w="246" h="35">
                <a:moveTo>
                  <a:pt x="189" y="7"/>
                </a:moveTo>
                <a:cubicBezTo>
                  <a:pt x="126" y="16"/>
                  <a:pt x="53" y="25"/>
                  <a:pt x="0" y="34"/>
                </a:cubicBezTo>
                <a:cubicBezTo>
                  <a:pt x="15" y="35"/>
                  <a:pt x="106" y="19"/>
                  <a:pt x="146" y="15"/>
                </a:cubicBezTo>
                <a:cubicBezTo>
                  <a:pt x="173" y="11"/>
                  <a:pt x="188" y="8"/>
                  <a:pt x="222" y="4"/>
                </a:cubicBezTo>
                <a:cubicBezTo>
                  <a:pt x="246" y="0"/>
                  <a:pt x="206" y="5"/>
                  <a:pt x="189" y="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4" name="Freeform 21"/>
          <p:cNvSpPr/>
          <p:nvPr/>
        </p:nvSpPr>
        <p:spPr bwMode="auto">
          <a:xfrm>
            <a:off x="1390650" y="4975225"/>
            <a:ext cx="100013" cy="14288"/>
          </a:xfrm>
          <a:custGeom>
            <a:avLst/>
            <a:gdLst>
              <a:gd name="T0" fmla="*/ 23 w 43"/>
              <a:gd name="T1" fmla="*/ 3 h 7"/>
              <a:gd name="T2" fmla="*/ 5 w 43"/>
              <a:gd name="T3" fmla="*/ 6 h 7"/>
              <a:gd name="T4" fmla="*/ 18 w 43"/>
              <a:gd name="T5" fmla="*/ 4 h 7"/>
              <a:gd name="T6" fmla="*/ 23 w 43"/>
              <a:gd name="T7" fmla="*/ 3 h 7"/>
            </a:gdLst>
            <a:ahLst/>
            <a:cxnLst>
              <a:cxn ang="0">
                <a:pos x="T0" y="T1"/>
              </a:cxn>
              <a:cxn ang="0">
                <a:pos x="T2" y="T3"/>
              </a:cxn>
              <a:cxn ang="0">
                <a:pos x="T4" y="T5"/>
              </a:cxn>
              <a:cxn ang="0">
                <a:pos x="T6" y="T7"/>
              </a:cxn>
            </a:cxnLst>
            <a:rect l="0" t="0" r="r" b="b"/>
            <a:pathLst>
              <a:path w="43" h="7">
                <a:moveTo>
                  <a:pt x="23" y="3"/>
                </a:moveTo>
                <a:cubicBezTo>
                  <a:pt x="16" y="4"/>
                  <a:pt x="9" y="5"/>
                  <a:pt x="5" y="6"/>
                </a:cubicBezTo>
                <a:cubicBezTo>
                  <a:pt x="0" y="7"/>
                  <a:pt x="13" y="5"/>
                  <a:pt x="18" y="4"/>
                </a:cubicBezTo>
                <a:cubicBezTo>
                  <a:pt x="25" y="3"/>
                  <a:pt x="43" y="0"/>
                  <a:pt x="23"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旅游方案信息图</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graphicFrame>
        <p:nvGraphicFramePr>
          <p:cNvPr id="2" name="对象 -2147482363"/>
          <p:cNvGraphicFramePr>
            <a:graphicFrameLocks noChangeAspect="1"/>
          </p:cNvGraphicFramePr>
          <p:nvPr/>
        </p:nvGraphicFramePr>
        <p:xfrm>
          <a:off x="4105910" y="1311275"/>
          <a:ext cx="7762240" cy="4752340"/>
        </p:xfrm>
        <a:graphic>
          <a:graphicData uri="http://schemas.openxmlformats.org/presentationml/2006/ole">
            <mc:AlternateContent xmlns:mc="http://schemas.openxmlformats.org/markup-compatibility/2006">
              <mc:Choice xmlns:v="urn:schemas-microsoft-com:vml" Requires="v">
                <p:oleObj spid="_x0000_s3076" name="" r:id="rId1" imgW="6870700" imgH="4699000" progId="Visio.Drawing.11">
                  <p:embed/>
                </p:oleObj>
              </mc:Choice>
              <mc:Fallback>
                <p:oleObj name="" r:id="rId1" imgW="6870700" imgH="4699000" progId="Visio.Drawing.11">
                  <p:embed/>
                  <p:pic>
                    <p:nvPicPr>
                      <p:cNvPr id="0" name="图片 3075"/>
                      <p:cNvPicPr/>
                      <p:nvPr/>
                    </p:nvPicPr>
                    <p:blipFill>
                      <a:blip r:embed="rId2"/>
                      <a:stretch>
                        <a:fillRect/>
                      </a:stretch>
                    </p:blipFill>
                    <p:spPr>
                      <a:xfrm>
                        <a:off x="4105910" y="1311275"/>
                        <a:ext cx="7762240" cy="4752340"/>
                      </a:xfrm>
                      <a:prstGeom prst="rect">
                        <a:avLst/>
                      </a:prstGeom>
                      <a:noFill/>
                      <a:ln w="38100">
                        <a:noFill/>
                        <a:miter/>
                      </a:ln>
                    </p:spPr>
                  </p:pic>
                </p:oleObj>
              </mc:Fallback>
            </mc:AlternateContent>
          </a:graphicData>
        </a:graphic>
      </p:graphicFrame>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down)">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管理员登录模块</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4" name="Freeform 5"/>
          <p:cNvSpPr>
            <a:spLocks noEditPoints="1"/>
          </p:cNvSpPr>
          <p:nvPr/>
        </p:nvSpPr>
        <p:spPr bwMode="auto">
          <a:xfrm>
            <a:off x="5894388" y="4837113"/>
            <a:ext cx="404812" cy="463550"/>
          </a:xfrm>
          <a:custGeom>
            <a:avLst/>
            <a:gdLst>
              <a:gd name="T0" fmla="*/ 24 w 241"/>
              <a:gd name="T1" fmla="*/ 114 h 277"/>
              <a:gd name="T2" fmla="*/ 40 w 241"/>
              <a:gd name="T3" fmla="*/ 96 h 277"/>
              <a:gd name="T4" fmla="*/ 35 w 241"/>
              <a:gd name="T5" fmla="*/ 7 h 277"/>
              <a:gd name="T6" fmla="*/ 71 w 241"/>
              <a:gd name="T7" fmla="*/ 70 h 277"/>
              <a:gd name="T8" fmla="*/ 133 w 241"/>
              <a:gd name="T9" fmla="*/ 86 h 277"/>
              <a:gd name="T10" fmla="*/ 206 w 241"/>
              <a:gd name="T11" fmla="*/ 153 h 277"/>
              <a:gd name="T12" fmla="*/ 231 w 241"/>
              <a:gd name="T13" fmla="*/ 223 h 277"/>
              <a:gd name="T14" fmla="*/ 178 w 241"/>
              <a:gd name="T15" fmla="*/ 276 h 277"/>
              <a:gd name="T16" fmla="*/ 111 w 241"/>
              <a:gd name="T17" fmla="*/ 235 h 277"/>
              <a:gd name="T18" fmla="*/ 39 w 241"/>
              <a:gd name="T19" fmla="*/ 170 h 277"/>
              <a:gd name="T20" fmla="*/ 79 w 241"/>
              <a:gd name="T21" fmla="*/ 206 h 277"/>
              <a:gd name="T22" fmla="*/ 22 w 241"/>
              <a:gd name="T23" fmla="*/ 71 h 277"/>
              <a:gd name="T24" fmla="*/ 31 w 241"/>
              <a:gd name="T25" fmla="*/ 82 h 277"/>
              <a:gd name="T26" fmla="*/ 34 w 241"/>
              <a:gd name="T27" fmla="*/ 74 h 277"/>
              <a:gd name="T28" fmla="*/ 21 w 241"/>
              <a:gd name="T29" fmla="*/ 8 h 277"/>
              <a:gd name="T30" fmla="*/ 31 w 241"/>
              <a:gd name="T31" fmla="*/ 72 h 277"/>
              <a:gd name="T32" fmla="*/ 122 w 241"/>
              <a:gd name="T33" fmla="*/ 92 h 277"/>
              <a:gd name="T34" fmla="*/ 73 w 241"/>
              <a:gd name="T35" fmla="*/ 78 h 277"/>
              <a:gd name="T36" fmla="*/ 66 w 241"/>
              <a:gd name="T37" fmla="*/ 97 h 277"/>
              <a:gd name="T38" fmla="*/ 57 w 241"/>
              <a:gd name="T39" fmla="*/ 118 h 277"/>
              <a:gd name="T40" fmla="*/ 47 w 241"/>
              <a:gd name="T41" fmla="*/ 99 h 277"/>
              <a:gd name="T42" fmla="*/ 42 w 241"/>
              <a:gd name="T43" fmla="*/ 155 h 277"/>
              <a:gd name="T44" fmla="*/ 106 w 241"/>
              <a:gd name="T45" fmla="*/ 221 h 277"/>
              <a:gd name="T46" fmla="*/ 184 w 241"/>
              <a:gd name="T47" fmla="*/ 265 h 277"/>
              <a:gd name="T48" fmla="*/ 235 w 241"/>
              <a:gd name="T49" fmla="*/ 206 h 277"/>
              <a:gd name="T50" fmla="*/ 162 w 241"/>
              <a:gd name="T51" fmla="*/ 119 h 277"/>
              <a:gd name="T52" fmla="*/ 58 w 241"/>
              <a:gd name="T53" fmla="*/ 80 h 277"/>
              <a:gd name="T54" fmla="*/ 21 w 241"/>
              <a:gd name="T55" fmla="*/ 11 h 277"/>
              <a:gd name="T56" fmla="*/ 47 w 241"/>
              <a:gd name="T57" fmla="*/ 87 h 277"/>
              <a:gd name="T58" fmla="*/ 146 w 241"/>
              <a:gd name="T59" fmla="*/ 256 h 277"/>
              <a:gd name="T60" fmla="*/ 155 w 241"/>
              <a:gd name="T61" fmla="*/ 264 h 277"/>
              <a:gd name="T62" fmla="*/ 58 w 241"/>
              <a:gd name="T63" fmla="*/ 111 h 277"/>
              <a:gd name="T64" fmla="*/ 66 w 241"/>
              <a:gd name="T65" fmla="*/ 103 h 277"/>
              <a:gd name="T66" fmla="*/ 59 w 241"/>
              <a:gd name="T67" fmla="*/ 109 h 277"/>
              <a:gd name="T68" fmla="*/ 56 w 241"/>
              <a:gd name="T69" fmla="*/ 61 h 277"/>
              <a:gd name="T70" fmla="*/ 45 w 241"/>
              <a:gd name="T71" fmla="*/ 27 h 277"/>
              <a:gd name="T72" fmla="*/ 55 w 241"/>
              <a:gd name="T73" fmla="*/ 43 h 277"/>
              <a:gd name="T74" fmla="*/ 132 w 241"/>
              <a:gd name="T75" fmla="*/ 252 h 277"/>
              <a:gd name="T76" fmla="*/ 141 w 241"/>
              <a:gd name="T77" fmla="*/ 259 h 277"/>
              <a:gd name="T78" fmla="*/ 5 w 241"/>
              <a:gd name="T79" fmla="*/ 29 h 277"/>
              <a:gd name="T80" fmla="*/ 11 w 241"/>
              <a:gd name="T81" fmla="*/ 48 h 277"/>
              <a:gd name="T82" fmla="*/ 161 w 241"/>
              <a:gd name="T83" fmla="*/ 115 h 277"/>
              <a:gd name="T84" fmla="*/ 22 w 241"/>
              <a:gd name="T85" fmla="*/ 3 h 277"/>
              <a:gd name="T86" fmla="*/ 99 w 241"/>
              <a:gd name="T87" fmla="*/ 220 h 277"/>
              <a:gd name="T88" fmla="*/ 71 w 241"/>
              <a:gd name="T89" fmla="*/ 196 h 277"/>
              <a:gd name="T90" fmla="*/ 15 w 241"/>
              <a:gd name="T91" fmla="*/ 7 h 277"/>
              <a:gd name="T92" fmla="*/ 234 w 241"/>
              <a:gd name="T93" fmla="*/ 187 h 277"/>
              <a:gd name="T94" fmla="*/ 141 w 241"/>
              <a:gd name="T95" fmla="*/ 94 h 277"/>
              <a:gd name="T96" fmla="*/ 31 w 241"/>
              <a:gd name="T97" fmla="*/ 105 h 277"/>
              <a:gd name="T98" fmla="*/ 74 w 241"/>
              <a:gd name="T99" fmla="*/ 201 h 277"/>
              <a:gd name="T100" fmla="*/ 93 w 241"/>
              <a:gd name="T101" fmla="*/ 215 h 277"/>
              <a:gd name="T102" fmla="*/ 91 w 241"/>
              <a:gd name="T103" fmla="*/ 213 h 277"/>
              <a:gd name="T104" fmla="*/ 56 w 241"/>
              <a:gd name="T105" fmla="*/ 114 h 277"/>
              <a:gd name="T106" fmla="*/ 98 w 241"/>
              <a:gd name="T107" fmla="*/ 219 h 277"/>
              <a:gd name="T108" fmla="*/ 62 w 241"/>
              <a:gd name="T109" fmla="*/ 72 h 277"/>
              <a:gd name="T110" fmla="*/ 132 w 241"/>
              <a:gd name="T111" fmla="*/ 9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1" h="277">
                <a:moveTo>
                  <a:pt x="39" y="170"/>
                </a:moveTo>
                <a:cubicBezTo>
                  <a:pt x="39" y="170"/>
                  <a:pt x="39" y="170"/>
                  <a:pt x="38" y="170"/>
                </a:cubicBezTo>
                <a:cubicBezTo>
                  <a:pt x="37" y="170"/>
                  <a:pt x="37" y="169"/>
                  <a:pt x="37" y="168"/>
                </a:cubicBezTo>
                <a:cubicBezTo>
                  <a:pt x="37" y="167"/>
                  <a:pt x="37" y="166"/>
                  <a:pt x="37" y="165"/>
                </a:cubicBezTo>
                <a:cubicBezTo>
                  <a:pt x="36" y="162"/>
                  <a:pt x="35" y="159"/>
                  <a:pt x="35" y="157"/>
                </a:cubicBezTo>
                <a:cubicBezTo>
                  <a:pt x="33" y="152"/>
                  <a:pt x="32" y="147"/>
                  <a:pt x="31" y="142"/>
                </a:cubicBezTo>
                <a:cubicBezTo>
                  <a:pt x="29" y="135"/>
                  <a:pt x="27" y="129"/>
                  <a:pt x="26" y="123"/>
                </a:cubicBezTo>
                <a:cubicBezTo>
                  <a:pt x="25" y="120"/>
                  <a:pt x="25" y="117"/>
                  <a:pt x="24" y="114"/>
                </a:cubicBezTo>
                <a:cubicBezTo>
                  <a:pt x="24" y="113"/>
                  <a:pt x="24" y="112"/>
                  <a:pt x="25" y="110"/>
                </a:cubicBezTo>
                <a:cubicBezTo>
                  <a:pt x="25" y="109"/>
                  <a:pt x="25" y="109"/>
                  <a:pt x="24" y="108"/>
                </a:cubicBezTo>
                <a:cubicBezTo>
                  <a:pt x="24" y="107"/>
                  <a:pt x="24" y="107"/>
                  <a:pt x="24" y="106"/>
                </a:cubicBezTo>
                <a:cubicBezTo>
                  <a:pt x="24" y="106"/>
                  <a:pt x="25" y="105"/>
                  <a:pt x="25" y="105"/>
                </a:cubicBezTo>
                <a:cubicBezTo>
                  <a:pt x="26" y="105"/>
                  <a:pt x="27" y="104"/>
                  <a:pt x="28" y="104"/>
                </a:cubicBezTo>
                <a:cubicBezTo>
                  <a:pt x="28" y="103"/>
                  <a:pt x="29" y="103"/>
                  <a:pt x="30" y="103"/>
                </a:cubicBezTo>
                <a:cubicBezTo>
                  <a:pt x="33" y="101"/>
                  <a:pt x="36" y="98"/>
                  <a:pt x="40" y="96"/>
                </a:cubicBezTo>
                <a:cubicBezTo>
                  <a:pt x="40" y="96"/>
                  <a:pt x="40" y="96"/>
                  <a:pt x="40" y="96"/>
                </a:cubicBezTo>
                <a:cubicBezTo>
                  <a:pt x="39" y="94"/>
                  <a:pt x="39" y="93"/>
                  <a:pt x="37" y="92"/>
                </a:cubicBezTo>
                <a:cubicBezTo>
                  <a:pt x="31" y="86"/>
                  <a:pt x="25" y="80"/>
                  <a:pt x="20" y="73"/>
                </a:cubicBezTo>
                <a:cubicBezTo>
                  <a:pt x="14" y="66"/>
                  <a:pt x="10" y="57"/>
                  <a:pt x="7" y="49"/>
                </a:cubicBezTo>
                <a:cubicBezTo>
                  <a:pt x="5" y="44"/>
                  <a:pt x="3" y="39"/>
                  <a:pt x="2" y="34"/>
                </a:cubicBezTo>
                <a:cubicBezTo>
                  <a:pt x="0" y="26"/>
                  <a:pt x="0" y="19"/>
                  <a:pt x="2" y="12"/>
                </a:cubicBezTo>
                <a:cubicBezTo>
                  <a:pt x="4" y="8"/>
                  <a:pt x="7" y="4"/>
                  <a:pt x="11" y="2"/>
                </a:cubicBezTo>
                <a:cubicBezTo>
                  <a:pt x="14" y="0"/>
                  <a:pt x="18" y="0"/>
                  <a:pt x="21" y="1"/>
                </a:cubicBezTo>
                <a:cubicBezTo>
                  <a:pt x="26" y="2"/>
                  <a:pt x="31" y="4"/>
                  <a:pt x="35" y="7"/>
                </a:cubicBezTo>
                <a:cubicBezTo>
                  <a:pt x="43" y="12"/>
                  <a:pt x="49" y="19"/>
                  <a:pt x="54" y="27"/>
                </a:cubicBezTo>
                <a:cubicBezTo>
                  <a:pt x="56" y="31"/>
                  <a:pt x="58" y="35"/>
                  <a:pt x="59" y="40"/>
                </a:cubicBezTo>
                <a:cubicBezTo>
                  <a:pt x="62" y="48"/>
                  <a:pt x="64" y="57"/>
                  <a:pt x="65" y="65"/>
                </a:cubicBezTo>
                <a:cubicBezTo>
                  <a:pt x="66" y="68"/>
                  <a:pt x="66" y="71"/>
                  <a:pt x="66" y="74"/>
                </a:cubicBezTo>
                <a:cubicBezTo>
                  <a:pt x="66" y="74"/>
                  <a:pt x="66" y="74"/>
                  <a:pt x="66" y="75"/>
                </a:cubicBezTo>
                <a:cubicBezTo>
                  <a:pt x="67" y="75"/>
                  <a:pt x="67" y="74"/>
                  <a:pt x="67" y="74"/>
                </a:cubicBezTo>
                <a:cubicBezTo>
                  <a:pt x="66" y="72"/>
                  <a:pt x="66" y="72"/>
                  <a:pt x="68" y="71"/>
                </a:cubicBezTo>
                <a:cubicBezTo>
                  <a:pt x="69" y="70"/>
                  <a:pt x="70" y="70"/>
                  <a:pt x="71" y="70"/>
                </a:cubicBezTo>
                <a:cubicBezTo>
                  <a:pt x="73" y="69"/>
                  <a:pt x="75" y="68"/>
                  <a:pt x="77" y="69"/>
                </a:cubicBezTo>
                <a:cubicBezTo>
                  <a:pt x="79" y="70"/>
                  <a:pt x="81" y="71"/>
                  <a:pt x="83" y="72"/>
                </a:cubicBezTo>
                <a:cubicBezTo>
                  <a:pt x="84" y="72"/>
                  <a:pt x="85" y="72"/>
                  <a:pt x="86" y="73"/>
                </a:cubicBezTo>
                <a:cubicBezTo>
                  <a:pt x="89" y="74"/>
                  <a:pt x="93" y="75"/>
                  <a:pt x="97" y="76"/>
                </a:cubicBezTo>
                <a:cubicBezTo>
                  <a:pt x="103" y="78"/>
                  <a:pt x="109" y="80"/>
                  <a:pt x="116" y="82"/>
                </a:cubicBezTo>
                <a:cubicBezTo>
                  <a:pt x="119" y="83"/>
                  <a:pt x="122" y="83"/>
                  <a:pt x="125" y="84"/>
                </a:cubicBezTo>
                <a:cubicBezTo>
                  <a:pt x="125" y="84"/>
                  <a:pt x="125" y="84"/>
                  <a:pt x="125" y="84"/>
                </a:cubicBezTo>
                <a:cubicBezTo>
                  <a:pt x="128" y="85"/>
                  <a:pt x="130" y="85"/>
                  <a:pt x="133" y="86"/>
                </a:cubicBezTo>
                <a:cubicBezTo>
                  <a:pt x="135" y="86"/>
                  <a:pt x="138" y="87"/>
                  <a:pt x="140" y="89"/>
                </a:cubicBezTo>
                <a:cubicBezTo>
                  <a:pt x="143" y="91"/>
                  <a:pt x="145" y="93"/>
                  <a:pt x="148" y="95"/>
                </a:cubicBezTo>
                <a:cubicBezTo>
                  <a:pt x="152" y="98"/>
                  <a:pt x="155" y="102"/>
                  <a:pt x="158" y="106"/>
                </a:cubicBezTo>
                <a:cubicBezTo>
                  <a:pt x="161" y="108"/>
                  <a:pt x="164" y="111"/>
                  <a:pt x="166" y="114"/>
                </a:cubicBezTo>
                <a:cubicBezTo>
                  <a:pt x="169" y="116"/>
                  <a:pt x="172" y="118"/>
                  <a:pt x="174" y="121"/>
                </a:cubicBezTo>
                <a:cubicBezTo>
                  <a:pt x="180" y="127"/>
                  <a:pt x="185" y="133"/>
                  <a:pt x="191" y="138"/>
                </a:cubicBezTo>
                <a:cubicBezTo>
                  <a:pt x="192" y="140"/>
                  <a:pt x="194" y="141"/>
                  <a:pt x="195" y="142"/>
                </a:cubicBezTo>
                <a:cubicBezTo>
                  <a:pt x="199" y="146"/>
                  <a:pt x="202" y="149"/>
                  <a:pt x="206" y="153"/>
                </a:cubicBezTo>
                <a:cubicBezTo>
                  <a:pt x="209" y="156"/>
                  <a:pt x="212" y="159"/>
                  <a:pt x="216" y="162"/>
                </a:cubicBezTo>
                <a:cubicBezTo>
                  <a:pt x="219" y="165"/>
                  <a:pt x="222" y="168"/>
                  <a:pt x="225" y="171"/>
                </a:cubicBezTo>
                <a:cubicBezTo>
                  <a:pt x="229" y="175"/>
                  <a:pt x="233" y="179"/>
                  <a:pt x="236" y="184"/>
                </a:cubicBezTo>
                <a:cubicBezTo>
                  <a:pt x="238" y="187"/>
                  <a:pt x="240" y="190"/>
                  <a:pt x="241" y="194"/>
                </a:cubicBezTo>
                <a:cubicBezTo>
                  <a:pt x="241" y="195"/>
                  <a:pt x="241" y="196"/>
                  <a:pt x="241" y="197"/>
                </a:cubicBezTo>
                <a:cubicBezTo>
                  <a:pt x="241" y="200"/>
                  <a:pt x="241" y="203"/>
                  <a:pt x="240" y="207"/>
                </a:cubicBezTo>
                <a:cubicBezTo>
                  <a:pt x="240" y="210"/>
                  <a:pt x="239" y="213"/>
                  <a:pt x="237" y="216"/>
                </a:cubicBezTo>
                <a:cubicBezTo>
                  <a:pt x="235" y="218"/>
                  <a:pt x="233" y="220"/>
                  <a:pt x="231" y="223"/>
                </a:cubicBezTo>
                <a:cubicBezTo>
                  <a:pt x="227" y="227"/>
                  <a:pt x="224" y="232"/>
                  <a:pt x="220" y="236"/>
                </a:cubicBezTo>
                <a:cubicBezTo>
                  <a:pt x="219" y="238"/>
                  <a:pt x="217" y="239"/>
                  <a:pt x="216" y="241"/>
                </a:cubicBezTo>
                <a:cubicBezTo>
                  <a:pt x="214" y="243"/>
                  <a:pt x="213" y="245"/>
                  <a:pt x="211" y="247"/>
                </a:cubicBezTo>
                <a:cubicBezTo>
                  <a:pt x="208" y="252"/>
                  <a:pt x="204" y="257"/>
                  <a:pt x="199" y="261"/>
                </a:cubicBezTo>
                <a:cubicBezTo>
                  <a:pt x="198" y="262"/>
                  <a:pt x="197" y="263"/>
                  <a:pt x="196" y="264"/>
                </a:cubicBezTo>
                <a:cubicBezTo>
                  <a:pt x="193" y="267"/>
                  <a:pt x="190" y="269"/>
                  <a:pt x="188" y="271"/>
                </a:cubicBezTo>
                <a:cubicBezTo>
                  <a:pt x="186" y="272"/>
                  <a:pt x="184" y="273"/>
                  <a:pt x="182" y="274"/>
                </a:cubicBezTo>
                <a:cubicBezTo>
                  <a:pt x="181" y="275"/>
                  <a:pt x="179" y="275"/>
                  <a:pt x="178" y="276"/>
                </a:cubicBezTo>
                <a:cubicBezTo>
                  <a:pt x="177" y="276"/>
                  <a:pt x="175" y="276"/>
                  <a:pt x="174" y="276"/>
                </a:cubicBezTo>
                <a:cubicBezTo>
                  <a:pt x="170" y="277"/>
                  <a:pt x="166" y="276"/>
                  <a:pt x="162" y="276"/>
                </a:cubicBezTo>
                <a:cubicBezTo>
                  <a:pt x="161" y="275"/>
                  <a:pt x="160" y="275"/>
                  <a:pt x="158" y="275"/>
                </a:cubicBezTo>
                <a:cubicBezTo>
                  <a:pt x="155" y="274"/>
                  <a:pt x="153" y="272"/>
                  <a:pt x="150" y="270"/>
                </a:cubicBezTo>
                <a:cubicBezTo>
                  <a:pt x="147" y="268"/>
                  <a:pt x="144" y="265"/>
                  <a:pt x="141" y="262"/>
                </a:cubicBezTo>
                <a:cubicBezTo>
                  <a:pt x="140" y="262"/>
                  <a:pt x="139" y="261"/>
                  <a:pt x="138" y="260"/>
                </a:cubicBezTo>
                <a:cubicBezTo>
                  <a:pt x="133" y="255"/>
                  <a:pt x="127" y="250"/>
                  <a:pt x="122" y="245"/>
                </a:cubicBezTo>
                <a:cubicBezTo>
                  <a:pt x="118" y="242"/>
                  <a:pt x="115" y="239"/>
                  <a:pt x="111" y="235"/>
                </a:cubicBezTo>
                <a:cubicBezTo>
                  <a:pt x="111" y="235"/>
                  <a:pt x="110" y="234"/>
                  <a:pt x="110" y="234"/>
                </a:cubicBezTo>
                <a:cubicBezTo>
                  <a:pt x="103" y="228"/>
                  <a:pt x="95" y="223"/>
                  <a:pt x="88" y="217"/>
                </a:cubicBezTo>
                <a:cubicBezTo>
                  <a:pt x="79" y="210"/>
                  <a:pt x="70" y="201"/>
                  <a:pt x="62" y="193"/>
                </a:cubicBezTo>
                <a:cubicBezTo>
                  <a:pt x="59" y="189"/>
                  <a:pt x="55" y="185"/>
                  <a:pt x="51" y="181"/>
                </a:cubicBezTo>
                <a:cubicBezTo>
                  <a:pt x="49" y="178"/>
                  <a:pt x="46" y="176"/>
                  <a:pt x="43" y="173"/>
                </a:cubicBezTo>
                <a:cubicBezTo>
                  <a:pt x="42" y="173"/>
                  <a:pt x="41" y="172"/>
                  <a:pt x="40" y="172"/>
                </a:cubicBezTo>
                <a:cubicBezTo>
                  <a:pt x="40" y="172"/>
                  <a:pt x="39" y="171"/>
                  <a:pt x="39" y="171"/>
                </a:cubicBezTo>
                <a:cubicBezTo>
                  <a:pt x="39" y="171"/>
                  <a:pt x="39" y="171"/>
                  <a:pt x="39" y="170"/>
                </a:cubicBezTo>
                <a:close/>
                <a:moveTo>
                  <a:pt x="78" y="206"/>
                </a:moveTo>
                <a:cubicBezTo>
                  <a:pt x="79" y="206"/>
                  <a:pt x="80" y="207"/>
                  <a:pt x="81" y="208"/>
                </a:cubicBezTo>
                <a:cubicBezTo>
                  <a:pt x="81" y="208"/>
                  <a:pt x="81" y="208"/>
                  <a:pt x="81" y="208"/>
                </a:cubicBezTo>
                <a:cubicBezTo>
                  <a:pt x="83" y="210"/>
                  <a:pt x="86" y="212"/>
                  <a:pt x="88" y="215"/>
                </a:cubicBezTo>
                <a:cubicBezTo>
                  <a:pt x="88" y="215"/>
                  <a:pt x="89" y="215"/>
                  <a:pt x="89" y="215"/>
                </a:cubicBezTo>
                <a:cubicBezTo>
                  <a:pt x="89" y="215"/>
                  <a:pt x="88" y="214"/>
                  <a:pt x="88" y="214"/>
                </a:cubicBezTo>
                <a:cubicBezTo>
                  <a:pt x="86" y="212"/>
                  <a:pt x="83" y="210"/>
                  <a:pt x="81" y="208"/>
                </a:cubicBezTo>
                <a:cubicBezTo>
                  <a:pt x="80" y="207"/>
                  <a:pt x="79" y="206"/>
                  <a:pt x="79" y="206"/>
                </a:cubicBezTo>
                <a:cubicBezTo>
                  <a:pt x="78" y="205"/>
                  <a:pt x="77" y="204"/>
                  <a:pt x="76" y="204"/>
                </a:cubicBezTo>
                <a:cubicBezTo>
                  <a:pt x="77" y="205"/>
                  <a:pt x="78" y="205"/>
                  <a:pt x="78" y="206"/>
                </a:cubicBezTo>
                <a:close/>
                <a:moveTo>
                  <a:pt x="31" y="82"/>
                </a:moveTo>
                <a:cubicBezTo>
                  <a:pt x="31" y="83"/>
                  <a:pt x="31" y="83"/>
                  <a:pt x="32" y="83"/>
                </a:cubicBezTo>
                <a:cubicBezTo>
                  <a:pt x="32" y="83"/>
                  <a:pt x="32" y="83"/>
                  <a:pt x="32" y="83"/>
                </a:cubicBezTo>
                <a:cubicBezTo>
                  <a:pt x="31" y="83"/>
                  <a:pt x="31" y="83"/>
                  <a:pt x="31" y="82"/>
                </a:cubicBezTo>
                <a:cubicBezTo>
                  <a:pt x="31" y="82"/>
                  <a:pt x="30" y="82"/>
                  <a:pt x="30" y="81"/>
                </a:cubicBezTo>
                <a:cubicBezTo>
                  <a:pt x="27" y="78"/>
                  <a:pt x="25" y="74"/>
                  <a:pt x="22" y="71"/>
                </a:cubicBezTo>
                <a:cubicBezTo>
                  <a:pt x="20" y="68"/>
                  <a:pt x="19" y="65"/>
                  <a:pt x="17" y="62"/>
                </a:cubicBezTo>
                <a:cubicBezTo>
                  <a:pt x="14" y="58"/>
                  <a:pt x="12" y="54"/>
                  <a:pt x="10" y="51"/>
                </a:cubicBezTo>
                <a:cubicBezTo>
                  <a:pt x="10" y="50"/>
                  <a:pt x="9" y="49"/>
                  <a:pt x="9" y="48"/>
                </a:cubicBezTo>
                <a:cubicBezTo>
                  <a:pt x="9" y="48"/>
                  <a:pt x="9" y="48"/>
                  <a:pt x="8" y="47"/>
                </a:cubicBezTo>
                <a:cubicBezTo>
                  <a:pt x="8" y="48"/>
                  <a:pt x="8" y="48"/>
                  <a:pt x="9" y="48"/>
                </a:cubicBezTo>
                <a:cubicBezTo>
                  <a:pt x="11" y="54"/>
                  <a:pt x="13" y="59"/>
                  <a:pt x="16" y="64"/>
                </a:cubicBezTo>
                <a:cubicBezTo>
                  <a:pt x="20" y="70"/>
                  <a:pt x="25" y="76"/>
                  <a:pt x="30" y="81"/>
                </a:cubicBezTo>
                <a:cubicBezTo>
                  <a:pt x="30" y="82"/>
                  <a:pt x="30" y="82"/>
                  <a:pt x="31" y="82"/>
                </a:cubicBezTo>
                <a:close/>
                <a:moveTo>
                  <a:pt x="34" y="75"/>
                </a:moveTo>
                <a:cubicBezTo>
                  <a:pt x="34" y="75"/>
                  <a:pt x="34" y="75"/>
                  <a:pt x="34" y="75"/>
                </a:cubicBezTo>
                <a:cubicBezTo>
                  <a:pt x="35" y="76"/>
                  <a:pt x="36" y="77"/>
                  <a:pt x="36" y="78"/>
                </a:cubicBezTo>
                <a:cubicBezTo>
                  <a:pt x="37" y="80"/>
                  <a:pt x="38" y="81"/>
                  <a:pt x="40" y="83"/>
                </a:cubicBezTo>
                <a:cubicBezTo>
                  <a:pt x="40" y="83"/>
                  <a:pt x="40" y="83"/>
                  <a:pt x="40" y="83"/>
                </a:cubicBezTo>
                <a:cubicBezTo>
                  <a:pt x="38" y="80"/>
                  <a:pt x="36" y="77"/>
                  <a:pt x="34" y="75"/>
                </a:cubicBezTo>
                <a:cubicBezTo>
                  <a:pt x="34" y="75"/>
                  <a:pt x="34" y="75"/>
                  <a:pt x="34" y="75"/>
                </a:cubicBezTo>
                <a:cubicBezTo>
                  <a:pt x="34" y="74"/>
                  <a:pt x="34" y="74"/>
                  <a:pt x="34" y="74"/>
                </a:cubicBezTo>
                <a:cubicBezTo>
                  <a:pt x="31" y="70"/>
                  <a:pt x="29" y="67"/>
                  <a:pt x="27" y="63"/>
                </a:cubicBezTo>
                <a:cubicBezTo>
                  <a:pt x="25" y="60"/>
                  <a:pt x="22" y="56"/>
                  <a:pt x="21" y="52"/>
                </a:cubicBezTo>
                <a:cubicBezTo>
                  <a:pt x="19" y="48"/>
                  <a:pt x="18" y="44"/>
                  <a:pt x="17" y="40"/>
                </a:cubicBezTo>
                <a:cubicBezTo>
                  <a:pt x="15" y="37"/>
                  <a:pt x="15" y="33"/>
                  <a:pt x="14" y="30"/>
                </a:cubicBezTo>
                <a:cubicBezTo>
                  <a:pt x="14" y="27"/>
                  <a:pt x="14" y="23"/>
                  <a:pt x="15" y="20"/>
                </a:cubicBezTo>
                <a:cubicBezTo>
                  <a:pt x="15" y="18"/>
                  <a:pt x="16" y="15"/>
                  <a:pt x="17" y="13"/>
                </a:cubicBezTo>
                <a:cubicBezTo>
                  <a:pt x="18" y="10"/>
                  <a:pt x="20" y="8"/>
                  <a:pt x="23" y="8"/>
                </a:cubicBezTo>
                <a:cubicBezTo>
                  <a:pt x="22" y="8"/>
                  <a:pt x="21" y="8"/>
                  <a:pt x="21" y="8"/>
                </a:cubicBezTo>
                <a:cubicBezTo>
                  <a:pt x="18" y="7"/>
                  <a:pt x="16" y="8"/>
                  <a:pt x="15" y="10"/>
                </a:cubicBezTo>
                <a:cubicBezTo>
                  <a:pt x="14" y="12"/>
                  <a:pt x="13" y="15"/>
                  <a:pt x="12" y="17"/>
                </a:cubicBezTo>
                <a:cubicBezTo>
                  <a:pt x="12" y="21"/>
                  <a:pt x="12" y="24"/>
                  <a:pt x="12" y="27"/>
                </a:cubicBezTo>
                <a:cubicBezTo>
                  <a:pt x="12" y="29"/>
                  <a:pt x="12" y="31"/>
                  <a:pt x="13" y="33"/>
                </a:cubicBezTo>
                <a:cubicBezTo>
                  <a:pt x="14" y="37"/>
                  <a:pt x="15" y="41"/>
                  <a:pt x="17" y="44"/>
                </a:cubicBezTo>
                <a:cubicBezTo>
                  <a:pt x="18" y="47"/>
                  <a:pt x="20" y="51"/>
                  <a:pt x="21" y="54"/>
                </a:cubicBezTo>
                <a:cubicBezTo>
                  <a:pt x="23" y="59"/>
                  <a:pt x="26" y="63"/>
                  <a:pt x="28" y="68"/>
                </a:cubicBezTo>
                <a:cubicBezTo>
                  <a:pt x="29" y="69"/>
                  <a:pt x="30" y="71"/>
                  <a:pt x="31" y="72"/>
                </a:cubicBezTo>
                <a:cubicBezTo>
                  <a:pt x="32" y="72"/>
                  <a:pt x="32" y="72"/>
                  <a:pt x="33" y="73"/>
                </a:cubicBezTo>
                <a:cubicBezTo>
                  <a:pt x="33" y="74"/>
                  <a:pt x="34" y="74"/>
                  <a:pt x="34" y="75"/>
                </a:cubicBezTo>
                <a:close/>
                <a:moveTo>
                  <a:pt x="137" y="96"/>
                </a:moveTo>
                <a:cubicBezTo>
                  <a:pt x="136" y="97"/>
                  <a:pt x="136" y="97"/>
                  <a:pt x="134" y="97"/>
                </a:cubicBezTo>
                <a:cubicBezTo>
                  <a:pt x="134" y="97"/>
                  <a:pt x="134" y="97"/>
                  <a:pt x="134" y="97"/>
                </a:cubicBezTo>
                <a:cubicBezTo>
                  <a:pt x="132" y="95"/>
                  <a:pt x="130" y="94"/>
                  <a:pt x="127" y="93"/>
                </a:cubicBezTo>
                <a:cubicBezTo>
                  <a:pt x="127" y="93"/>
                  <a:pt x="126" y="93"/>
                  <a:pt x="125" y="93"/>
                </a:cubicBezTo>
                <a:cubicBezTo>
                  <a:pt x="124" y="92"/>
                  <a:pt x="123" y="92"/>
                  <a:pt x="122" y="92"/>
                </a:cubicBezTo>
                <a:cubicBezTo>
                  <a:pt x="119" y="91"/>
                  <a:pt x="115" y="90"/>
                  <a:pt x="112" y="89"/>
                </a:cubicBezTo>
                <a:cubicBezTo>
                  <a:pt x="111" y="89"/>
                  <a:pt x="110" y="88"/>
                  <a:pt x="110" y="88"/>
                </a:cubicBezTo>
                <a:cubicBezTo>
                  <a:pt x="108" y="88"/>
                  <a:pt x="107" y="88"/>
                  <a:pt x="105" y="88"/>
                </a:cubicBezTo>
                <a:cubicBezTo>
                  <a:pt x="101" y="87"/>
                  <a:pt x="96" y="86"/>
                  <a:pt x="92" y="84"/>
                </a:cubicBezTo>
                <a:cubicBezTo>
                  <a:pt x="89" y="82"/>
                  <a:pt x="85" y="80"/>
                  <a:pt x="81" y="78"/>
                </a:cubicBezTo>
                <a:cubicBezTo>
                  <a:pt x="80" y="78"/>
                  <a:pt x="80" y="78"/>
                  <a:pt x="79" y="78"/>
                </a:cubicBezTo>
                <a:cubicBezTo>
                  <a:pt x="78" y="77"/>
                  <a:pt x="77" y="77"/>
                  <a:pt x="76" y="77"/>
                </a:cubicBezTo>
                <a:cubicBezTo>
                  <a:pt x="75" y="77"/>
                  <a:pt x="74" y="77"/>
                  <a:pt x="73" y="78"/>
                </a:cubicBezTo>
                <a:cubicBezTo>
                  <a:pt x="72" y="78"/>
                  <a:pt x="72" y="78"/>
                  <a:pt x="71" y="78"/>
                </a:cubicBezTo>
                <a:cubicBezTo>
                  <a:pt x="71" y="78"/>
                  <a:pt x="71" y="78"/>
                  <a:pt x="71" y="77"/>
                </a:cubicBezTo>
                <a:cubicBezTo>
                  <a:pt x="70" y="78"/>
                  <a:pt x="68" y="79"/>
                  <a:pt x="67" y="81"/>
                </a:cubicBezTo>
                <a:cubicBezTo>
                  <a:pt x="68" y="81"/>
                  <a:pt x="68" y="82"/>
                  <a:pt x="67" y="83"/>
                </a:cubicBezTo>
                <a:cubicBezTo>
                  <a:pt x="67" y="83"/>
                  <a:pt x="67" y="83"/>
                  <a:pt x="67" y="83"/>
                </a:cubicBezTo>
                <a:cubicBezTo>
                  <a:pt x="66" y="84"/>
                  <a:pt x="66" y="84"/>
                  <a:pt x="66" y="85"/>
                </a:cubicBezTo>
                <a:cubicBezTo>
                  <a:pt x="66" y="89"/>
                  <a:pt x="66" y="92"/>
                  <a:pt x="66" y="96"/>
                </a:cubicBezTo>
                <a:cubicBezTo>
                  <a:pt x="66" y="96"/>
                  <a:pt x="66" y="97"/>
                  <a:pt x="66" y="97"/>
                </a:cubicBezTo>
                <a:cubicBezTo>
                  <a:pt x="66" y="97"/>
                  <a:pt x="66" y="97"/>
                  <a:pt x="67" y="98"/>
                </a:cubicBezTo>
                <a:cubicBezTo>
                  <a:pt x="69" y="98"/>
                  <a:pt x="71" y="99"/>
                  <a:pt x="72" y="100"/>
                </a:cubicBezTo>
                <a:cubicBezTo>
                  <a:pt x="74" y="101"/>
                  <a:pt x="75" y="103"/>
                  <a:pt x="75" y="104"/>
                </a:cubicBezTo>
                <a:cubicBezTo>
                  <a:pt x="75" y="107"/>
                  <a:pt x="76" y="109"/>
                  <a:pt x="75" y="112"/>
                </a:cubicBezTo>
                <a:cubicBezTo>
                  <a:pt x="74" y="113"/>
                  <a:pt x="73" y="115"/>
                  <a:pt x="72" y="116"/>
                </a:cubicBezTo>
                <a:cubicBezTo>
                  <a:pt x="70" y="118"/>
                  <a:pt x="67" y="118"/>
                  <a:pt x="65" y="119"/>
                </a:cubicBezTo>
                <a:cubicBezTo>
                  <a:pt x="64" y="119"/>
                  <a:pt x="63" y="119"/>
                  <a:pt x="63" y="119"/>
                </a:cubicBezTo>
                <a:cubicBezTo>
                  <a:pt x="61" y="119"/>
                  <a:pt x="59" y="119"/>
                  <a:pt x="57" y="118"/>
                </a:cubicBezTo>
                <a:cubicBezTo>
                  <a:pt x="55" y="117"/>
                  <a:pt x="54" y="116"/>
                  <a:pt x="53" y="114"/>
                </a:cubicBezTo>
                <a:cubicBezTo>
                  <a:pt x="53" y="114"/>
                  <a:pt x="53" y="113"/>
                  <a:pt x="53" y="113"/>
                </a:cubicBezTo>
                <a:cubicBezTo>
                  <a:pt x="52" y="111"/>
                  <a:pt x="52" y="109"/>
                  <a:pt x="52" y="107"/>
                </a:cubicBezTo>
                <a:cubicBezTo>
                  <a:pt x="53" y="104"/>
                  <a:pt x="55" y="101"/>
                  <a:pt x="57" y="99"/>
                </a:cubicBezTo>
                <a:cubicBezTo>
                  <a:pt x="58" y="99"/>
                  <a:pt x="59" y="98"/>
                  <a:pt x="59" y="98"/>
                </a:cubicBezTo>
                <a:cubicBezTo>
                  <a:pt x="59" y="95"/>
                  <a:pt x="59" y="92"/>
                  <a:pt x="59" y="89"/>
                </a:cubicBezTo>
                <a:cubicBezTo>
                  <a:pt x="59" y="90"/>
                  <a:pt x="58" y="90"/>
                  <a:pt x="58" y="90"/>
                </a:cubicBezTo>
                <a:cubicBezTo>
                  <a:pt x="54" y="93"/>
                  <a:pt x="50" y="96"/>
                  <a:pt x="47" y="99"/>
                </a:cubicBezTo>
                <a:cubicBezTo>
                  <a:pt x="45" y="100"/>
                  <a:pt x="44" y="101"/>
                  <a:pt x="43" y="102"/>
                </a:cubicBezTo>
                <a:cubicBezTo>
                  <a:pt x="41" y="104"/>
                  <a:pt x="39" y="106"/>
                  <a:pt x="37" y="108"/>
                </a:cubicBezTo>
                <a:cubicBezTo>
                  <a:pt x="35" y="109"/>
                  <a:pt x="34" y="111"/>
                  <a:pt x="32" y="113"/>
                </a:cubicBezTo>
                <a:cubicBezTo>
                  <a:pt x="32" y="113"/>
                  <a:pt x="32" y="114"/>
                  <a:pt x="32" y="114"/>
                </a:cubicBezTo>
                <a:cubicBezTo>
                  <a:pt x="32" y="114"/>
                  <a:pt x="32" y="115"/>
                  <a:pt x="32" y="115"/>
                </a:cubicBezTo>
                <a:cubicBezTo>
                  <a:pt x="33" y="117"/>
                  <a:pt x="34" y="119"/>
                  <a:pt x="34" y="121"/>
                </a:cubicBezTo>
                <a:cubicBezTo>
                  <a:pt x="35" y="125"/>
                  <a:pt x="37" y="130"/>
                  <a:pt x="38" y="135"/>
                </a:cubicBezTo>
                <a:cubicBezTo>
                  <a:pt x="40" y="141"/>
                  <a:pt x="41" y="148"/>
                  <a:pt x="42" y="155"/>
                </a:cubicBezTo>
                <a:cubicBezTo>
                  <a:pt x="43" y="157"/>
                  <a:pt x="43" y="159"/>
                  <a:pt x="42" y="161"/>
                </a:cubicBezTo>
                <a:cubicBezTo>
                  <a:pt x="42" y="162"/>
                  <a:pt x="42" y="163"/>
                  <a:pt x="43" y="164"/>
                </a:cubicBezTo>
                <a:cubicBezTo>
                  <a:pt x="45" y="166"/>
                  <a:pt x="47" y="168"/>
                  <a:pt x="49" y="169"/>
                </a:cubicBezTo>
                <a:cubicBezTo>
                  <a:pt x="55" y="174"/>
                  <a:pt x="60" y="179"/>
                  <a:pt x="66" y="184"/>
                </a:cubicBezTo>
                <a:cubicBezTo>
                  <a:pt x="69" y="187"/>
                  <a:pt x="72" y="189"/>
                  <a:pt x="74" y="192"/>
                </a:cubicBezTo>
                <a:cubicBezTo>
                  <a:pt x="77" y="195"/>
                  <a:pt x="80" y="197"/>
                  <a:pt x="83" y="200"/>
                </a:cubicBezTo>
                <a:cubicBezTo>
                  <a:pt x="88" y="205"/>
                  <a:pt x="93" y="210"/>
                  <a:pt x="98" y="214"/>
                </a:cubicBezTo>
                <a:cubicBezTo>
                  <a:pt x="100" y="216"/>
                  <a:pt x="103" y="219"/>
                  <a:pt x="106" y="221"/>
                </a:cubicBezTo>
                <a:cubicBezTo>
                  <a:pt x="109" y="224"/>
                  <a:pt x="113" y="226"/>
                  <a:pt x="117" y="228"/>
                </a:cubicBezTo>
                <a:cubicBezTo>
                  <a:pt x="121" y="232"/>
                  <a:pt x="125" y="235"/>
                  <a:pt x="129" y="238"/>
                </a:cubicBezTo>
                <a:cubicBezTo>
                  <a:pt x="133" y="241"/>
                  <a:pt x="137" y="245"/>
                  <a:pt x="141" y="249"/>
                </a:cubicBezTo>
                <a:cubicBezTo>
                  <a:pt x="146" y="253"/>
                  <a:pt x="151" y="257"/>
                  <a:pt x="156" y="262"/>
                </a:cubicBezTo>
                <a:cubicBezTo>
                  <a:pt x="158" y="263"/>
                  <a:pt x="159" y="264"/>
                  <a:pt x="161" y="264"/>
                </a:cubicBezTo>
                <a:cubicBezTo>
                  <a:pt x="164" y="266"/>
                  <a:pt x="167" y="267"/>
                  <a:pt x="171" y="268"/>
                </a:cubicBezTo>
                <a:cubicBezTo>
                  <a:pt x="173" y="269"/>
                  <a:pt x="175" y="269"/>
                  <a:pt x="176" y="268"/>
                </a:cubicBezTo>
                <a:cubicBezTo>
                  <a:pt x="179" y="268"/>
                  <a:pt x="182" y="267"/>
                  <a:pt x="184" y="265"/>
                </a:cubicBezTo>
                <a:cubicBezTo>
                  <a:pt x="187" y="263"/>
                  <a:pt x="190" y="261"/>
                  <a:pt x="193" y="259"/>
                </a:cubicBezTo>
                <a:cubicBezTo>
                  <a:pt x="198" y="254"/>
                  <a:pt x="203" y="249"/>
                  <a:pt x="208" y="244"/>
                </a:cubicBezTo>
                <a:cubicBezTo>
                  <a:pt x="209" y="242"/>
                  <a:pt x="211" y="240"/>
                  <a:pt x="213" y="238"/>
                </a:cubicBezTo>
                <a:cubicBezTo>
                  <a:pt x="215" y="236"/>
                  <a:pt x="217" y="234"/>
                  <a:pt x="220" y="231"/>
                </a:cubicBezTo>
                <a:cubicBezTo>
                  <a:pt x="221" y="230"/>
                  <a:pt x="222" y="228"/>
                  <a:pt x="223" y="227"/>
                </a:cubicBezTo>
                <a:cubicBezTo>
                  <a:pt x="226" y="223"/>
                  <a:pt x="229" y="219"/>
                  <a:pt x="232" y="215"/>
                </a:cubicBezTo>
                <a:cubicBezTo>
                  <a:pt x="233" y="214"/>
                  <a:pt x="233" y="213"/>
                  <a:pt x="234" y="211"/>
                </a:cubicBezTo>
                <a:cubicBezTo>
                  <a:pt x="234" y="210"/>
                  <a:pt x="235" y="208"/>
                  <a:pt x="235" y="206"/>
                </a:cubicBezTo>
                <a:cubicBezTo>
                  <a:pt x="235" y="204"/>
                  <a:pt x="234" y="201"/>
                  <a:pt x="234" y="198"/>
                </a:cubicBezTo>
                <a:cubicBezTo>
                  <a:pt x="234" y="196"/>
                  <a:pt x="233" y="195"/>
                  <a:pt x="232" y="194"/>
                </a:cubicBezTo>
                <a:cubicBezTo>
                  <a:pt x="228" y="188"/>
                  <a:pt x="224" y="183"/>
                  <a:pt x="219" y="177"/>
                </a:cubicBezTo>
                <a:cubicBezTo>
                  <a:pt x="215" y="172"/>
                  <a:pt x="211" y="167"/>
                  <a:pt x="206" y="161"/>
                </a:cubicBezTo>
                <a:cubicBezTo>
                  <a:pt x="203" y="158"/>
                  <a:pt x="200" y="155"/>
                  <a:pt x="197" y="152"/>
                </a:cubicBezTo>
                <a:cubicBezTo>
                  <a:pt x="192" y="147"/>
                  <a:pt x="188" y="143"/>
                  <a:pt x="183" y="138"/>
                </a:cubicBezTo>
                <a:cubicBezTo>
                  <a:pt x="183" y="138"/>
                  <a:pt x="182" y="137"/>
                  <a:pt x="181" y="137"/>
                </a:cubicBezTo>
                <a:cubicBezTo>
                  <a:pt x="175" y="131"/>
                  <a:pt x="168" y="125"/>
                  <a:pt x="162" y="119"/>
                </a:cubicBezTo>
                <a:cubicBezTo>
                  <a:pt x="159" y="116"/>
                  <a:pt x="155" y="114"/>
                  <a:pt x="152" y="111"/>
                </a:cubicBezTo>
                <a:cubicBezTo>
                  <a:pt x="150" y="108"/>
                  <a:pt x="147" y="106"/>
                  <a:pt x="144" y="103"/>
                </a:cubicBezTo>
                <a:cubicBezTo>
                  <a:pt x="143" y="102"/>
                  <a:pt x="142" y="100"/>
                  <a:pt x="141" y="99"/>
                </a:cubicBezTo>
                <a:cubicBezTo>
                  <a:pt x="139" y="98"/>
                  <a:pt x="138" y="97"/>
                  <a:pt x="137" y="96"/>
                </a:cubicBezTo>
                <a:close/>
                <a:moveTo>
                  <a:pt x="48" y="88"/>
                </a:moveTo>
                <a:cubicBezTo>
                  <a:pt x="50" y="87"/>
                  <a:pt x="52" y="85"/>
                  <a:pt x="54" y="84"/>
                </a:cubicBezTo>
                <a:cubicBezTo>
                  <a:pt x="55" y="83"/>
                  <a:pt x="57" y="82"/>
                  <a:pt x="58" y="81"/>
                </a:cubicBezTo>
                <a:cubicBezTo>
                  <a:pt x="58" y="81"/>
                  <a:pt x="59" y="81"/>
                  <a:pt x="58" y="80"/>
                </a:cubicBezTo>
                <a:cubicBezTo>
                  <a:pt x="58" y="79"/>
                  <a:pt x="58" y="77"/>
                  <a:pt x="58" y="76"/>
                </a:cubicBezTo>
                <a:cubicBezTo>
                  <a:pt x="57" y="73"/>
                  <a:pt x="57" y="70"/>
                  <a:pt x="56" y="67"/>
                </a:cubicBezTo>
                <a:cubicBezTo>
                  <a:pt x="55" y="64"/>
                  <a:pt x="55" y="62"/>
                  <a:pt x="54" y="60"/>
                </a:cubicBezTo>
                <a:cubicBezTo>
                  <a:pt x="52" y="53"/>
                  <a:pt x="51" y="47"/>
                  <a:pt x="48" y="41"/>
                </a:cubicBezTo>
                <a:cubicBezTo>
                  <a:pt x="46" y="34"/>
                  <a:pt x="43" y="28"/>
                  <a:pt x="39" y="22"/>
                </a:cubicBezTo>
                <a:cubicBezTo>
                  <a:pt x="36" y="19"/>
                  <a:pt x="34" y="16"/>
                  <a:pt x="31" y="13"/>
                </a:cubicBezTo>
                <a:cubicBezTo>
                  <a:pt x="29" y="12"/>
                  <a:pt x="27" y="11"/>
                  <a:pt x="25" y="10"/>
                </a:cubicBezTo>
                <a:cubicBezTo>
                  <a:pt x="23" y="10"/>
                  <a:pt x="22" y="10"/>
                  <a:pt x="21" y="11"/>
                </a:cubicBezTo>
                <a:cubicBezTo>
                  <a:pt x="19" y="12"/>
                  <a:pt x="18" y="14"/>
                  <a:pt x="18" y="15"/>
                </a:cubicBezTo>
                <a:cubicBezTo>
                  <a:pt x="17" y="18"/>
                  <a:pt x="16" y="21"/>
                  <a:pt x="16" y="24"/>
                </a:cubicBezTo>
                <a:cubicBezTo>
                  <a:pt x="16" y="26"/>
                  <a:pt x="16" y="28"/>
                  <a:pt x="16" y="30"/>
                </a:cubicBezTo>
                <a:cubicBezTo>
                  <a:pt x="17" y="34"/>
                  <a:pt x="18" y="38"/>
                  <a:pt x="19" y="42"/>
                </a:cubicBezTo>
                <a:cubicBezTo>
                  <a:pt x="21" y="48"/>
                  <a:pt x="23" y="53"/>
                  <a:pt x="26" y="59"/>
                </a:cubicBezTo>
                <a:cubicBezTo>
                  <a:pt x="29" y="63"/>
                  <a:pt x="32" y="68"/>
                  <a:pt x="35" y="72"/>
                </a:cubicBezTo>
                <a:cubicBezTo>
                  <a:pt x="38" y="77"/>
                  <a:pt x="42" y="82"/>
                  <a:pt x="45" y="86"/>
                </a:cubicBezTo>
                <a:cubicBezTo>
                  <a:pt x="45" y="87"/>
                  <a:pt x="46" y="87"/>
                  <a:pt x="47" y="87"/>
                </a:cubicBezTo>
                <a:cubicBezTo>
                  <a:pt x="47" y="88"/>
                  <a:pt x="48" y="88"/>
                  <a:pt x="48" y="88"/>
                </a:cubicBezTo>
                <a:close/>
                <a:moveTo>
                  <a:pt x="179" y="270"/>
                </a:moveTo>
                <a:cubicBezTo>
                  <a:pt x="179" y="270"/>
                  <a:pt x="179" y="270"/>
                  <a:pt x="179" y="270"/>
                </a:cubicBezTo>
                <a:cubicBezTo>
                  <a:pt x="179" y="270"/>
                  <a:pt x="179" y="270"/>
                  <a:pt x="178" y="270"/>
                </a:cubicBezTo>
                <a:cubicBezTo>
                  <a:pt x="175" y="271"/>
                  <a:pt x="173" y="271"/>
                  <a:pt x="170" y="270"/>
                </a:cubicBezTo>
                <a:cubicBezTo>
                  <a:pt x="167" y="269"/>
                  <a:pt x="164" y="268"/>
                  <a:pt x="161" y="267"/>
                </a:cubicBezTo>
                <a:cubicBezTo>
                  <a:pt x="159" y="266"/>
                  <a:pt x="157" y="265"/>
                  <a:pt x="155" y="263"/>
                </a:cubicBezTo>
                <a:cubicBezTo>
                  <a:pt x="152" y="261"/>
                  <a:pt x="149" y="258"/>
                  <a:pt x="146" y="256"/>
                </a:cubicBezTo>
                <a:cubicBezTo>
                  <a:pt x="142" y="253"/>
                  <a:pt x="139" y="249"/>
                  <a:pt x="135" y="246"/>
                </a:cubicBezTo>
                <a:cubicBezTo>
                  <a:pt x="131" y="242"/>
                  <a:pt x="127" y="239"/>
                  <a:pt x="123" y="236"/>
                </a:cubicBezTo>
                <a:cubicBezTo>
                  <a:pt x="119" y="233"/>
                  <a:pt x="115" y="230"/>
                  <a:pt x="111" y="227"/>
                </a:cubicBezTo>
                <a:cubicBezTo>
                  <a:pt x="110" y="226"/>
                  <a:pt x="109" y="226"/>
                  <a:pt x="108" y="225"/>
                </a:cubicBezTo>
                <a:cubicBezTo>
                  <a:pt x="108" y="225"/>
                  <a:pt x="108" y="226"/>
                  <a:pt x="108" y="226"/>
                </a:cubicBezTo>
                <a:cubicBezTo>
                  <a:pt x="112" y="229"/>
                  <a:pt x="115" y="232"/>
                  <a:pt x="118" y="235"/>
                </a:cubicBezTo>
                <a:cubicBezTo>
                  <a:pt x="123" y="240"/>
                  <a:pt x="128" y="245"/>
                  <a:pt x="134" y="250"/>
                </a:cubicBezTo>
                <a:cubicBezTo>
                  <a:pt x="140" y="255"/>
                  <a:pt x="147" y="261"/>
                  <a:pt x="155" y="264"/>
                </a:cubicBezTo>
                <a:cubicBezTo>
                  <a:pt x="158" y="266"/>
                  <a:pt x="160" y="267"/>
                  <a:pt x="163" y="269"/>
                </a:cubicBezTo>
                <a:cubicBezTo>
                  <a:pt x="164" y="270"/>
                  <a:pt x="166" y="271"/>
                  <a:pt x="168" y="271"/>
                </a:cubicBezTo>
                <a:cubicBezTo>
                  <a:pt x="169" y="271"/>
                  <a:pt x="170" y="272"/>
                  <a:pt x="171" y="272"/>
                </a:cubicBezTo>
                <a:cubicBezTo>
                  <a:pt x="171" y="272"/>
                  <a:pt x="172" y="272"/>
                  <a:pt x="173" y="272"/>
                </a:cubicBezTo>
                <a:cubicBezTo>
                  <a:pt x="175" y="272"/>
                  <a:pt x="177" y="271"/>
                  <a:pt x="179" y="270"/>
                </a:cubicBezTo>
                <a:close/>
                <a:moveTo>
                  <a:pt x="56" y="108"/>
                </a:moveTo>
                <a:cubicBezTo>
                  <a:pt x="56" y="108"/>
                  <a:pt x="56" y="109"/>
                  <a:pt x="56" y="109"/>
                </a:cubicBezTo>
                <a:cubicBezTo>
                  <a:pt x="57" y="110"/>
                  <a:pt x="57" y="111"/>
                  <a:pt x="58" y="111"/>
                </a:cubicBezTo>
                <a:cubicBezTo>
                  <a:pt x="60" y="113"/>
                  <a:pt x="62" y="113"/>
                  <a:pt x="64" y="114"/>
                </a:cubicBezTo>
                <a:cubicBezTo>
                  <a:pt x="64" y="114"/>
                  <a:pt x="65" y="114"/>
                  <a:pt x="66" y="114"/>
                </a:cubicBezTo>
                <a:cubicBezTo>
                  <a:pt x="67" y="113"/>
                  <a:pt x="68" y="113"/>
                  <a:pt x="69" y="112"/>
                </a:cubicBezTo>
                <a:cubicBezTo>
                  <a:pt x="69" y="112"/>
                  <a:pt x="69" y="112"/>
                  <a:pt x="70" y="111"/>
                </a:cubicBezTo>
                <a:cubicBezTo>
                  <a:pt x="70" y="110"/>
                  <a:pt x="71" y="108"/>
                  <a:pt x="71" y="106"/>
                </a:cubicBezTo>
                <a:cubicBezTo>
                  <a:pt x="71" y="104"/>
                  <a:pt x="70" y="103"/>
                  <a:pt x="68" y="102"/>
                </a:cubicBezTo>
                <a:cubicBezTo>
                  <a:pt x="68" y="102"/>
                  <a:pt x="68" y="102"/>
                  <a:pt x="68" y="102"/>
                </a:cubicBezTo>
                <a:cubicBezTo>
                  <a:pt x="67" y="102"/>
                  <a:pt x="66" y="102"/>
                  <a:pt x="66" y="103"/>
                </a:cubicBezTo>
                <a:cubicBezTo>
                  <a:pt x="66" y="103"/>
                  <a:pt x="66" y="103"/>
                  <a:pt x="66" y="103"/>
                </a:cubicBezTo>
                <a:cubicBezTo>
                  <a:pt x="67" y="105"/>
                  <a:pt x="66" y="106"/>
                  <a:pt x="66" y="107"/>
                </a:cubicBezTo>
                <a:cubicBezTo>
                  <a:pt x="66" y="107"/>
                  <a:pt x="65" y="107"/>
                  <a:pt x="65" y="108"/>
                </a:cubicBezTo>
                <a:cubicBezTo>
                  <a:pt x="66" y="108"/>
                  <a:pt x="66" y="108"/>
                  <a:pt x="66" y="108"/>
                </a:cubicBezTo>
                <a:cubicBezTo>
                  <a:pt x="66" y="109"/>
                  <a:pt x="65" y="110"/>
                  <a:pt x="64" y="110"/>
                </a:cubicBezTo>
                <a:cubicBezTo>
                  <a:pt x="63" y="110"/>
                  <a:pt x="62" y="110"/>
                  <a:pt x="62" y="108"/>
                </a:cubicBezTo>
                <a:cubicBezTo>
                  <a:pt x="61" y="109"/>
                  <a:pt x="61" y="109"/>
                  <a:pt x="61" y="109"/>
                </a:cubicBezTo>
                <a:cubicBezTo>
                  <a:pt x="60" y="109"/>
                  <a:pt x="59" y="109"/>
                  <a:pt x="59" y="109"/>
                </a:cubicBezTo>
                <a:cubicBezTo>
                  <a:pt x="58" y="108"/>
                  <a:pt x="57" y="108"/>
                  <a:pt x="56" y="108"/>
                </a:cubicBezTo>
                <a:close/>
                <a:moveTo>
                  <a:pt x="31" y="11"/>
                </a:moveTo>
                <a:cubicBezTo>
                  <a:pt x="31" y="11"/>
                  <a:pt x="31" y="11"/>
                  <a:pt x="31" y="11"/>
                </a:cubicBezTo>
                <a:cubicBezTo>
                  <a:pt x="31" y="11"/>
                  <a:pt x="32" y="11"/>
                  <a:pt x="32" y="12"/>
                </a:cubicBezTo>
                <a:cubicBezTo>
                  <a:pt x="33" y="13"/>
                  <a:pt x="35" y="15"/>
                  <a:pt x="36" y="16"/>
                </a:cubicBezTo>
                <a:cubicBezTo>
                  <a:pt x="42" y="23"/>
                  <a:pt x="46" y="31"/>
                  <a:pt x="50" y="39"/>
                </a:cubicBezTo>
                <a:cubicBezTo>
                  <a:pt x="51" y="42"/>
                  <a:pt x="52" y="45"/>
                  <a:pt x="53" y="48"/>
                </a:cubicBezTo>
                <a:cubicBezTo>
                  <a:pt x="54" y="52"/>
                  <a:pt x="55" y="56"/>
                  <a:pt x="56" y="61"/>
                </a:cubicBezTo>
                <a:cubicBezTo>
                  <a:pt x="58" y="65"/>
                  <a:pt x="59" y="70"/>
                  <a:pt x="60" y="74"/>
                </a:cubicBezTo>
                <a:cubicBezTo>
                  <a:pt x="60" y="74"/>
                  <a:pt x="60" y="75"/>
                  <a:pt x="60" y="75"/>
                </a:cubicBezTo>
                <a:cubicBezTo>
                  <a:pt x="60" y="75"/>
                  <a:pt x="60" y="75"/>
                  <a:pt x="60" y="75"/>
                </a:cubicBezTo>
                <a:cubicBezTo>
                  <a:pt x="60" y="73"/>
                  <a:pt x="60" y="72"/>
                  <a:pt x="60" y="71"/>
                </a:cubicBezTo>
                <a:cubicBezTo>
                  <a:pt x="59" y="67"/>
                  <a:pt x="58" y="63"/>
                  <a:pt x="57" y="59"/>
                </a:cubicBezTo>
                <a:cubicBezTo>
                  <a:pt x="56" y="55"/>
                  <a:pt x="55" y="51"/>
                  <a:pt x="54" y="47"/>
                </a:cubicBezTo>
                <a:cubicBezTo>
                  <a:pt x="54" y="46"/>
                  <a:pt x="54" y="46"/>
                  <a:pt x="54" y="45"/>
                </a:cubicBezTo>
                <a:cubicBezTo>
                  <a:pt x="51" y="39"/>
                  <a:pt x="48" y="33"/>
                  <a:pt x="45" y="27"/>
                </a:cubicBezTo>
                <a:cubicBezTo>
                  <a:pt x="42" y="22"/>
                  <a:pt x="39" y="17"/>
                  <a:pt x="34" y="13"/>
                </a:cubicBezTo>
                <a:cubicBezTo>
                  <a:pt x="34" y="12"/>
                  <a:pt x="33" y="12"/>
                  <a:pt x="31" y="11"/>
                </a:cubicBezTo>
                <a:close/>
                <a:moveTo>
                  <a:pt x="31" y="8"/>
                </a:moveTo>
                <a:cubicBezTo>
                  <a:pt x="33" y="9"/>
                  <a:pt x="34" y="10"/>
                  <a:pt x="36" y="11"/>
                </a:cubicBezTo>
                <a:cubicBezTo>
                  <a:pt x="38" y="13"/>
                  <a:pt x="40" y="15"/>
                  <a:pt x="42" y="16"/>
                </a:cubicBezTo>
                <a:cubicBezTo>
                  <a:pt x="44" y="19"/>
                  <a:pt x="46" y="22"/>
                  <a:pt x="47" y="25"/>
                </a:cubicBezTo>
                <a:cubicBezTo>
                  <a:pt x="50" y="31"/>
                  <a:pt x="53" y="36"/>
                  <a:pt x="55" y="42"/>
                </a:cubicBezTo>
                <a:cubicBezTo>
                  <a:pt x="55" y="43"/>
                  <a:pt x="55" y="43"/>
                  <a:pt x="55" y="43"/>
                </a:cubicBezTo>
                <a:cubicBezTo>
                  <a:pt x="55" y="43"/>
                  <a:pt x="55" y="42"/>
                  <a:pt x="55" y="42"/>
                </a:cubicBezTo>
                <a:cubicBezTo>
                  <a:pt x="54" y="36"/>
                  <a:pt x="53" y="31"/>
                  <a:pt x="50" y="26"/>
                </a:cubicBezTo>
                <a:cubicBezTo>
                  <a:pt x="48" y="23"/>
                  <a:pt x="46" y="20"/>
                  <a:pt x="43" y="17"/>
                </a:cubicBezTo>
                <a:cubicBezTo>
                  <a:pt x="42" y="15"/>
                  <a:pt x="39" y="13"/>
                  <a:pt x="37" y="11"/>
                </a:cubicBezTo>
                <a:cubicBezTo>
                  <a:pt x="35" y="10"/>
                  <a:pt x="33" y="8"/>
                  <a:pt x="31" y="8"/>
                </a:cubicBezTo>
                <a:close/>
                <a:moveTo>
                  <a:pt x="131" y="251"/>
                </a:moveTo>
                <a:cubicBezTo>
                  <a:pt x="131" y="251"/>
                  <a:pt x="131" y="251"/>
                  <a:pt x="131" y="251"/>
                </a:cubicBezTo>
                <a:cubicBezTo>
                  <a:pt x="132" y="251"/>
                  <a:pt x="132" y="252"/>
                  <a:pt x="132" y="252"/>
                </a:cubicBezTo>
                <a:cubicBezTo>
                  <a:pt x="134" y="254"/>
                  <a:pt x="136" y="255"/>
                  <a:pt x="138" y="257"/>
                </a:cubicBezTo>
                <a:cubicBezTo>
                  <a:pt x="139" y="258"/>
                  <a:pt x="141" y="260"/>
                  <a:pt x="142" y="261"/>
                </a:cubicBezTo>
                <a:cubicBezTo>
                  <a:pt x="145" y="264"/>
                  <a:pt x="149" y="266"/>
                  <a:pt x="152" y="269"/>
                </a:cubicBezTo>
                <a:cubicBezTo>
                  <a:pt x="154" y="271"/>
                  <a:pt x="155" y="272"/>
                  <a:pt x="158" y="273"/>
                </a:cubicBezTo>
                <a:cubicBezTo>
                  <a:pt x="160" y="273"/>
                  <a:pt x="162" y="274"/>
                  <a:pt x="165" y="274"/>
                </a:cubicBezTo>
                <a:cubicBezTo>
                  <a:pt x="164" y="273"/>
                  <a:pt x="162" y="273"/>
                  <a:pt x="161" y="272"/>
                </a:cubicBezTo>
                <a:cubicBezTo>
                  <a:pt x="158" y="270"/>
                  <a:pt x="154" y="268"/>
                  <a:pt x="151" y="266"/>
                </a:cubicBezTo>
                <a:cubicBezTo>
                  <a:pt x="147" y="264"/>
                  <a:pt x="144" y="261"/>
                  <a:pt x="141" y="259"/>
                </a:cubicBezTo>
                <a:cubicBezTo>
                  <a:pt x="138" y="256"/>
                  <a:pt x="135" y="254"/>
                  <a:pt x="132" y="252"/>
                </a:cubicBezTo>
                <a:cubicBezTo>
                  <a:pt x="132" y="251"/>
                  <a:pt x="132" y="251"/>
                  <a:pt x="131" y="251"/>
                </a:cubicBezTo>
                <a:close/>
                <a:moveTo>
                  <a:pt x="7" y="10"/>
                </a:moveTo>
                <a:cubicBezTo>
                  <a:pt x="6" y="11"/>
                  <a:pt x="6" y="11"/>
                  <a:pt x="6" y="11"/>
                </a:cubicBezTo>
                <a:cubicBezTo>
                  <a:pt x="4" y="13"/>
                  <a:pt x="4" y="16"/>
                  <a:pt x="3" y="18"/>
                </a:cubicBezTo>
                <a:cubicBezTo>
                  <a:pt x="3" y="22"/>
                  <a:pt x="4" y="25"/>
                  <a:pt x="4" y="29"/>
                </a:cubicBezTo>
                <a:cubicBezTo>
                  <a:pt x="5" y="29"/>
                  <a:pt x="5" y="30"/>
                  <a:pt x="5" y="30"/>
                </a:cubicBezTo>
                <a:cubicBezTo>
                  <a:pt x="5" y="30"/>
                  <a:pt x="5" y="30"/>
                  <a:pt x="5" y="29"/>
                </a:cubicBezTo>
                <a:cubicBezTo>
                  <a:pt x="5" y="26"/>
                  <a:pt x="6" y="23"/>
                  <a:pt x="6" y="20"/>
                </a:cubicBezTo>
                <a:cubicBezTo>
                  <a:pt x="6" y="19"/>
                  <a:pt x="7" y="18"/>
                  <a:pt x="7" y="17"/>
                </a:cubicBezTo>
                <a:cubicBezTo>
                  <a:pt x="7" y="15"/>
                  <a:pt x="7" y="13"/>
                  <a:pt x="7" y="10"/>
                </a:cubicBezTo>
                <a:close/>
                <a:moveTo>
                  <a:pt x="7" y="28"/>
                </a:moveTo>
                <a:cubicBezTo>
                  <a:pt x="7" y="28"/>
                  <a:pt x="7" y="28"/>
                  <a:pt x="7" y="28"/>
                </a:cubicBezTo>
                <a:cubicBezTo>
                  <a:pt x="7" y="30"/>
                  <a:pt x="7" y="32"/>
                  <a:pt x="7" y="33"/>
                </a:cubicBezTo>
                <a:cubicBezTo>
                  <a:pt x="7" y="38"/>
                  <a:pt x="7" y="36"/>
                  <a:pt x="8" y="40"/>
                </a:cubicBezTo>
                <a:cubicBezTo>
                  <a:pt x="9" y="43"/>
                  <a:pt x="10" y="46"/>
                  <a:pt x="11" y="48"/>
                </a:cubicBezTo>
                <a:cubicBezTo>
                  <a:pt x="12" y="49"/>
                  <a:pt x="13" y="50"/>
                  <a:pt x="14" y="51"/>
                </a:cubicBezTo>
                <a:cubicBezTo>
                  <a:pt x="10" y="44"/>
                  <a:pt x="9" y="36"/>
                  <a:pt x="7" y="28"/>
                </a:cubicBezTo>
                <a:close/>
                <a:moveTo>
                  <a:pt x="62" y="57"/>
                </a:moveTo>
                <a:cubicBezTo>
                  <a:pt x="61" y="51"/>
                  <a:pt x="58" y="41"/>
                  <a:pt x="57" y="40"/>
                </a:cubicBezTo>
                <a:cubicBezTo>
                  <a:pt x="58" y="45"/>
                  <a:pt x="59" y="50"/>
                  <a:pt x="60" y="56"/>
                </a:cubicBezTo>
                <a:cubicBezTo>
                  <a:pt x="61" y="56"/>
                  <a:pt x="61" y="56"/>
                  <a:pt x="62" y="57"/>
                </a:cubicBezTo>
                <a:close/>
                <a:moveTo>
                  <a:pt x="161" y="115"/>
                </a:moveTo>
                <a:cubicBezTo>
                  <a:pt x="161" y="115"/>
                  <a:pt x="161" y="115"/>
                  <a:pt x="161" y="115"/>
                </a:cubicBezTo>
                <a:cubicBezTo>
                  <a:pt x="155" y="110"/>
                  <a:pt x="150" y="105"/>
                  <a:pt x="145" y="100"/>
                </a:cubicBezTo>
                <a:cubicBezTo>
                  <a:pt x="145" y="100"/>
                  <a:pt x="144" y="100"/>
                  <a:pt x="144" y="100"/>
                </a:cubicBezTo>
                <a:cubicBezTo>
                  <a:pt x="144" y="100"/>
                  <a:pt x="144" y="100"/>
                  <a:pt x="144" y="100"/>
                </a:cubicBezTo>
                <a:cubicBezTo>
                  <a:pt x="144" y="100"/>
                  <a:pt x="144" y="100"/>
                  <a:pt x="144" y="100"/>
                </a:cubicBezTo>
                <a:cubicBezTo>
                  <a:pt x="146" y="102"/>
                  <a:pt x="159" y="114"/>
                  <a:pt x="161" y="115"/>
                </a:cubicBezTo>
                <a:close/>
                <a:moveTo>
                  <a:pt x="22" y="3"/>
                </a:moveTo>
                <a:cubicBezTo>
                  <a:pt x="17" y="2"/>
                  <a:pt x="12" y="3"/>
                  <a:pt x="9" y="6"/>
                </a:cubicBezTo>
                <a:cubicBezTo>
                  <a:pt x="13" y="4"/>
                  <a:pt x="17" y="3"/>
                  <a:pt x="22" y="3"/>
                </a:cubicBezTo>
                <a:close/>
                <a:moveTo>
                  <a:pt x="114" y="235"/>
                </a:moveTo>
                <a:cubicBezTo>
                  <a:pt x="114" y="235"/>
                  <a:pt x="115" y="235"/>
                  <a:pt x="115" y="235"/>
                </a:cubicBezTo>
                <a:cubicBezTo>
                  <a:pt x="114" y="234"/>
                  <a:pt x="114" y="234"/>
                  <a:pt x="113" y="233"/>
                </a:cubicBezTo>
                <a:cubicBezTo>
                  <a:pt x="110" y="230"/>
                  <a:pt x="107" y="228"/>
                  <a:pt x="104" y="225"/>
                </a:cubicBezTo>
                <a:cubicBezTo>
                  <a:pt x="103" y="223"/>
                  <a:pt x="101" y="221"/>
                  <a:pt x="99" y="220"/>
                </a:cubicBezTo>
                <a:cubicBezTo>
                  <a:pt x="99" y="220"/>
                  <a:pt x="99" y="219"/>
                  <a:pt x="98" y="219"/>
                </a:cubicBezTo>
                <a:cubicBezTo>
                  <a:pt x="98" y="219"/>
                  <a:pt x="98" y="219"/>
                  <a:pt x="98" y="220"/>
                </a:cubicBezTo>
                <a:cubicBezTo>
                  <a:pt x="98" y="220"/>
                  <a:pt x="99" y="220"/>
                  <a:pt x="99" y="220"/>
                </a:cubicBezTo>
                <a:cubicBezTo>
                  <a:pt x="103" y="224"/>
                  <a:pt x="107" y="228"/>
                  <a:pt x="111" y="232"/>
                </a:cubicBezTo>
                <a:cubicBezTo>
                  <a:pt x="112" y="233"/>
                  <a:pt x="113" y="234"/>
                  <a:pt x="114" y="235"/>
                </a:cubicBezTo>
                <a:close/>
                <a:moveTo>
                  <a:pt x="32" y="124"/>
                </a:moveTo>
                <a:cubicBezTo>
                  <a:pt x="32" y="127"/>
                  <a:pt x="35" y="138"/>
                  <a:pt x="35" y="139"/>
                </a:cubicBezTo>
                <a:cubicBezTo>
                  <a:pt x="35" y="134"/>
                  <a:pt x="34" y="129"/>
                  <a:pt x="32" y="124"/>
                </a:cubicBezTo>
                <a:close/>
                <a:moveTo>
                  <a:pt x="71" y="196"/>
                </a:moveTo>
                <a:cubicBezTo>
                  <a:pt x="68" y="192"/>
                  <a:pt x="64" y="189"/>
                  <a:pt x="60" y="185"/>
                </a:cubicBezTo>
                <a:cubicBezTo>
                  <a:pt x="64" y="189"/>
                  <a:pt x="67" y="193"/>
                  <a:pt x="71" y="196"/>
                </a:cubicBezTo>
                <a:close/>
                <a:moveTo>
                  <a:pt x="62" y="183"/>
                </a:moveTo>
                <a:cubicBezTo>
                  <a:pt x="62" y="183"/>
                  <a:pt x="62" y="183"/>
                  <a:pt x="62" y="183"/>
                </a:cubicBezTo>
                <a:cubicBezTo>
                  <a:pt x="64" y="186"/>
                  <a:pt x="67" y="189"/>
                  <a:pt x="70" y="191"/>
                </a:cubicBezTo>
                <a:cubicBezTo>
                  <a:pt x="70" y="190"/>
                  <a:pt x="70" y="190"/>
                  <a:pt x="70" y="190"/>
                </a:cubicBezTo>
                <a:cubicBezTo>
                  <a:pt x="67" y="188"/>
                  <a:pt x="65" y="186"/>
                  <a:pt x="62" y="183"/>
                </a:cubicBezTo>
                <a:close/>
                <a:moveTo>
                  <a:pt x="12" y="13"/>
                </a:moveTo>
                <a:cubicBezTo>
                  <a:pt x="12" y="12"/>
                  <a:pt x="13" y="11"/>
                  <a:pt x="13" y="10"/>
                </a:cubicBezTo>
                <a:cubicBezTo>
                  <a:pt x="14" y="9"/>
                  <a:pt x="14" y="8"/>
                  <a:pt x="15" y="7"/>
                </a:cubicBezTo>
                <a:cubicBezTo>
                  <a:pt x="16" y="7"/>
                  <a:pt x="17" y="6"/>
                  <a:pt x="18" y="6"/>
                </a:cubicBezTo>
                <a:cubicBezTo>
                  <a:pt x="17" y="6"/>
                  <a:pt x="16" y="6"/>
                  <a:pt x="15" y="7"/>
                </a:cubicBezTo>
                <a:cubicBezTo>
                  <a:pt x="13" y="8"/>
                  <a:pt x="12" y="10"/>
                  <a:pt x="12" y="13"/>
                </a:cubicBezTo>
                <a:close/>
                <a:moveTo>
                  <a:pt x="91" y="81"/>
                </a:moveTo>
                <a:cubicBezTo>
                  <a:pt x="93" y="82"/>
                  <a:pt x="96" y="83"/>
                  <a:pt x="99" y="84"/>
                </a:cubicBezTo>
                <a:cubicBezTo>
                  <a:pt x="96" y="83"/>
                  <a:pt x="94" y="81"/>
                  <a:pt x="91" y="81"/>
                </a:cubicBezTo>
                <a:close/>
                <a:moveTo>
                  <a:pt x="238" y="195"/>
                </a:moveTo>
                <a:cubicBezTo>
                  <a:pt x="238" y="193"/>
                  <a:pt x="235" y="188"/>
                  <a:pt x="234" y="187"/>
                </a:cubicBezTo>
                <a:cubicBezTo>
                  <a:pt x="235" y="190"/>
                  <a:pt x="237" y="192"/>
                  <a:pt x="238" y="195"/>
                </a:cubicBezTo>
                <a:close/>
                <a:moveTo>
                  <a:pt x="79" y="72"/>
                </a:moveTo>
                <a:cubicBezTo>
                  <a:pt x="77" y="71"/>
                  <a:pt x="76" y="71"/>
                  <a:pt x="75" y="71"/>
                </a:cubicBezTo>
                <a:cubicBezTo>
                  <a:pt x="76" y="72"/>
                  <a:pt x="77" y="73"/>
                  <a:pt x="79" y="72"/>
                </a:cubicBezTo>
                <a:close/>
                <a:moveTo>
                  <a:pt x="145" y="97"/>
                </a:moveTo>
                <a:cubicBezTo>
                  <a:pt x="145" y="97"/>
                  <a:pt x="145" y="97"/>
                  <a:pt x="145" y="97"/>
                </a:cubicBezTo>
                <a:cubicBezTo>
                  <a:pt x="144" y="96"/>
                  <a:pt x="143" y="95"/>
                  <a:pt x="141" y="94"/>
                </a:cubicBezTo>
                <a:cubicBezTo>
                  <a:pt x="141" y="94"/>
                  <a:pt x="141" y="94"/>
                  <a:pt x="141" y="94"/>
                </a:cubicBezTo>
                <a:cubicBezTo>
                  <a:pt x="142" y="95"/>
                  <a:pt x="143" y="96"/>
                  <a:pt x="145" y="97"/>
                </a:cubicBezTo>
                <a:close/>
                <a:moveTo>
                  <a:pt x="29" y="113"/>
                </a:moveTo>
                <a:cubicBezTo>
                  <a:pt x="29" y="112"/>
                  <a:pt x="28" y="111"/>
                  <a:pt x="28" y="110"/>
                </a:cubicBezTo>
                <a:cubicBezTo>
                  <a:pt x="28" y="110"/>
                  <a:pt x="28" y="110"/>
                  <a:pt x="28" y="110"/>
                </a:cubicBezTo>
                <a:cubicBezTo>
                  <a:pt x="28" y="111"/>
                  <a:pt x="28" y="112"/>
                  <a:pt x="28" y="113"/>
                </a:cubicBezTo>
                <a:cubicBezTo>
                  <a:pt x="28" y="113"/>
                  <a:pt x="29" y="113"/>
                  <a:pt x="29" y="113"/>
                </a:cubicBezTo>
                <a:close/>
                <a:moveTo>
                  <a:pt x="29" y="106"/>
                </a:moveTo>
                <a:cubicBezTo>
                  <a:pt x="29" y="106"/>
                  <a:pt x="30" y="105"/>
                  <a:pt x="31" y="105"/>
                </a:cubicBezTo>
                <a:cubicBezTo>
                  <a:pt x="30" y="105"/>
                  <a:pt x="30" y="105"/>
                  <a:pt x="30" y="105"/>
                </a:cubicBezTo>
                <a:cubicBezTo>
                  <a:pt x="30" y="105"/>
                  <a:pt x="29" y="105"/>
                  <a:pt x="29" y="106"/>
                </a:cubicBezTo>
                <a:cubicBezTo>
                  <a:pt x="29" y="106"/>
                  <a:pt x="29" y="106"/>
                  <a:pt x="29" y="106"/>
                </a:cubicBezTo>
                <a:close/>
                <a:moveTo>
                  <a:pt x="74" y="201"/>
                </a:moveTo>
                <a:cubicBezTo>
                  <a:pt x="74" y="201"/>
                  <a:pt x="74" y="201"/>
                  <a:pt x="74" y="201"/>
                </a:cubicBezTo>
                <a:cubicBezTo>
                  <a:pt x="74" y="202"/>
                  <a:pt x="75" y="203"/>
                  <a:pt x="76" y="204"/>
                </a:cubicBezTo>
                <a:cubicBezTo>
                  <a:pt x="76" y="203"/>
                  <a:pt x="76" y="203"/>
                  <a:pt x="76" y="203"/>
                </a:cubicBezTo>
                <a:cubicBezTo>
                  <a:pt x="75" y="203"/>
                  <a:pt x="74" y="202"/>
                  <a:pt x="74" y="201"/>
                </a:cubicBezTo>
                <a:close/>
                <a:moveTo>
                  <a:pt x="58" y="105"/>
                </a:moveTo>
                <a:cubicBezTo>
                  <a:pt x="59" y="105"/>
                  <a:pt x="59" y="105"/>
                  <a:pt x="59" y="104"/>
                </a:cubicBezTo>
                <a:cubicBezTo>
                  <a:pt x="59" y="104"/>
                  <a:pt x="58" y="105"/>
                  <a:pt x="58" y="105"/>
                </a:cubicBezTo>
                <a:close/>
                <a:moveTo>
                  <a:pt x="93" y="215"/>
                </a:moveTo>
                <a:cubicBezTo>
                  <a:pt x="93" y="215"/>
                  <a:pt x="93" y="215"/>
                  <a:pt x="93" y="215"/>
                </a:cubicBezTo>
                <a:cubicBezTo>
                  <a:pt x="94" y="215"/>
                  <a:pt x="94" y="216"/>
                  <a:pt x="95" y="217"/>
                </a:cubicBezTo>
                <a:cubicBezTo>
                  <a:pt x="95" y="217"/>
                  <a:pt x="95" y="216"/>
                  <a:pt x="95" y="216"/>
                </a:cubicBezTo>
                <a:cubicBezTo>
                  <a:pt x="95" y="216"/>
                  <a:pt x="94" y="215"/>
                  <a:pt x="93" y="215"/>
                </a:cubicBezTo>
                <a:close/>
                <a:moveTo>
                  <a:pt x="32" y="110"/>
                </a:moveTo>
                <a:cubicBezTo>
                  <a:pt x="32" y="110"/>
                  <a:pt x="32" y="110"/>
                  <a:pt x="32" y="110"/>
                </a:cubicBezTo>
                <a:cubicBezTo>
                  <a:pt x="32" y="110"/>
                  <a:pt x="32" y="110"/>
                  <a:pt x="32" y="109"/>
                </a:cubicBezTo>
                <a:cubicBezTo>
                  <a:pt x="33" y="109"/>
                  <a:pt x="33" y="109"/>
                  <a:pt x="33" y="109"/>
                </a:cubicBezTo>
                <a:cubicBezTo>
                  <a:pt x="32" y="109"/>
                  <a:pt x="32" y="109"/>
                  <a:pt x="32" y="110"/>
                </a:cubicBezTo>
                <a:close/>
                <a:moveTo>
                  <a:pt x="92" y="214"/>
                </a:moveTo>
                <a:cubicBezTo>
                  <a:pt x="92" y="214"/>
                  <a:pt x="92" y="214"/>
                  <a:pt x="93" y="214"/>
                </a:cubicBezTo>
                <a:cubicBezTo>
                  <a:pt x="92" y="213"/>
                  <a:pt x="91" y="213"/>
                  <a:pt x="91" y="213"/>
                </a:cubicBezTo>
                <a:cubicBezTo>
                  <a:pt x="91" y="213"/>
                  <a:pt x="92" y="214"/>
                  <a:pt x="92" y="214"/>
                </a:cubicBezTo>
                <a:close/>
                <a:moveTo>
                  <a:pt x="8" y="9"/>
                </a:moveTo>
                <a:cubicBezTo>
                  <a:pt x="8" y="9"/>
                  <a:pt x="8" y="9"/>
                  <a:pt x="7" y="9"/>
                </a:cubicBezTo>
                <a:cubicBezTo>
                  <a:pt x="8" y="10"/>
                  <a:pt x="8" y="10"/>
                  <a:pt x="8" y="9"/>
                </a:cubicBezTo>
                <a:close/>
                <a:moveTo>
                  <a:pt x="55" y="113"/>
                </a:moveTo>
                <a:cubicBezTo>
                  <a:pt x="55" y="113"/>
                  <a:pt x="55" y="113"/>
                  <a:pt x="55" y="113"/>
                </a:cubicBezTo>
                <a:cubicBezTo>
                  <a:pt x="56" y="113"/>
                  <a:pt x="56" y="113"/>
                  <a:pt x="56" y="114"/>
                </a:cubicBezTo>
                <a:cubicBezTo>
                  <a:pt x="56" y="114"/>
                  <a:pt x="56" y="114"/>
                  <a:pt x="56" y="114"/>
                </a:cubicBezTo>
                <a:cubicBezTo>
                  <a:pt x="56" y="113"/>
                  <a:pt x="56" y="113"/>
                  <a:pt x="55" y="113"/>
                </a:cubicBezTo>
                <a:close/>
                <a:moveTo>
                  <a:pt x="40" y="91"/>
                </a:moveTo>
                <a:cubicBezTo>
                  <a:pt x="39" y="90"/>
                  <a:pt x="39" y="90"/>
                  <a:pt x="39" y="90"/>
                </a:cubicBezTo>
                <a:cubicBezTo>
                  <a:pt x="39" y="91"/>
                  <a:pt x="39" y="91"/>
                  <a:pt x="40" y="91"/>
                </a:cubicBezTo>
                <a:close/>
                <a:moveTo>
                  <a:pt x="97" y="218"/>
                </a:moveTo>
                <a:cubicBezTo>
                  <a:pt x="97" y="218"/>
                  <a:pt x="97" y="218"/>
                  <a:pt x="97" y="218"/>
                </a:cubicBezTo>
                <a:cubicBezTo>
                  <a:pt x="97" y="218"/>
                  <a:pt x="97" y="219"/>
                  <a:pt x="98" y="219"/>
                </a:cubicBezTo>
                <a:cubicBezTo>
                  <a:pt x="98" y="219"/>
                  <a:pt x="98" y="219"/>
                  <a:pt x="98" y="219"/>
                </a:cubicBezTo>
                <a:cubicBezTo>
                  <a:pt x="98" y="219"/>
                  <a:pt x="97" y="218"/>
                  <a:pt x="97" y="218"/>
                </a:cubicBezTo>
                <a:close/>
                <a:moveTo>
                  <a:pt x="128" y="87"/>
                </a:moveTo>
                <a:cubicBezTo>
                  <a:pt x="128" y="87"/>
                  <a:pt x="128" y="87"/>
                  <a:pt x="128" y="87"/>
                </a:cubicBezTo>
                <a:cubicBezTo>
                  <a:pt x="128" y="87"/>
                  <a:pt x="128" y="87"/>
                  <a:pt x="129" y="87"/>
                </a:cubicBezTo>
                <a:cubicBezTo>
                  <a:pt x="129" y="87"/>
                  <a:pt x="129" y="87"/>
                  <a:pt x="129" y="87"/>
                </a:cubicBezTo>
                <a:cubicBezTo>
                  <a:pt x="129" y="87"/>
                  <a:pt x="129" y="87"/>
                  <a:pt x="129" y="87"/>
                </a:cubicBezTo>
                <a:cubicBezTo>
                  <a:pt x="129" y="87"/>
                  <a:pt x="128" y="87"/>
                  <a:pt x="128" y="87"/>
                </a:cubicBezTo>
                <a:close/>
                <a:moveTo>
                  <a:pt x="62" y="72"/>
                </a:moveTo>
                <a:cubicBezTo>
                  <a:pt x="62" y="72"/>
                  <a:pt x="62" y="72"/>
                  <a:pt x="62" y="72"/>
                </a:cubicBezTo>
                <a:cubicBezTo>
                  <a:pt x="62" y="72"/>
                  <a:pt x="62" y="72"/>
                  <a:pt x="62" y="72"/>
                </a:cubicBezTo>
                <a:cubicBezTo>
                  <a:pt x="62" y="72"/>
                  <a:pt x="62" y="72"/>
                  <a:pt x="62" y="72"/>
                </a:cubicBezTo>
                <a:cubicBezTo>
                  <a:pt x="62" y="72"/>
                  <a:pt x="62" y="72"/>
                  <a:pt x="62" y="72"/>
                </a:cubicBezTo>
                <a:close/>
                <a:moveTo>
                  <a:pt x="132" y="93"/>
                </a:moveTo>
                <a:cubicBezTo>
                  <a:pt x="132" y="93"/>
                  <a:pt x="132" y="93"/>
                  <a:pt x="132" y="93"/>
                </a:cubicBezTo>
                <a:cubicBezTo>
                  <a:pt x="132" y="93"/>
                  <a:pt x="132" y="93"/>
                  <a:pt x="132" y="93"/>
                </a:cubicBezTo>
                <a:cubicBezTo>
                  <a:pt x="132" y="93"/>
                  <a:pt x="132" y="93"/>
                  <a:pt x="132" y="93"/>
                </a:cubicBezTo>
                <a:cubicBezTo>
                  <a:pt x="132" y="93"/>
                  <a:pt x="132" y="93"/>
                  <a:pt x="132" y="93"/>
                </a:cubicBezTo>
                <a:close/>
              </a:path>
            </a:pathLst>
          </a:custGeom>
          <a:solidFill>
            <a:srgbClr val="C00000"/>
          </a:solidFill>
          <a:ln>
            <a:noFill/>
          </a:ln>
        </p:spPr>
        <p:txBody>
          <a:bodyPr/>
          <a:lstStyle/>
          <a:p>
            <a:pPr fontAlgn="auto">
              <a:spcBef>
                <a:spcPts val="0"/>
              </a:spcBef>
              <a:spcAft>
                <a:spcPts val="0"/>
              </a:spcAft>
              <a:defRPr/>
            </a:pPr>
            <a:endParaRPr lang="zh-CN" altLang="en-US">
              <a:latin typeface="+mn-lt"/>
              <a:ea typeface="+mn-ea"/>
            </a:endParaRPr>
          </a:p>
        </p:txBody>
      </p:sp>
      <p:pic>
        <p:nvPicPr>
          <p:cNvPr id="2" name="图片 -2147482378"/>
          <p:cNvPicPr>
            <a:picLocks noChangeAspect="1"/>
          </p:cNvPicPr>
          <p:nvPr/>
        </p:nvPicPr>
        <p:blipFill>
          <a:blip r:embed="rId1"/>
          <a:stretch>
            <a:fillRect/>
          </a:stretch>
        </p:blipFill>
        <p:spPr>
          <a:xfrm>
            <a:off x="0" y="1026795"/>
            <a:ext cx="12192635" cy="5831205"/>
          </a:xfrm>
          <a:prstGeom prst="rect">
            <a:avLst/>
          </a:prstGeom>
          <a:noFill/>
          <a:ln w="9525">
            <a:noFill/>
          </a:ln>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管理员功能</a:t>
            </a:r>
            <a:r>
              <a:rPr kumimoji="0" lang="zh-CN" sz="4800" b="0" i="0" u="none" strike="noStrike" cap="none" normalizeH="0" baseline="0" dirty="0">
                <a:ln>
                  <a:noFill/>
                </a:ln>
                <a:effectLst/>
                <a:latin typeface="Arial" panose="020B0604020202020204" pitchFamily="34" charset="0"/>
                <a:ea typeface="黑体" panose="02010609060101010101" pitchFamily="49" charset="-122"/>
              </a:rPr>
              <a:t>界面图</a:t>
            </a:r>
            <a:endParaRPr kumimoji="0" lang="zh-CN" sz="4800" b="0" i="0" u="none" strike="noStrike" cap="none" normalizeH="0" baseline="0" dirty="0">
              <a:ln>
                <a:noFill/>
              </a:ln>
              <a:effectLst/>
              <a:latin typeface="Arial" panose="020B0604020202020204" pitchFamily="34" charset="0"/>
              <a:ea typeface="黑体" panose="02010609060101010101" pitchFamily="49" charset="-122"/>
            </a:endParaRPr>
          </a:p>
        </p:txBody>
      </p:sp>
      <p:sp>
        <p:nvSpPr>
          <p:cNvPr id="84" name="Freeform 5"/>
          <p:cNvSpPr>
            <a:spLocks noEditPoints="1"/>
          </p:cNvSpPr>
          <p:nvPr/>
        </p:nvSpPr>
        <p:spPr bwMode="auto">
          <a:xfrm>
            <a:off x="5894388" y="4837113"/>
            <a:ext cx="404812" cy="463550"/>
          </a:xfrm>
          <a:custGeom>
            <a:avLst/>
            <a:gdLst>
              <a:gd name="T0" fmla="*/ 24 w 241"/>
              <a:gd name="T1" fmla="*/ 114 h 277"/>
              <a:gd name="T2" fmla="*/ 40 w 241"/>
              <a:gd name="T3" fmla="*/ 96 h 277"/>
              <a:gd name="T4" fmla="*/ 35 w 241"/>
              <a:gd name="T5" fmla="*/ 7 h 277"/>
              <a:gd name="T6" fmla="*/ 71 w 241"/>
              <a:gd name="T7" fmla="*/ 70 h 277"/>
              <a:gd name="T8" fmla="*/ 133 w 241"/>
              <a:gd name="T9" fmla="*/ 86 h 277"/>
              <a:gd name="T10" fmla="*/ 206 w 241"/>
              <a:gd name="T11" fmla="*/ 153 h 277"/>
              <a:gd name="T12" fmla="*/ 231 w 241"/>
              <a:gd name="T13" fmla="*/ 223 h 277"/>
              <a:gd name="T14" fmla="*/ 178 w 241"/>
              <a:gd name="T15" fmla="*/ 276 h 277"/>
              <a:gd name="T16" fmla="*/ 111 w 241"/>
              <a:gd name="T17" fmla="*/ 235 h 277"/>
              <a:gd name="T18" fmla="*/ 39 w 241"/>
              <a:gd name="T19" fmla="*/ 170 h 277"/>
              <a:gd name="T20" fmla="*/ 79 w 241"/>
              <a:gd name="T21" fmla="*/ 206 h 277"/>
              <a:gd name="T22" fmla="*/ 22 w 241"/>
              <a:gd name="T23" fmla="*/ 71 h 277"/>
              <a:gd name="T24" fmla="*/ 31 w 241"/>
              <a:gd name="T25" fmla="*/ 82 h 277"/>
              <a:gd name="T26" fmla="*/ 34 w 241"/>
              <a:gd name="T27" fmla="*/ 74 h 277"/>
              <a:gd name="T28" fmla="*/ 21 w 241"/>
              <a:gd name="T29" fmla="*/ 8 h 277"/>
              <a:gd name="T30" fmla="*/ 31 w 241"/>
              <a:gd name="T31" fmla="*/ 72 h 277"/>
              <a:gd name="T32" fmla="*/ 122 w 241"/>
              <a:gd name="T33" fmla="*/ 92 h 277"/>
              <a:gd name="T34" fmla="*/ 73 w 241"/>
              <a:gd name="T35" fmla="*/ 78 h 277"/>
              <a:gd name="T36" fmla="*/ 66 w 241"/>
              <a:gd name="T37" fmla="*/ 97 h 277"/>
              <a:gd name="T38" fmla="*/ 57 w 241"/>
              <a:gd name="T39" fmla="*/ 118 h 277"/>
              <a:gd name="T40" fmla="*/ 47 w 241"/>
              <a:gd name="T41" fmla="*/ 99 h 277"/>
              <a:gd name="T42" fmla="*/ 42 w 241"/>
              <a:gd name="T43" fmla="*/ 155 h 277"/>
              <a:gd name="T44" fmla="*/ 106 w 241"/>
              <a:gd name="T45" fmla="*/ 221 h 277"/>
              <a:gd name="T46" fmla="*/ 184 w 241"/>
              <a:gd name="T47" fmla="*/ 265 h 277"/>
              <a:gd name="T48" fmla="*/ 235 w 241"/>
              <a:gd name="T49" fmla="*/ 206 h 277"/>
              <a:gd name="T50" fmla="*/ 162 w 241"/>
              <a:gd name="T51" fmla="*/ 119 h 277"/>
              <a:gd name="T52" fmla="*/ 58 w 241"/>
              <a:gd name="T53" fmla="*/ 80 h 277"/>
              <a:gd name="T54" fmla="*/ 21 w 241"/>
              <a:gd name="T55" fmla="*/ 11 h 277"/>
              <a:gd name="T56" fmla="*/ 47 w 241"/>
              <a:gd name="T57" fmla="*/ 87 h 277"/>
              <a:gd name="T58" fmla="*/ 146 w 241"/>
              <a:gd name="T59" fmla="*/ 256 h 277"/>
              <a:gd name="T60" fmla="*/ 155 w 241"/>
              <a:gd name="T61" fmla="*/ 264 h 277"/>
              <a:gd name="T62" fmla="*/ 58 w 241"/>
              <a:gd name="T63" fmla="*/ 111 h 277"/>
              <a:gd name="T64" fmla="*/ 66 w 241"/>
              <a:gd name="T65" fmla="*/ 103 h 277"/>
              <a:gd name="T66" fmla="*/ 59 w 241"/>
              <a:gd name="T67" fmla="*/ 109 h 277"/>
              <a:gd name="T68" fmla="*/ 56 w 241"/>
              <a:gd name="T69" fmla="*/ 61 h 277"/>
              <a:gd name="T70" fmla="*/ 45 w 241"/>
              <a:gd name="T71" fmla="*/ 27 h 277"/>
              <a:gd name="T72" fmla="*/ 55 w 241"/>
              <a:gd name="T73" fmla="*/ 43 h 277"/>
              <a:gd name="T74" fmla="*/ 132 w 241"/>
              <a:gd name="T75" fmla="*/ 252 h 277"/>
              <a:gd name="T76" fmla="*/ 141 w 241"/>
              <a:gd name="T77" fmla="*/ 259 h 277"/>
              <a:gd name="T78" fmla="*/ 5 w 241"/>
              <a:gd name="T79" fmla="*/ 29 h 277"/>
              <a:gd name="T80" fmla="*/ 11 w 241"/>
              <a:gd name="T81" fmla="*/ 48 h 277"/>
              <a:gd name="T82" fmla="*/ 161 w 241"/>
              <a:gd name="T83" fmla="*/ 115 h 277"/>
              <a:gd name="T84" fmla="*/ 22 w 241"/>
              <a:gd name="T85" fmla="*/ 3 h 277"/>
              <a:gd name="T86" fmla="*/ 99 w 241"/>
              <a:gd name="T87" fmla="*/ 220 h 277"/>
              <a:gd name="T88" fmla="*/ 71 w 241"/>
              <a:gd name="T89" fmla="*/ 196 h 277"/>
              <a:gd name="T90" fmla="*/ 15 w 241"/>
              <a:gd name="T91" fmla="*/ 7 h 277"/>
              <a:gd name="T92" fmla="*/ 234 w 241"/>
              <a:gd name="T93" fmla="*/ 187 h 277"/>
              <a:gd name="T94" fmla="*/ 141 w 241"/>
              <a:gd name="T95" fmla="*/ 94 h 277"/>
              <a:gd name="T96" fmla="*/ 31 w 241"/>
              <a:gd name="T97" fmla="*/ 105 h 277"/>
              <a:gd name="T98" fmla="*/ 74 w 241"/>
              <a:gd name="T99" fmla="*/ 201 h 277"/>
              <a:gd name="T100" fmla="*/ 93 w 241"/>
              <a:gd name="T101" fmla="*/ 215 h 277"/>
              <a:gd name="T102" fmla="*/ 91 w 241"/>
              <a:gd name="T103" fmla="*/ 213 h 277"/>
              <a:gd name="T104" fmla="*/ 56 w 241"/>
              <a:gd name="T105" fmla="*/ 114 h 277"/>
              <a:gd name="T106" fmla="*/ 98 w 241"/>
              <a:gd name="T107" fmla="*/ 219 h 277"/>
              <a:gd name="T108" fmla="*/ 62 w 241"/>
              <a:gd name="T109" fmla="*/ 72 h 277"/>
              <a:gd name="T110" fmla="*/ 132 w 241"/>
              <a:gd name="T111" fmla="*/ 9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1" h="277">
                <a:moveTo>
                  <a:pt x="39" y="170"/>
                </a:moveTo>
                <a:cubicBezTo>
                  <a:pt x="39" y="170"/>
                  <a:pt x="39" y="170"/>
                  <a:pt x="38" y="170"/>
                </a:cubicBezTo>
                <a:cubicBezTo>
                  <a:pt x="37" y="170"/>
                  <a:pt x="37" y="169"/>
                  <a:pt x="37" y="168"/>
                </a:cubicBezTo>
                <a:cubicBezTo>
                  <a:pt x="37" y="167"/>
                  <a:pt x="37" y="166"/>
                  <a:pt x="37" y="165"/>
                </a:cubicBezTo>
                <a:cubicBezTo>
                  <a:pt x="36" y="162"/>
                  <a:pt x="35" y="159"/>
                  <a:pt x="35" y="157"/>
                </a:cubicBezTo>
                <a:cubicBezTo>
                  <a:pt x="33" y="152"/>
                  <a:pt x="32" y="147"/>
                  <a:pt x="31" y="142"/>
                </a:cubicBezTo>
                <a:cubicBezTo>
                  <a:pt x="29" y="135"/>
                  <a:pt x="27" y="129"/>
                  <a:pt x="26" y="123"/>
                </a:cubicBezTo>
                <a:cubicBezTo>
                  <a:pt x="25" y="120"/>
                  <a:pt x="25" y="117"/>
                  <a:pt x="24" y="114"/>
                </a:cubicBezTo>
                <a:cubicBezTo>
                  <a:pt x="24" y="113"/>
                  <a:pt x="24" y="112"/>
                  <a:pt x="25" y="110"/>
                </a:cubicBezTo>
                <a:cubicBezTo>
                  <a:pt x="25" y="109"/>
                  <a:pt x="25" y="109"/>
                  <a:pt x="24" y="108"/>
                </a:cubicBezTo>
                <a:cubicBezTo>
                  <a:pt x="24" y="107"/>
                  <a:pt x="24" y="107"/>
                  <a:pt x="24" y="106"/>
                </a:cubicBezTo>
                <a:cubicBezTo>
                  <a:pt x="24" y="106"/>
                  <a:pt x="25" y="105"/>
                  <a:pt x="25" y="105"/>
                </a:cubicBezTo>
                <a:cubicBezTo>
                  <a:pt x="26" y="105"/>
                  <a:pt x="27" y="104"/>
                  <a:pt x="28" y="104"/>
                </a:cubicBezTo>
                <a:cubicBezTo>
                  <a:pt x="28" y="103"/>
                  <a:pt x="29" y="103"/>
                  <a:pt x="30" y="103"/>
                </a:cubicBezTo>
                <a:cubicBezTo>
                  <a:pt x="33" y="101"/>
                  <a:pt x="36" y="98"/>
                  <a:pt x="40" y="96"/>
                </a:cubicBezTo>
                <a:cubicBezTo>
                  <a:pt x="40" y="96"/>
                  <a:pt x="40" y="96"/>
                  <a:pt x="40" y="96"/>
                </a:cubicBezTo>
                <a:cubicBezTo>
                  <a:pt x="39" y="94"/>
                  <a:pt x="39" y="93"/>
                  <a:pt x="37" y="92"/>
                </a:cubicBezTo>
                <a:cubicBezTo>
                  <a:pt x="31" y="86"/>
                  <a:pt x="25" y="80"/>
                  <a:pt x="20" y="73"/>
                </a:cubicBezTo>
                <a:cubicBezTo>
                  <a:pt x="14" y="66"/>
                  <a:pt x="10" y="57"/>
                  <a:pt x="7" y="49"/>
                </a:cubicBezTo>
                <a:cubicBezTo>
                  <a:pt x="5" y="44"/>
                  <a:pt x="3" y="39"/>
                  <a:pt x="2" y="34"/>
                </a:cubicBezTo>
                <a:cubicBezTo>
                  <a:pt x="0" y="26"/>
                  <a:pt x="0" y="19"/>
                  <a:pt x="2" y="12"/>
                </a:cubicBezTo>
                <a:cubicBezTo>
                  <a:pt x="4" y="8"/>
                  <a:pt x="7" y="4"/>
                  <a:pt x="11" y="2"/>
                </a:cubicBezTo>
                <a:cubicBezTo>
                  <a:pt x="14" y="0"/>
                  <a:pt x="18" y="0"/>
                  <a:pt x="21" y="1"/>
                </a:cubicBezTo>
                <a:cubicBezTo>
                  <a:pt x="26" y="2"/>
                  <a:pt x="31" y="4"/>
                  <a:pt x="35" y="7"/>
                </a:cubicBezTo>
                <a:cubicBezTo>
                  <a:pt x="43" y="12"/>
                  <a:pt x="49" y="19"/>
                  <a:pt x="54" y="27"/>
                </a:cubicBezTo>
                <a:cubicBezTo>
                  <a:pt x="56" y="31"/>
                  <a:pt x="58" y="35"/>
                  <a:pt x="59" y="40"/>
                </a:cubicBezTo>
                <a:cubicBezTo>
                  <a:pt x="62" y="48"/>
                  <a:pt x="64" y="57"/>
                  <a:pt x="65" y="65"/>
                </a:cubicBezTo>
                <a:cubicBezTo>
                  <a:pt x="66" y="68"/>
                  <a:pt x="66" y="71"/>
                  <a:pt x="66" y="74"/>
                </a:cubicBezTo>
                <a:cubicBezTo>
                  <a:pt x="66" y="74"/>
                  <a:pt x="66" y="74"/>
                  <a:pt x="66" y="75"/>
                </a:cubicBezTo>
                <a:cubicBezTo>
                  <a:pt x="67" y="75"/>
                  <a:pt x="67" y="74"/>
                  <a:pt x="67" y="74"/>
                </a:cubicBezTo>
                <a:cubicBezTo>
                  <a:pt x="66" y="72"/>
                  <a:pt x="66" y="72"/>
                  <a:pt x="68" y="71"/>
                </a:cubicBezTo>
                <a:cubicBezTo>
                  <a:pt x="69" y="70"/>
                  <a:pt x="70" y="70"/>
                  <a:pt x="71" y="70"/>
                </a:cubicBezTo>
                <a:cubicBezTo>
                  <a:pt x="73" y="69"/>
                  <a:pt x="75" y="68"/>
                  <a:pt x="77" y="69"/>
                </a:cubicBezTo>
                <a:cubicBezTo>
                  <a:pt x="79" y="70"/>
                  <a:pt x="81" y="71"/>
                  <a:pt x="83" y="72"/>
                </a:cubicBezTo>
                <a:cubicBezTo>
                  <a:pt x="84" y="72"/>
                  <a:pt x="85" y="72"/>
                  <a:pt x="86" y="73"/>
                </a:cubicBezTo>
                <a:cubicBezTo>
                  <a:pt x="89" y="74"/>
                  <a:pt x="93" y="75"/>
                  <a:pt x="97" y="76"/>
                </a:cubicBezTo>
                <a:cubicBezTo>
                  <a:pt x="103" y="78"/>
                  <a:pt x="109" y="80"/>
                  <a:pt x="116" y="82"/>
                </a:cubicBezTo>
                <a:cubicBezTo>
                  <a:pt x="119" y="83"/>
                  <a:pt x="122" y="83"/>
                  <a:pt x="125" y="84"/>
                </a:cubicBezTo>
                <a:cubicBezTo>
                  <a:pt x="125" y="84"/>
                  <a:pt x="125" y="84"/>
                  <a:pt x="125" y="84"/>
                </a:cubicBezTo>
                <a:cubicBezTo>
                  <a:pt x="128" y="85"/>
                  <a:pt x="130" y="85"/>
                  <a:pt x="133" y="86"/>
                </a:cubicBezTo>
                <a:cubicBezTo>
                  <a:pt x="135" y="86"/>
                  <a:pt x="138" y="87"/>
                  <a:pt x="140" y="89"/>
                </a:cubicBezTo>
                <a:cubicBezTo>
                  <a:pt x="143" y="91"/>
                  <a:pt x="145" y="93"/>
                  <a:pt x="148" y="95"/>
                </a:cubicBezTo>
                <a:cubicBezTo>
                  <a:pt x="152" y="98"/>
                  <a:pt x="155" y="102"/>
                  <a:pt x="158" y="106"/>
                </a:cubicBezTo>
                <a:cubicBezTo>
                  <a:pt x="161" y="108"/>
                  <a:pt x="164" y="111"/>
                  <a:pt x="166" y="114"/>
                </a:cubicBezTo>
                <a:cubicBezTo>
                  <a:pt x="169" y="116"/>
                  <a:pt x="172" y="118"/>
                  <a:pt x="174" y="121"/>
                </a:cubicBezTo>
                <a:cubicBezTo>
                  <a:pt x="180" y="127"/>
                  <a:pt x="185" y="133"/>
                  <a:pt x="191" y="138"/>
                </a:cubicBezTo>
                <a:cubicBezTo>
                  <a:pt x="192" y="140"/>
                  <a:pt x="194" y="141"/>
                  <a:pt x="195" y="142"/>
                </a:cubicBezTo>
                <a:cubicBezTo>
                  <a:pt x="199" y="146"/>
                  <a:pt x="202" y="149"/>
                  <a:pt x="206" y="153"/>
                </a:cubicBezTo>
                <a:cubicBezTo>
                  <a:pt x="209" y="156"/>
                  <a:pt x="212" y="159"/>
                  <a:pt x="216" y="162"/>
                </a:cubicBezTo>
                <a:cubicBezTo>
                  <a:pt x="219" y="165"/>
                  <a:pt x="222" y="168"/>
                  <a:pt x="225" y="171"/>
                </a:cubicBezTo>
                <a:cubicBezTo>
                  <a:pt x="229" y="175"/>
                  <a:pt x="233" y="179"/>
                  <a:pt x="236" y="184"/>
                </a:cubicBezTo>
                <a:cubicBezTo>
                  <a:pt x="238" y="187"/>
                  <a:pt x="240" y="190"/>
                  <a:pt x="241" y="194"/>
                </a:cubicBezTo>
                <a:cubicBezTo>
                  <a:pt x="241" y="195"/>
                  <a:pt x="241" y="196"/>
                  <a:pt x="241" y="197"/>
                </a:cubicBezTo>
                <a:cubicBezTo>
                  <a:pt x="241" y="200"/>
                  <a:pt x="241" y="203"/>
                  <a:pt x="240" y="207"/>
                </a:cubicBezTo>
                <a:cubicBezTo>
                  <a:pt x="240" y="210"/>
                  <a:pt x="239" y="213"/>
                  <a:pt x="237" y="216"/>
                </a:cubicBezTo>
                <a:cubicBezTo>
                  <a:pt x="235" y="218"/>
                  <a:pt x="233" y="220"/>
                  <a:pt x="231" y="223"/>
                </a:cubicBezTo>
                <a:cubicBezTo>
                  <a:pt x="227" y="227"/>
                  <a:pt x="224" y="232"/>
                  <a:pt x="220" y="236"/>
                </a:cubicBezTo>
                <a:cubicBezTo>
                  <a:pt x="219" y="238"/>
                  <a:pt x="217" y="239"/>
                  <a:pt x="216" y="241"/>
                </a:cubicBezTo>
                <a:cubicBezTo>
                  <a:pt x="214" y="243"/>
                  <a:pt x="213" y="245"/>
                  <a:pt x="211" y="247"/>
                </a:cubicBezTo>
                <a:cubicBezTo>
                  <a:pt x="208" y="252"/>
                  <a:pt x="204" y="257"/>
                  <a:pt x="199" y="261"/>
                </a:cubicBezTo>
                <a:cubicBezTo>
                  <a:pt x="198" y="262"/>
                  <a:pt x="197" y="263"/>
                  <a:pt x="196" y="264"/>
                </a:cubicBezTo>
                <a:cubicBezTo>
                  <a:pt x="193" y="267"/>
                  <a:pt x="190" y="269"/>
                  <a:pt x="188" y="271"/>
                </a:cubicBezTo>
                <a:cubicBezTo>
                  <a:pt x="186" y="272"/>
                  <a:pt x="184" y="273"/>
                  <a:pt x="182" y="274"/>
                </a:cubicBezTo>
                <a:cubicBezTo>
                  <a:pt x="181" y="275"/>
                  <a:pt x="179" y="275"/>
                  <a:pt x="178" y="276"/>
                </a:cubicBezTo>
                <a:cubicBezTo>
                  <a:pt x="177" y="276"/>
                  <a:pt x="175" y="276"/>
                  <a:pt x="174" y="276"/>
                </a:cubicBezTo>
                <a:cubicBezTo>
                  <a:pt x="170" y="277"/>
                  <a:pt x="166" y="276"/>
                  <a:pt x="162" y="276"/>
                </a:cubicBezTo>
                <a:cubicBezTo>
                  <a:pt x="161" y="275"/>
                  <a:pt x="160" y="275"/>
                  <a:pt x="158" y="275"/>
                </a:cubicBezTo>
                <a:cubicBezTo>
                  <a:pt x="155" y="274"/>
                  <a:pt x="153" y="272"/>
                  <a:pt x="150" y="270"/>
                </a:cubicBezTo>
                <a:cubicBezTo>
                  <a:pt x="147" y="268"/>
                  <a:pt x="144" y="265"/>
                  <a:pt x="141" y="262"/>
                </a:cubicBezTo>
                <a:cubicBezTo>
                  <a:pt x="140" y="262"/>
                  <a:pt x="139" y="261"/>
                  <a:pt x="138" y="260"/>
                </a:cubicBezTo>
                <a:cubicBezTo>
                  <a:pt x="133" y="255"/>
                  <a:pt x="127" y="250"/>
                  <a:pt x="122" y="245"/>
                </a:cubicBezTo>
                <a:cubicBezTo>
                  <a:pt x="118" y="242"/>
                  <a:pt x="115" y="239"/>
                  <a:pt x="111" y="235"/>
                </a:cubicBezTo>
                <a:cubicBezTo>
                  <a:pt x="111" y="235"/>
                  <a:pt x="110" y="234"/>
                  <a:pt x="110" y="234"/>
                </a:cubicBezTo>
                <a:cubicBezTo>
                  <a:pt x="103" y="228"/>
                  <a:pt x="95" y="223"/>
                  <a:pt x="88" y="217"/>
                </a:cubicBezTo>
                <a:cubicBezTo>
                  <a:pt x="79" y="210"/>
                  <a:pt x="70" y="201"/>
                  <a:pt x="62" y="193"/>
                </a:cubicBezTo>
                <a:cubicBezTo>
                  <a:pt x="59" y="189"/>
                  <a:pt x="55" y="185"/>
                  <a:pt x="51" y="181"/>
                </a:cubicBezTo>
                <a:cubicBezTo>
                  <a:pt x="49" y="178"/>
                  <a:pt x="46" y="176"/>
                  <a:pt x="43" y="173"/>
                </a:cubicBezTo>
                <a:cubicBezTo>
                  <a:pt x="42" y="173"/>
                  <a:pt x="41" y="172"/>
                  <a:pt x="40" y="172"/>
                </a:cubicBezTo>
                <a:cubicBezTo>
                  <a:pt x="40" y="172"/>
                  <a:pt x="39" y="171"/>
                  <a:pt x="39" y="171"/>
                </a:cubicBezTo>
                <a:cubicBezTo>
                  <a:pt x="39" y="171"/>
                  <a:pt x="39" y="171"/>
                  <a:pt x="39" y="170"/>
                </a:cubicBezTo>
                <a:close/>
                <a:moveTo>
                  <a:pt x="78" y="206"/>
                </a:moveTo>
                <a:cubicBezTo>
                  <a:pt x="79" y="206"/>
                  <a:pt x="80" y="207"/>
                  <a:pt x="81" y="208"/>
                </a:cubicBezTo>
                <a:cubicBezTo>
                  <a:pt x="81" y="208"/>
                  <a:pt x="81" y="208"/>
                  <a:pt x="81" y="208"/>
                </a:cubicBezTo>
                <a:cubicBezTo>
                  <a:pt x="83" y="210"/>
                  <a:pt x="86" y="212"/>
                  <a:pt x="88" y="215"/>
                </a:cubicBezTo>
                <a:cubicBezTo>
                  <a:pt x="88" y="215"/>
                  <a:pt x="89" y="215"/>
                  <a:pt x="89" y="215"/>
                </a:cubicBezTo>
                <a:cubicBezTo>
                  <a:pt x="89" y="215"/>
                  <a:pt x="88" y="214"/>
                  <a:pt x="88" y="214"/>
                </a:cubicBezTo>
                <a:cubicBezTo>
                  <a:pt x="86" y="212"/>
                  <a:pt x="83" y="210"/>
                  <a:pt x="81" y="208"/>
                </a:cubicBezTo>
                <a:cubicBezTo>
                  <a:pt x="80" y="207"/>
                  <a:pt x="79" y="206"/>
                  <a:pt x="79" y="206"/>
                </a:cubicBezTo>
                <a:cubicBezTo>
                  <a:pt x="78" y="205"/>
                  <a:pt x="77" y="204"/>
                  <a:pt x="76" y="204"/>
                </a:cubicBezTo>
                <a:cubicBezTo>
                  <a:pt x="77" y="205"/>
                  <a:pt x="78" y="205"/>
                  <a:pt x="78" y="206"/>
                </a:cubicBezTo>
                <a:close/>
                <a:moveTo>
                  <a:pt x="31" y="82"/>
                </a:moveTo>
                <a:cubicBezTo>
                  <a:pt x="31" y="83"/>
                  <a:pt x="31" y="83"/>
                  <a:pt x="32" y="83"/>
                </a:cubicBezTo>
                <a:cubicBezTo>
                  <a:pt x="32" y="83"/>
                  <a:pt x="32" y="83"/>
                  <a:pt x="32" y="83"/>
                </a:cubicBezTo>
                <a:cubicBezTo>
                  <a:pt x="31" y="83"/>
                  <a:pt x="31" y="83"/>
                  <a:pt x="31" y="82"/>
                </a:cubicBezTo>
                <a:cubicBezTo>
                  <a:pt x="31" y="82"/>
                  <a:pt x="30" y="82"/>
                  <a:pt x="30" y="81"/>
                </a:cubicBezTo>
                <a:cubicBezTo>
                  <a:pt x="27" y="78"/>
                  <a:pt x="25" y="74"/>
                  <a:pt x="22" y="71"/>
                </a:cubicBezTo>
                <a:cubicBezTo>
                  <a:pt x="20" y="68"/>
                  <a:pt x="19" y="65"/>
                  <a:pt x="17" y="62"/>
                </a:cubicBezTo>
                <a:cubicBezTo>
                  <a:pt x="14" y="58"/>
                  <a:pt x="12" y="54"/>
                  <a:pt x="10" y="51"/>
                </a:cubicBezTo>
                <a:cubicBezTo>
                  <a:pt x="10" y="50"/>
                  <a:pt x="9" y="49"/>
                  <a:pt x="9" y="48"/>
                </a:cubicBezTo>
                <a:cubicBezTo>
                  <a:pt x="9" y="48"/>
                  <a:pt x="9" y="48"/>
                  <a:pt x="8" y="47"/>
                </a:cubicBezTo>
                <a:cubicBezTo>
                  <a:pt x="8" y="48"/>
                  <a:pt x="8" y="48"/>
                  <a:pt x="9" y="48"/>
                </a:cubicBezTo>
                <a:cubicBezTo>
                  <a:pt x="11" y="54"/>
                  <a:pt x="13" y="59"/>
                  <a:pt x="16" y="64"/>
                </a:cubicBezTo>
                <a:cubicBezTo>
                  <a:pt x="20" y="70"/>
                  <a:pt x="25" y="76"/>
                  <a:pt x="30" y="81"/>
                </a:cubicBezTo>
                <a:cubicBezTo>
                  <a:pt x="30" y="82"/>
                  <a:pt x="30" y="82"/>
                  <a:pt x="31" y="82"/>
                </a:cubicBezTo>
                <a:close/>
                <a:moveTo>
                  <a:pt x="34" y="75"/>
                </a:moveTo>
                <a:cubicBezTo>
                  <a:pt x="34" y="75"/>
                  <a:pt x="34" y="75"/>
                  <a:pt x="34" y="75"/>
                </a:cubicBezTo>
                <a:cubicBezTo>
                  <a:pt x="35" y="76"/>
                  <a:pt x="36" y="77"/>
                  <a:pt x="36" y="78"/>
                </a:cubicBezTo>
                <a:cubicBezTo>
                  <a:pt x="37" y="80"/>
                  <a:pt x="38" y="81"/>
                  <a:pt x="40" y="83"/>
                </a:cubicBezTo>
                <a:cubicBezTo>
                  <a:pt x="40" y="83"/>
                  <a:pt x="40" y="83"/>
                  <a:pt x="40" y="83"/>
                </a:cubicBezTo>
                <a:cubicBezTo>
                  <a:pt x="38" y="80"/>
                  <a:pt x="36" y="77"/>
                  <a:pt x="34" y="75"/>
                </a:cubicBezTo>
                <a:cubicBezTo>
                  <a:pt x="34" y="75"/>
                  <a:pt x="34" y="75"/>
                  <a:pt x="34" y="75"/>
                </a:cubicBezTo>
                <a:cubicBezTo>
                  <a:pt x="34" y="74"/>
                  <a:pt x="34" y="74"/>
                  <a:pt x="34" y="74"/>
                </a:cubicBezTo>
                <a:cubicBezTo>
                  <a:pt x="31" y="70"/>
                  <a:pt x="29" y="67"/>
                  <a:pt x="27" y="63"/>
                </a:cubicBezTo>
                <a:cubicBezTo>
                  <a:pt x="25" y="60"/>
                  <a:pt x="22" y="56"/>
                  <a:pt x="21" y="52"/>
                </a:cubicBezTo>
                <a:cubicBezTo>
                  <a:pt x="19" y="48"/>
                  <a:pt x="18" y="44"/>
                  <a:pt x="17" y="40"/>
                </a:cubicBezTo>
                <a:cubicBezTo>
                  <a:pt x="15" y="37"/>
                  <a:pt x="15" y="33"/>
                  <a:pt x="14" y="30"/>
                </a:cubicBezTo>
                <a:cubicBezTo>
                  <a:pt x="14" y="27"/>
                  <a:pt x="14" y="23"/>
                  <a:pt x="15" y="20"/>
                </a:cubicBezTo>
                <a:cubicBezTo>
                  <a:pt x="15" y="18"/>
                  <a:pt x="16" y="15"/>
                  <a:pt x="17" y="13"/>
                </a:cubicBezTo>
                <a:cubicBezTo>
                  <a:pt x="18" y="10"/>
                  <a:pt x="20" y="8"/>
                  <a:pt x="23" y="8"/>
                </a:cubicBezTo>
                <a:cubicBezTo>
                  <a:pt x="22" y="8"/>
                  <a:pt x="21" y="8"/>
                  <a:pt x="21" y="8"/>
                </a:cubicBezTo>
                <a:cubicBezTo>
                  <a:pt x="18" y="7"/>
                  <a:pt x="16" y="8"/>
                  <a:pt x="15" y="10"/>
                </a:cubicBezTo>
                <a:cubicBezTo>
                  <a:pt x="14" y="12"/>
                  <a:pt x="13" y="15"/>
                  <a:pt x="12" y="17"/>
                </a:cubicBezTo>
                <a:cubicBezTo>
                  <a:pt x="12" y="21"/>
                  <a:pt x="12" y="24"/>
                  <a:pt x="12" y="27"/>
                </a:cubicBezTo>
                <a:cubicBezTo>
                  <a:pt x="12" y="29"/>
                  <a:pt x="12" y="31"/>
                  <a:pt x="13" y="33"/>
                </a:cubicBezTo>
                <a:cubicBezTo>
                  <a:pt x="14" y="37"/>
                  <a:pt x="15" y="41"/>
                  <a:pt x="17" y="44"/>
                </a:cubicBezTo>
                <a:cubicBezTo>
                  <a:pt x="18" y="47"/>
                  <a:pt x="20" y="51"/>
                  <a:pt x="21" y="54"/>
                </a:cubicBezTo>
                <a:cubicBezTo>
                  <a:pt x="23" y="59"/>
                  <a:pt x="26" y="63"/>
                  <a:pt x="28" y="68"/>
                </a:cubicBezTo>
                <a:cubicBezTo>
                  <a:pt x="29" y="69"/>
                  <a:pt x="30" y="71"/>
                  <a:pt x="31" y="72"/>
                </a:cubicBezTo>
                <a:cubicBezTo>
                  <a:pt x="32" y="72"/>
                  <a:pt x="32" y="72"/>
                  <a:pt x="33" y="73"/>
                </a:cubicBezTo>
                <a:cubicBezTo>
                  <a:pt x="33" y="74"/>
                  <a:pt x="34" y="74"/>
                  <a:pt x="34" y="75"/>
                </a:cubicBezTo>
                <a:close/>
                <a:moveTo>
                  <a:pt x="137" y="96"/>
                </a:moveTo>
                <a:cubicBezTo>
                  <a:pt x="136" y="97"/>
                  <a:pt x="136" y="97"/>
                  <a:pt x="134" y="97"/>
                </a:cubicBezTo>
                <a:cubicBezTo>
                  <a:pt x="134" y="97"/>
                  <a:pt x="134" y="97"/>
                  <a:pt x="134" y="97"/>
                </a:cubicBezTo>
                <a:cubicBezTo>
                  <a:pt x="132" y="95"/>
                  <a:pt x="130" y="94"/>
                  <a:pt x="127" y="93"/>
                </a:cubicBezTo>
                <a:cubicBezTo>
                  <a:pt x="127" y="93"/>
                  <a:pt x="126" y="93"/>
                  <a:pt x="125" y="93"/>
                </a:cubicBezTo>
                <a:cubicBezTo>
                  <a:pt x="124" y="92"/>
                  <a:pt x="123" y="92"/>
                  <a:pt x="122" y="92"/>
                </a:cubicBezTo>
                <a:cubicBezTo>
                  <a:pt x="119" y="91"/>
                  <a:pt x="115" y="90"/>
                  <a:pt x="112" y="89"/>
                </a:cubicBezTo>
                <a:cubicBezTo>
                  <a:pt x="111" y="89"/>
                  <a:pt x="110" y="88"/>
                  <a:pt x="110" y="88"/>
                </a:cubicBezTo>
                <a:cubicBezTo>
                  <a:pt x="108" y="88"/>
                  <a:pt x="107" y="88"/>
                  <a:pt x="105" y="88"/>
                </a:cubicBezTo>
                <a:cubicBezTo>
                  <a:pt x="101" y="87"/>
                  <a:pt x="96" y="86"/>
                  <a:pt x="92" y="84"/>
                </a:cubicBezTo>
                <a:cubicBezTo>
                  <a:pt x="89" y="82"/>
                  <a:pt x="85" y="80"/>
                  <a:pt x="81" y="78"/>
                </a:cubicBezTo>
                <a:cubicBezTo>
                  <a:pt x="80" y="78"/>
                  <a:pt x="80" y="78"/>
                  <a:pt x="79" y="78"/>
                </a:cubicBezTo>
                <a:cubicBezTo>
                  <a:pt x="78" y="77"/>
                  <a:pt x="77" y="77"/>
                  <a:pt x="76" y="77"/>
                </a:cubicBezTo>
                <a:cubicBezTo>
                  <a:pt x="75" y="77"/>
                  <a:pt x="74" y="77"/>
                  <a:pt x="73" y="78"/>
                </a:cubicBezTo>
                <a:cubicBezTo>
                  <a:pt x="72" y="78"/>
                  <a:pt x="72" y="78"/>
                  <a:pt x="71" y="78"/>
                </a:cubicBezTo>
                <a:cubicBezTo>
                  <a:pt x="71" y="78"/>
                  <a:pt x="71" y="78"/>
                  <a:pt x="71" y="77"/>
                </a:cubicBezTo>
                <a:cubicBezTo>
                  <a:pt x="70" y="78"/>
                  <a:pt x="68" y="79"/>
                  <a:pt x="67" y="81"/>
                </a:cubicBezTo>
                <a:cubicBezTo>
                  <a:pt x="68" y="81"/>
                  <a:pt x="68" y="82"/>
                  <a:pt x="67" y="83"/>
                </a:cubicBezTo>
                <a:cubicBezTo>
                  <a:pt x="67" y="83"/>
                  <a:pt x="67" y="83"/>
                  <a:pt x="67" y="83"/>
                </a:cubicBezTo>
                <a:cubicBezTo>
                  <a:pt x="66" y="84"/>
                  <a:pt x="66" y="84"/>
                  <a:pt x="66" y="85"/>
                </a:cubicBezTo>
                <a:cubicBezTo>
                  <a:pt x="66" y="89"/>
                  <a:pt x="66" y="92"/>
                  <a:pt x="66" y="96"/>
                </a:cubicBezTo>
                <a:cubicBezTo>
                  <a:pt x="66" y="96"/>
                  <a:pt x="66" y="97"/>
                  <a:pt x="66" y="97"/>
                </a:cubicBezTo>
                <a:cubicBezTo>
                  <a:pt x="66" y="97"/>
                  <a:pt x="66" y="97"/>
                  <a:pt x="67" y="98"/>
                </a:cubicBezTo>
                <a:cubicBezTo>
                  <a:pt x="69" y="98"/>
                  <a:pt x="71" y="99"/>
                  <a:pt x="72" y="100"/>
                </a:cubicBezTo>
                <a:cubicBezTo>
                  <a:pt x="74" y="101"/>
                  <a:pt x="75" y="103"/>
                  <a:pt x="75" y="104"/>
                </a:cubicBezTo>
                <a:cubicBezTo>
                  <a:pt x="75" y="107"/>
                  <a:pt x="76" y="109"/>
                  <a:pt x="75" y="112"/>
                </a:cubicBezTo>
                <a:cubicBezTo>
                  <a:pt x="74" y="113"/>
                  <a:pt x="73" y="115"/>
                  <a:pt x="72" y="116"/>
                </a:cubicBezTo>
                <a:cubicBezTo>
                  <a:pt x="70" y="118"/>
                  <a:pt x="67" y="118"/>
                  <a:pt x="65" y="119"/>
                </a:cubicBezTo>
                <a:cubicBezTo>
                  <a:pt x="64" y="119"/>
                  <a:pt x="63" y="119"/>
                  <a:pt x="63" y="119"/>
                </a:cubicBezTo>
                <a:cubicBezTo>
                  <a:pt x="61" y="119"/>
                  <a:pt x="59" y="119"/>
                  <a:pt x="57" y="118"/>
                </a:cubicBezTo>
                <a:cubicBezTo>
                  <a:pt x="55" y="117"/>
                  <a:pt x="54" y="116"/>
                  <a:pt x="53" y="114"/>
                </a:cubicBezTo>
                <a:cubicBezTo>
                  <a:pt x="53" y="114"/>
                  <a:pt x="53" y="113"/>
                  <a:pt x="53" y="113"/>
                </a:cubicBezTo>
                <a:cubicBezTo>
                  <a:pt x="52" y="111"/>
                  <a:pt x="52" y="109"/>
                  <a:pt x="52" y="107"/>
                </a:cubicBezTo>
                <a:cubicBezTo>
                  <a:pt x="53" y="104"/>
                  <a:pt x="55" y="101"/>
                  <a:pt x="57" y="99"/>
                </a:cubicBezTo>
                <a:cubicBezTo>
                  <a:pt x="58" y="99"/>
                  <a:pt x="59" y="98"/>
                  <a:pt x="59" y="98"/>
                </a:cubicBezTo>
                <a:cubicBezTo>
                  <a:pt x="59" y="95"/>
                  <a:pt x="59" y="92"/>
                  <a:pt x="59" y="89"/>
                </a:cubicBezTo>
                <a:cubicBezTo>
                  <a:pt x="59" y="90"/>
                  <a:pt x="58" y="90"/>
                  <a:pt x="58" y="90"/>
                </a:cubicBezTo>
                <a:cubicBezTo>
                  <a:pt x="54" y="93"/>
                  <a:pt x="50" y="96"/>
                  <a:pt x="47" y="99"/>
                </a:cubicBezTo>
                <a:cubicBezTo>
                  <a:pt x="45" y="100"/>
                  <a:pt x="44" y="101"/>
                  <a:pt x="43" y="102"/>
                </a:cubicBezTo>
                <a:cubicBezTo>
                  <a:pt x="41" y="104"/>
                  <a:pt x="39" y="106"/>
                  <a:pt x="37" y="108"/>
                </a:cubicBezTo>
                <a:cubicBezTo>
                  <a:pt x="35" y="109"/>
                  <a:pt x="34" y="111"/>
                  <a:pt x="32" y="113"/>
                </a:cubicBezTo>
                <a:cubicBezTo>
                  <a:pt x="32" y="113"/>
                  <a:pt x="32" y="114"/>
                  <a:pt x="32" y="114"/>
                </a:cubicBezTo>
                <a:cubicBezTo>
                  <a:pt x="32" y="114"/>
                  <a:pt x="32" y="115"/>
                  <a:pt x="32" y="115"/>
                </a:cubicBezTo>
                <a:cubicBezTo>
                  <a:pt x="33" y="117"/>
                  <a:pt x="34" y="119"/>
                  <a:pt x="34" y="121"/>
                </a:cubicBezTo>
                <a:cubicBezTo>
                  <a:pt x="35" y="125"/>
                  <a:pt x="37" y="130"/>
                  <a:pt x="38" y="135"/>
                </a:cubicBezTo>
                <a:cubicBezTo>
                  <a:pt x="40" y="141"/>
                  <a:pt x="41" y="148"/>
                  <a:pt x="42" y="155"/>
                </a:cubicBezTo>
                <a:cubicBezTo>
                  <a:pt x="43" y="157"/>
                  <a:pt x="43" y="159"/>
                  <a:pt x="42" y="161"/>
                </a:cubicBezTo>
                <a:cubicBezTo>
                  <a:pt x="42" y="162"/>
                  <a:pt x="42" y="163"/>
                  <a:pt x="43" y="164"/>
                </a:cubicBezTo>
                <a:cubicBezTo>
                  <a:pt x="45" y="166"/>
                  <a:pt x="47" y="168"/>
                  <a:pt x="49" y="169"/>
                </a:cubicBezTo>
                <a:cubicBezTo>
                  <a:pt x="55" y="174"/>
                  <a:pt x="60" y="179"/>
                  <a:pt x="66" y="184"/>
                </a:cubicBezTo>
                <a:cubicBezTo>
                  <a:pt x="69" y="187"/>
                  <a:pt x="72" y="189"/>
                  <a:pt x="74" y="192"/>
                </a:cubicBezTo>
                <a:cubicBezTo>
                  <a:pt x="77" y="195"/>
                  <a:pt x="80" y="197"/>
                  <a:pt x="83" y="200"/>
                </a:cubicBezTo>
                <a:cubicBezTo>
                  <a:pt x="88" y="205"/>
                  <a:pt x="93" y="210"/>
                  <a:pt x="98" y="214"/>
                </a:cubicBezTo>
                <a:cubicBezTo>
                  <a:pt x="100" y="216"/>
                  <a:pt x="103" y="219"/>
                  <a:pt x="106" y="221"/>
                </a:cubicBezTo>
                <a:cubicBezTo>
                  <a:pt x="109" y="224"/>
                  <a:pt x="113" y="226"/>
                  <a:pt x="117" y="228"/>
                </a:cubicBezTo>
                <a:cubicBezTo>
                  <a:pt x="121" y="232"/>
                  <a:pt x="125" y="235"/>
                  <a:pt x="129" y="238"/>
                </a:cubicBezTo>
                <a:cubicBezTo>
                  <a:pt x="133" y="241"/>
                  <a:pt x="137" y="245"/>
                  <a:pt x="141" y="249"/>
                </a:cubicBezTo>
                <a:cubicBezTo>
                  <a:pt x="146" y="253"/>
                  <a:pt x="151" y="257"/>
                  <a:pt x="156" y="262"/>
                </a:cubicBezTo>
                <a:cubicBezTo>
                  <a:pt x="158" y="263"/>
                  <a:pt x="159" y="264"/>
                  <a:pt x="161" y="264"/>
                </a:cubicBezTo>
                <a:cubicBezTo>
                  <a:pt x="164" y="266"/>
                  <a:pt x="167" y="267"/>
                  <a:pt x="171" y="268"/>
                </a:cubicBezTo>
                <a:cubicBezTo>
                  <a:pt x="173" y="269"/>
                  <a:pt x="175" y="269"/>
                  <a:pt x="176" y="268"/>
                </a:cubicBezTo>
                <a:cubicBezTo>
                  <a:pt x="179" y="268"/>
                  <a:pt x="182" y="267"/>
                  <a:pt x="184" y="265"/>
                </a:cubicBezTo>
                <a:cubicBezTo>
                  <a:pt x="187" y="263"/>
                  <a:pt x="190" y="261"/>
                  <a:pt x="193" y="259"/>
                </a:cubicBezTo>
                <a:cubicBezTo>
                  <a:pt x="198" y="254"/>
                  <a:pt x="203" y="249"/>
                  <a:pt x="208" y="244"/>
                </a:cubicBezTo>
                <a:cubicBezTo>
                  <a:pt x="209" y="242"/>
                  <a:pt x="211" y="240"/>
                  <a:pt x="213" y="238"/>
                </a:cubicBezTo>
                <a:cubicBezTo>
                  <a:pt x="215" y="236"/>
                  <a:pt x="217" y="234"/>
                  <a:pt x="220" y="231"/>
                </a:cubicBezTo>
                <a:cubicBezTo>
                  <a:pt x="221" y="230"/>
                  <a:pt x="222" y="228"/>
                  <a:pt x="223" y="227"/>
                </a:cubicBezTo>
                <a:cubicBezTo>
                  <a:pt x="226" y="223"/>
                  <a:pt x="229" y="219"/>
                  <a:pt x="232" y="215"/>
                </a:cubicBezTo>
                <a:cubicBezTo>
                  <a:pt x="233" y="214"/>
                  <a:pt x="233" y="213"/>
                  <a:pt x="234" y="211"/>
                </a:cubicBezTo>
                <a:cubicBezTo>
                  <a:pt x="234" y="210"/>
                  <a:pt x="235" y="208"/>
                  <a:pt x="235" y="206"/>
                </a:cubicBezTo>
                <a:cubicBezTo>
                  <a:pt x="235" y="204"/>
                  <a:pt x="234" y="201"/>
                  <a:pt x="234" y="198"/>
                </a:cubicBezTo>
                <a:cubicBezTo>
                  <a:pt x="234" y="196"/>
                  <a:pt x="233" y="195"/>
                  <a:pt x="232" y="194"/>
                </a:cubicBezTo>
                <a:cubicBezTo>
                  <a:pt x="228" y="188"/>
                  <a:pt x="224" y="183"/>
                  <a:pt x="219" y="177"/>
                </a:cubicBezTo>
                <a:cubicBezTo>
                  <a:pt x="215" y="172"/>
                  <a:pt x="211" y="167"/>
                  <a:pt x="206" y="161"/>
                </a:cubicBezTo>
                <a:cubicBezTo>
                  <a:pt x="203" y="158"/>
                  <a:pt x="200" y="155"/>
                  <a:pt x="197" y="152"/>
                </a:cubicBezTo>
                <a:cubicBezTo>
                  <a:pt x="192" y="147"/>
                  <a:pt x="188" y="143"/>
                  <a:pt x="183" y="138"/>
                </a:cubicBezTo>
                <a:cubicBezTo>
                  <a:pt x="183" y="138"/>
                  <a:pt x="182" y="137"/>
                  <a:pt x="181" y="137"/>
                </a:cubicBezTo>
                <a:cubicBezTo>
                  <a:pt x="175" y="131"/>
                  <a:pt x="168" y="125"/>
                  <a:pt x="162" y="119"/>
                </a:cubicBezTo>
                <a:cubicBezTo>
                  <a:pt x="159" y="116"/>
                  <a:pt x="155" y="114"/>
                  <a:pt x="152" y="111"/>
                </a:cubicBezTo>
                <a:cubicBezTo>
                  <a:pt x="150" y="108"/>
                  <a:pt x="147" y="106"/>
                  <a:pt x="144" y="103"/>
                </a:cubicBezTo>
                <a:cubicBezTo>
                  <a:pt x="143" y="102"/>
                  <a:pt x="142" y="100"/>
                  <a:pt x="141" y="99"/>
                </a:cubicBezTo>
                <a:cubicBezTo>
                  <a:pt x="139" y="98"/>
                  <a:pt x="138" y="97"/>
                  <a:pt x="137" y="96"/>
                </a:cubicBezTo>
                <a:close/>
                <a:moveTo>
                  <a:pt x="48" y="88"/>
                </a:moveTo>
                <a:cubicBezTo>
                  <a:pt x="50" y="87"/>
                  <a:pt x="52" y="85"/>
                  <a:pt x="54" y="84"/>
                </a:cubicBezTo>
                <a:cubicBezTo>
                  <a:pt x="55" y="83"/>
                  <a:pt x="57" y="82"/>
                  <a:pt x="58" y="81"/>
                </a:cubicBezTo>
                <a:cubicBezTo>
                  <a:pt x="58" y="81"/>
                  <a:pt x="59" y="81"/>
                  <a:pt x="58" y="80"/>
                </a:cubicBezTo>
                <a:cubicBezTo>
                  <a:pt x="58" y="79"/>
                  <a:pt x="58" y="77"/>
                  <a:pt x="58" y="76"/>
                </a:cubicBezTo>
                <a:cubicBezTo>
                  <a:pt x="57" y="73"/>
                  <a:pt x="57" y="70"/>
                  <a:pt x="56" y="67"/>
                </a:cubicBezTo>
                <a:cubicBezTo>
                  <a:pt x="55" y="64"/>
                  <a:pt x="55" y="62"/>
                  <a:pt x="54" y="60"/>
                </a:cubicBezTo>
                <a:cubicBezTo>
                  <a:pt x="52" y="53"/>
                  <a:pt x="51" y="47"/>
                  <a:pt x="48" y="41"/>
                </a:cubicBezTo>
                <a:cubicBezTo>
                  <a:pt x="46" y="34"/>
                  <a:pt x="43" y="28"/>
                  <a:pt x="39" y="22"/>
                </a:cubicBezTo>
                <a:cubicBezTo>
                  <a:pt x="36" y="19"/>
                  <a:pt x="34" y="16"/>
                  <a:pt x="31" y="13"/>
                </a:cubicBezTo>
                <a:cubicBezTo>
                  <a:pt x="29" y="12"/>
                  <a:pt x="27" y="11"/>
                  <a:pt x="25" y="10"/>
                </a:cubicBezTo>
                <a:cubicBezTo>
                  <a:pt x="23" y="10"/>
                  <a:pt x="22" y="10"/>
                  <a:pt x="21" y="11"/>
                </a:cubicBezTo>
                <a:cubicBezTo>
                  <a:pt x="19" y="12"/>
                  <a:pt x="18" y="14"/>
                  <a:pt x="18" y="15"/>
                </a:cubicBezTo>
                <a:cubicBezTo>
                  <a:pt x="17" y="18"/>
                  <a:pt x="16" y="21"/>
                  <a:pt x="16" y="24"/>
                </a:cubicBezTo>
                <a:cubicBezTo>
                  <a:pt x="16" y="26"/>
                  <a:pt x="16" y="28"/>
                  <a:pt x="16" y="30"/>
                </a:cubicBezTo>
                <a:cubicBezTo>
                  <a:pt x="17" y="34"/>
                  <a:pt x="18" y="38"/>
                  <a:pt x="19" y="42"/>
                </a:cubicBezTo>
                <a:cubicBezTo>
                  <a:pt x="21" y="48"/>
                  <a:pt x="23" y="53"/>
                  <a:pt x="26" y="59"/>
                </a:cubicBezTo>
                <a:cubicBezTo>
                  <a:pt x="29" y="63"/>
                  <a:pt x="32" y="68"/>
                  <a:pt x="35" y="72"/>
                </a:cubicBezTo>
                <a:cubicBezTo>
                  <a:pt x="38" y="77"/>
                  <a:pt x="42" y="82"/>
                  <a:pt x="45" y="86"/>
                </a:cubicBezTo>
                <a:cubicBezTo>
                  <a:pt x="45" y="87"/>
                  <a:pt x="46" y="87"/>
                  <a:pt x="47" y="87"/>
                </a:cubicBezTo>
                <a:cubicBezTo>
                  <a:pt x="47" y="88"/>
                  <a:pt x="48" y="88"/>
                  <a:pt x="48" y="88"/>
                </a:cubicBezTo>
                <a:close/>
                <a:moveTo>
                  <a:pt x="179" y="270"/>
                </a:moveTo>
                <a:cubicBezTo>
                  <a:pt x="179" y="270"/>
                  <a:pt x="179" y="270"/>
                  <a:pt x="179" y="270"/>
                </a:cubicBezTo>
                <a:cubicBezTo>
                  <a:pt x="179" y="270"/>
                  <a:pt x="179" y="270"/>
                  <a:pt x="178" y="270"/>
                </a:cubicBezTo>
                <a:cubicBezTo>
                  <a:pt x="175" y="271"/>
                  <a:pt x="173" y="271"/>
                  <a:pt x="170" y="270"/>
                </a:cubicBezTo>
                <a:cubicBezTo>
                  <a:pt x="167" y="269"/>
                  <a:pt x="164" y="268"/>
                  <a:pt x="161" y="267"/>
                </a:cubicBezTo>
                <a:cubicBezTo>
                  <a:pt x="159" y="266"/>
                  <a:pt x="157" y="265"/>
                  <a:pt x="155" y="263"/>
                </a:cubicBezTo>
                <a:cubicBezTo>
                  <a:pt x="152" y="261"/>
                  <a:pt x="149" y="258"/>
                  <a:pt x="146" y="256"/>
                </a:cubicBezTo>
                <a:cubicBezTo>
                  <a:pt x="142" y="253"/>
                  <a:pt x="139" y="249"/>
                  <a:pt x="135" y="246"/>
                </a:cubicBezTo>
                <a:cubicBezTo>
                  <a:pt x="131" y="242"/>
                  <a:pt x="127" y="239"/>
                  <a:pt x="123" y="236"/>
                </a:cubicBezTo>
                <a:cubicBezTo>
                  <a:pt x="119" y="233"/>
                  <a:pt x="115" y="230"/>
                  <a:pt x="111" y="227"/>
                </a:cubicBezTo>
                <a:cubicBezTo>
                  <a:pt x="110" y="226"/>
                  <a:pt x="109" y="226"/>
                  <a:pt x="108" y="225"/>
                </a:cubicBezTo>
                <a:cubicBezTo>
                  <a:pt x="108" y="225"/>
                  <a:pt x="108" y="226"/>
                  <a:pt x="108" y="226"/>
                </a:cubicBezTo>
                <a:cubicBezTo>
                  <a:pt x="112" y="229"/>
                  <a:pt x="115" y="232"/>
                  <a:pt x="118" y="235"/>
                </a:cubicBezTo>
                <a:cubicBezTo>
                  <a:pt x="123" y="240"/>
                  <a:pt x="128" y="245"/>
                  <a:pt x="134" y="250"/>
                </a:cubicBezTo>
                <a:cubicBezTo>
                  <a:pt x="140" y="255"/>
                  <a:pt x="147" y="261"/>
                  <a:pt x="155" y="264"/>
                </a:cubicBezTo>
                <a:cubicBezTo>
                  <a:pt x="158" y="266"/>
                  <a:pt x="160" y="267"/>
                  <a:pt x="163" y="269"/>
                </a:cubicBezTo>
                <a:cubicBezTo>
                  <a:pt x="164" y="270"/>
                  <a:pt x="166" y="271"/>
                  <a:pt x="168" y="271"/>
                </a:cubicBezTo>
                <a:cubicBezTo>
                  <a:pt x="169" y="271"/>
                  <a:pt x="170" y="272"/>
                  <a:pt x="171" y="272"/>
                </a:cubicBezTo>
                <a:cubicBezTo>
                  <a:pt x="171" y="272"/>
                  <a:pt x="172" y="272"/>
                  <a:pt x="173" y="272"/>
                </a:cubicBezTo>
                <a:cubicBezTo>
                  <a:pt x="175" y="272"/>
                  <a:pt x="177" y="271"/>
                  <a:pt x="179" y="270"/>
                </a:cubicBezTo>
                <a:close/>
                <a:moveTo>
                  <a:pt x="56" y="108"/>
                </a:moveTo>
                <a:cubicBezTo>
                  <a:pt x="56" y="108"/>
                  <a:pt x="56" y="109"/>
                  <a:pt x="56" y="109"/>
                </a:cubicBezTo>
                <a:cubicBezTo>
                  <a:pt x="57" y="110"/>
                  <a:pt x="57" y="111"/>
                  <a:pt x="58" y="111"/>
                </a:cubicBezTo>
                <a:cubicBezTo>
                  <a:pt x="60" y="113"/>
                  <a:pt x="62" y="113"/>
                  <a:pt x="64" y="114"/>
                </a:cubicBezTo>
                <a:cubicBezTo>
                  <a:pt x="64" y="114"/>
                  <a:pt x="65" y="114"/>
                  <a:pt x="66" y="114"/>
                </a:cubicBezTo>
                <a:cubicBezTo>
                  <a:pt x="67" y="113"/>
                  <a:pt x="68" y="113"/>
                  <a:pt x="69" y="112"/>
                </a:cubicBezTo>
                <a:cubicBezTo>
                  <a:pt x="69" y="112"/>
                  <a:pt x="69" y="112"/>
                  <a:pt x="70" y="111"/>
                </a:cubicBezTo>
                <a:cubicBezTo>
                  <a:pt x="70" y="110"/>
                  <a:pt x="71" y="108"/>
                  <a:pt x="71" y="106"/>
                </a:cubicBezTo>
                <a:cubicBezTo>
                  <a:pt x="71" y="104"/>
                  <a:pt x="70" y="103"/>
                  <a:pt x="68" y="102"/>
                </a:cubicBezTo>
                <a:cubicBezTo>
                  <a:pt x="68" y="102"/>
                  <a:pt x="68" y="102"/>
                  <a:pt x="68" y="102"/>
                </a:cubicBezTo>
                <a:cubicBezTo>
                  <a:pt x="67" y="102"/>
                  <a:pt x="66" y="102"/>
                  <a:pt x="66" y="103"/>
                </a:cubicBezTo>
                <a:cubicBezTo>
                  <a:pt x="66" y="103"/>
                  <a:pt x="66" y="103"/>
                  <a:pt x="66" y="103"/>
                </a:cubicBezTo>
                <a:cubicBezTo>
                  <a:pt x="67" y="105"/>
                  <a:pt x="66" y="106"/>
                  <a:pt x="66" y="107"/>
                </a:cubicBezTo>
                <a:cubicBezTo>
                  <a:pt x="66" y="107"/>
                  <a:pt x="65" y="107"/>
                  <a:pt x="65" y="108"/>
                </a:cubicBezTo>
                <a:cubicBezTo>
                  <a:pt x="66" y="108"/>
                  <a:pt x="66" y="108"/>
                  <a:pt x="66" y="108"/>
                </a:cubicBezTo>
                <a:cubicBezTo>
                  <a:pt x="66" y="109"/>
                  <a:pt x="65" y="110"/>
                  <a:pt x="64" y="110"/>
                </a:cubicBezTo>
                <a:cubicBezTo>
                  <a:pt x="63" y="110"/>
                  <a:pt x="62" y="110"/>
                  <a:pt x="62" y="108"/>
                </a:cubicBezTo>
                <a:cubicBezTo>
                  <a:pt x="61" y="109"/>
                  <a:pt x="61" y="109"/>
                  <a:pt x="61" y="109"/>
                </a:cubicBezTo>
                <a:cubicBezTo>
                  <a:pt x="60" y="109"/>
                  <a:pt x="59" y="109"/>
                  <a:pt x="59" y="109"/>
                </a:cubicBezTo>
                <a:cubicBezTo>
                  <a:pt x="58" y="108"/>
                  <a:pt x="57" y="108"/>
                  <a:pt x="56" y="108"/>
                </a:cubicBezTo>
                <a:close/>
                <a:moveTo>
                  <a:pt x="31" y="11"/>
                </a:moveTo>
                <a:cubicBezTo>
                  <a:pt x="31" y="11"/>
                  <a:pt x="31" y="11"/>
                  <a:pt x="31" y="11"/>
                </a:cubicBezTo>
                <a:cubicBezTo>
                  <a:pt x="31" y="11"/>
                  <a:pt x="32" y="11"/>
                  <a:pt x="32" y="12"/>
                </a:cubicBezTo>
                <a:cubicBezTo>
                  <a:pt x="33" y="13"/>
                  <a:pt x="35" y="15"/>
                  <a:pt x="36" y="16"/>
                </a:cubicBezTo>
                <a:cubicBezTo>
                  <a:pt x="42" y="23"/>
                  <a:pt x="46" y="31"/>
                  <a:pt x="50" y="39"/>
                </a:cubicBezTo>
                <a:cubicBezTo>
                  <a:pt x="51" y="42"/>
                  <a:pt x="52" y="45"/>
                  <a:pt x="53" y="48"/>
                </a:cubicBezTo>
                <a:cubicBezTo>
                  <a:pt x="54" y="52"/>
                  <a:pt x="55" y="56"/>
                  <a:pt x="56" y="61"/>
                </a:cubicBezTo>
                <a:cubicBezTo>
                  <a:pt x="58" y="65"/>
                  <a:pt x="59" y="70"/>
                  <a:pt x="60" y="74"/>
                </a:cubicBezTo>
                <a:cubicBezTo>
                  <a:pt x="60" y="74"/>
                  <a:pt x="60" y="75"/>
                  <a:pt x="60" y="75"/>
                </a:cubicBezTo>
                <a:cubicBezTo>
                  <a:pt x="60" y="75"/>
                  <a:pt x="60" y="75"/>
                  <a:pt x="60" y="75"/>
                </a:cubicBezTo>
                <a:cubicBezTo>
                  <a:pt x="60" y="73"/>
                  <a:pt x="60" y="72"/>
                  <a:pt x="60" y="71"/>
                </a:cubicBezTo>
                <a:cubicBezTo>
                  <a:pt x="59" y="67"/>
                  <a:pt x="58" y="63"/>
                  <a:pt x="57" y="59"/>
                </a:cubicBezTo>
                <a:cubicBezTo>
                  <a:pt x="56" y="55"/>
                  <a:pt x="55" y="51"/>
                  <a:pt x="54" y="47"/>
                </a:cubicBezTo>
                <a:cubicBezTo>
                  <a:pt x="54" y="46"/>
                  <a:pt x="54" y="46"/>
                  <a:pt x="54" y="45"/>
                </a:cubicBezTo>
                <a:cubicBezTo>
                  <a:pt x="51" y="39"/>
                  <a:pt x="48" y="33"/>
                  <a:pt x="45" y="27"/>
                </a:cubicBezTo>
                <a:cubicBezTo>
                  <a:pt x="42" y="22"/>
                  <a:pt x="39" y="17"/>
                  <a:pt x="34" y="13"/>
                </a:cubicBezTo>
                <a:cubicBezTo>
                  <a:pt x="34" y="12"/>
                  <a:pt x="33" y="12"/>
                  <a:pt x="31" y="11"/>
                </a:cubicBezTo>
                <a:close/>
                <a:moveTo>
                  <a:pt x="31" y="8"/>
                </a:moveTo>
                <a:cubicBezTo>
                  <a:pt x="33" y="9"/>
                  <a:pt x="34" y="10"/>
                  <a:pt x="36" y="11"/>
                </a:cubicBezTo>
                <a:cubicBezTo>
                  <a:pt x="38" y="13"/>
                  <a:pt x="40" y="15"/>
                  <a:pt x="42" y="16"/>
                </a:cubicBezTo>
                <a:cubicBezTo>
                  <a:pt x="44" y="19"/>
                  <a:pt x="46" y="22"/>
                  <a:pt x="47" y="25"/>
                </a:cubicBezTo>
                <a:cubicBezTo>
                  <a:pt x="50" y="31"/>
                  <a:pt x="53" y="36"/>
                  <a:pt x="55" y="42"/>
                </a:cubicBezTo>
                <a:cubicBezTo>
                  <a:pt x="55" y="43"/>
                  <a:pt x="55" y="43"/>
                  <a:pt x="55" y="43"/>
                </a:cubicBezTo>
                <a:cubicBezTo>
                  <a:pt x="55" y="43"/>
                  <a:pt x="55" y="42"/>
                  <a:pt x="55" y="42"/>
                </a:cubicBezTo>
                <a:cubicBezTo>
                  <a:pt x="54" y="36"/>
                  <a:pt x="53" y="31"/>
                  <a:pt x="50" y="26"/>
                </a:cubicBezTo>
                <a:cubicBezTo>
                  <a:pt x="48" y="23"/>
                  <a:pt x="46" y="20"/>
                  <a:pt x="43" y="17"/>
                </a:cubicBezTo>
                <a:cubicBezTo>
                  <a:pt x="42" y="15"/>
                  <a:pt x="39" y="13"/>
                  <a:pt x="37" y="11"/>
                </a:cubicBezTo>
                <a:cubicBezTo>
                  <a:pt x="35" y="10"/>
                  <a:pt x="33" y="8"/>
                  <a:pt x="31" y="8"/>
                </a:cubicBezTo>
                <a:close/>
                <a:moveTo>
                  <a:pt x="131" y="251"/>
                </a:moveTo>
                <a:cubicBezTo>
                  <a:pt x="131" y="251"/>
                  <a:pt x="131" y="251"/>
                  <a:pt x="131" y="251"/>
                </a:cubicBezTo>
                <a:cubicBezTo>
                  <a:pt x="132" y="251"/>
                  <a:pt x="132" y="252"/>
                  <a:pt x="132" y="252"/>
                </a:cubicBezTo>
                <a:cubicBezTo>
                  <a:pt x="134" y="254"/>
                  <a:pt x="136" y="255"/>
                  <a:pt x="138" y="257"/>
                </a:cubicBezTo>
                <a:cubicBezTo>
                  <a:pt x="139" y="258"/>
                  <a:pt x="141" y="260"/>
                  <a:pt x="142" y="261"/>
                </a:cubicBezTo>
                <a:cubicBezTo>
                  <a:pt x="145" y="264"/>
                  <a:pt x="149" y="266"/>
                  <a:pt x="152" y="269"/>
                </a:cubicBezTo>
                <a:cubicBezTo>
                  <a:pt x="154" y="271"/>
                  <a:pt x="155" y="272"/>
                  <a:pt x="158" y="273"/>
                </a:cubicBezTo>
                <a:cubicBezTo>
                  <a:pt x="160" y="273"/>
                  <a:pt x="162" y="274"/>
                  <a:pt x="165" y="274"/>
                </a:cubicBezTo>
                <a:cubicBezTo>
                  <a:pt x="164" y="273"/>
                  <a:pt x="162" y="273"/>
                  <a:pt x="161" y="272"/>
                </a:cubicBezTo>
                <a:cubicBezTo>
                  <a:pt x="158" y="270"/>
                  <a:pt x="154" y="268"/>
                  <a:pt x="151" y="266"/>
                </a:cubicBezTo>
                <a:cubicBezTo>
                  <a:pt x="147" y="264"/>
                  <a:pt x="144" y="261"/>
                  <a:pt x="141" y="259"/>
                </a:cubicBezTo>
                <a:cubicBezTo>
                  <a:pt x="138" y="256"/>
                  <a:pt x="135" y="254"/>
                  <a:pt x="132" y="252"/>
                </a:cubicBezTo>
                <a:cubicBezTo>
                  <a:pt x="132" y="251"/>
                  <a:pt x="132" y="251"/>
                  <a:pt x="131" y="251"/>
                </a:cubicBezTo>
                <a:close/>
                <a:moveTo>
                  <a:pt x="7" y="10"/>
                </a:moveTo>
                <a:cubicBezTo>
                  <a:pt x="6" y="11"/>
                  <a:pt x="6" y="11"/>
                  <a:pt x="6" y="11"/>
                </a:cubicBezTo>
                <a:cubicBezTo>
                  <a:pt x="4" y="13"/>
                  <a:pt x="4" y="16"/>
                  <a:pt x="3" y="18"/>
                </a:cubicBezTo>
                <a:cubicBezTo>
                  <a:pt x="3" y="22"/>
                  <a:pt x="4" y="25"/>
                  <a:pt x="4" y="29"/>
                </a:cubicBezTo>
                <a:cubicBezTo>
                  <a:pt x="5" y="29"/>
                  <a:pt x="5" y="30"/>
                  <a:pt x="5" y="30"/>
                </a:cubicBezTo>
                <a:cubicBezTo>
                  <a:pt x="5" y="30"/>
                  <a:pt x="5" y="30"/>
                  <a:pt x="5" y="29"/>
                </a:cubicBezTo>
                <a:cubicBezTo>
                  <a:pt x="5" y="26"/>
                  <a:pt x="6" y="23"/>
                  <a:pt x="6" y="20"/>
                </a:cubicBezTo>
                <a:cubicBezTo>
                  <a:pt x="6" y="19"/>
                  <a:pt x="7" y="18"/>
                  <a:pt x="7" y="17"/>
                </a:cubicBezTo>
                <a:cubicBezTo>
                  <a:pt x="7" y="15"/>
                  <a:pt x="7" y="13"/>
                  <a:pt x="7" y="10"/>
                </a:cubicBezTo>
                <a:close/>
                <a:moveTo>
                  <a:pt x="7" y="28"/>
                </a:moveTo>
                <a:cubicBezTo>
                  <a:pt x="7" y="28"/>
                  <a:pt x="7" y="28"/>
                  <a:pt x="7" y="28"/>
                </a:cubicBezTo>
                <a:cubicBezTo>
                  <a:pt x="7" y="30"/>
                  <a:pt x="7" y="32"/>
                  <a:pt x="7" y="33"/>
                </a:cubicBezTo>
                <a:cubicBezTo>
                  <a:pt x="7" y="38"/>
                  <a:pt x="7" y="36"/>
                  <a:pt x="8" y="40"/>
                </a:cubicBezTo>
                <a:cubicBezTo>
                  <a:pt x="9" y="43"/>
                  <a:pt x="10" y="46"/>
                  <a:pt x="11" y="48"/>
                </a:cubicBezTo>
                <a:cubicBezTo>
                  <a:pt x="12" y="49"/>
                  <a:pt x="13" y="50"/>
                  <a:pt x="14" y="51"/>
                </a:cubicBezTo>
                <a:cubicBezTo>
                  <a:pt x="10" y="44"/>
                  <a:pt x="9" y="36"/>
                  <a:pt x="7" y="28"/>
                </a:cubicBezTo>
                <a:close/>
                <a:moveTo>
                  <a:pt x="62" y="57"/>
                </a:moveTo>
                <a:cubicBezTo>
                  <a:pt x="61" y="51"/>
                  <a:pt x="58" y="41"/>
                  <a:pt x="57" y="40"/>
                </a:cubicBezTo>
                <a:cubicBezTo>
                  <a:pt x="58" y="45"/>
                  <a:pt x="59" y="50"/>
                  <a:pt x="60" y="56"/>
                </a:cubicBezTo>
                <a:cubicBezTo>
                  <a:pt x="61" y="56"/>
                  <a:pt x="61" y="56"/>
                  <a:pt x="62" y="57"/>
                </a:cubicBezTo>
                <a:close/>
                <a:moveTo>
                  <a:pt x="161" y="115"/>
                </a:moveTo>
                <a:cubicBezTo>
                  <a:pt x="161" y="115"/>
                  <a:pt x="161" y="115"/>
                  <a:pt x="161" y="115"/>
                </a:cubicBezTo>
                <a:cubicBezTo>
                  <a:pt x="155" y="110"/>
                  <a:pt x="150" y="105"/>
                  <a:pt x="145" y="100"/>
                </a:cubicBezTo>
                <a:cubicBezTo>
                  <a:pt x="145" y="100"/>
                  <a:pt x="144" y="100"/>
                  <a:pt x="144" y="100"/>
                </a:cubicBezTo>
                <a:cubicBezTo>
                  <a:pt x="144" y="100"/>
                  <a:pt x="144" y="100"/>
                  <a:pt x="144" y="100"/>
                </a:cubicBezTo>
                <a:cubicBezTo>
                  <a:pt x="144" y="100"/>
                  <a:pt x="144" y="100"/>
                  <a:pt x="144" y="100"/>
                </a:cubicBezTo>
                <a:cubicBezTo>
                  <a:pt x="146" y="102"/>
                  <a:pt x="159" y="114"/>
                  <a:pt x="161" y="115"/>
                </a:cubicBezTo>
                <a:close/>
                <a:moveTo>
                  <a:pt x="22" y="3"/>
                </a:moveTo>
                <a:cubicBezTo>
                  <a:pt x="17" y="2"/>
                  <a:pt x="12" y="3"/>
                  <a:pt x="9" y="6"/>
                </a:cubicBezTo>
                <a:cubicBezTo>
                  <a:pt x="13" y="4"/>
                  <a:pt x="17" y="3"/>
                  <a:pt x="22" y="3"/>
                </a:cubicBezTo>
                <a:close/>
                <a:moveTo>
                  <a:pt x="114" y="235"/>
                </a:moveTo>
                <a:cubicBezTo>
                  <a:pt x="114" y="235"/>
                  <a:pt x="115" y="235"/>
                  <a:pt x="115" y="235"/>
                </a:cubicBezTo>
                <a:cubicBezTo>
                  <a:pt x="114" y="234"/>
                  <a:pt x="114" y="234"/>
                  <a:pt x="113" y="233"/>
                </a:cubicBezTo>
                <a:cubicBezTo>
                  <a:pt x="110" y="230"/>
                  <a:pt x="107" y="228"/>
                  <a:pt x="104" y="225"/>
                </a:cubicBezTo>
                <a:cubicBezTo>
                  <a:pt x="103" y="223"/>
                  <a:pt x="101" y="221"/>
                  <a:pt x="99" y="220"/>
                </a:cubicBezTo>
                <a:cubicBezTo>
                  <a:pt x="99" y="220"/>
                  <a:pt x="99" y="219"/>
                  <a:pt x="98" y="219"/>
                </a:cubicBezTo>
                <a:cubicBezTo>
                  <a:pt x="98" y="219"/>
                  <a:pt x="98" y="219"/>
                  <a:pt x="98" y="220"/>
                </a:cubicBezTo>
                <a:cubicBezTo>
                  <a:pt x="98" y="220"/>
                  <a:pt x="99" y="220"/>
                  <a:pt x="99" y="220"/>
                </a:cubicBezTo>
                <a:cubicBezTo>
                  <a:pt x="103" y="224"/>
                  <a:pt x="107" y="228"/>
                  <a:pt x="111" y="232"/>
                </a:cubicBezTo>
                <a:cubicBezTo>
                  <a:pt x="112" y="233"/>
                  <a:pt x="113" y="234"/>
                  <a:pt x="114" y="235"/>
                </a:cubicBezTo>
                <a:close/>
                <a:moveTo>
                  <a:pt x="32" y="124"/>
                </a:moveTo>
                <a:cubicBezTo>
                  <a:pt x="32" y="127"/>
                  <a:pt x="35" y="138"/>
                  <a:pt x="35" y="139"/>
                </a:cubicBezTo>
                <a:cubicBezTo>
                  <a:pt x="35" y="134"/>
                  <a:pt x="34" y="129"/>
                  <a:pt x="32" y="124"/>
                </a:cubicBezTo>
                <a:close/>
                <a:moveTo>
                  <a:pt x="71" y="196"/>
                </a:moveTo>
                <a:cubicBezTo>
                  <a:pt x="68" y="192"/>
                  <a:pt x="64" y="189"/>
                  <a:pt x="60" y="185"/>
                </a:cubicBezTo>
                <a:cubicBezTo>
                  <a:pt x="64" y="189"/>
                  <a:pt x="67" y="193"/>
                  <a:pt x="71" y="196"/>
                </a:cubicBezTo>
                <a:close/>
                <a:moveTo>
                  <a:pt x="62" y="183"/>
                </a:moveTo>
                <a:cubicBezTo>
                  <a:pt x="62" y="183"/>
                  <a:pt x="62" y="183"/>
                  <a:pt x="62" y="183"/>
                </a:cubicBezTo>
                <a:cubicBezTo>
                  <a:pt x="64" y="186"/>
                  <a:pt x="67" y="189"/>
                  <a:pt x="70" y="191"/>
                </a:cubicBezTo>
                <a:cubicBezTo>
                  <a:pt x="70" y="190"/>
                  <a:pt x="70" y="190"/>
                  <a:pt x="70" y="190"/>
                </a:cubicBezTo>
                <a:cubicBezTo>
                  <a:pt x="67" y="188"/>
                  <a:pt x="65" y="186"/>
                  <a:pt x="62" y="183"/>
                </a:cubicBezTo>
                <a:close/>
                <a:moveTo>
                  <a:pt x="12" y="13"/>
                </a:moveTo>
                <a:cubicBezTo>
                  <a:pt x="12" y="12"/>
                  <a:pt x="13" y="11"/>
                  <a:pt x="13" y="10"/>
                </a:cubicBezTo>
                <a:cubicBezTo>
                  <a:pt x="14" y="9"/>
                  <a:pt x="14" y="8"/>
                  <a:pt x="15" y="7"/>
                </a:cubicBezTo>
                <a:cubicBezTo>
                  <a:pt x="16" y="7"/>
                  <a:pt x="17" y="6"/>
                  <a:pt x="18" y="6"/>
                </a:cubicBezTo>
                <a:cubicBezTo>
                  <a:pt x="17" y="6"/>
                  <a:pt x="16" y="6"/>
                  <a:pt x="15" y="7"/>
                </a:cubicBezTo>
                <a:cubicBezTo>
                  <a:pt x="13" y="8"/>
                  <a:pt x="12" y="10"/>
                  <a:pt x="12" y="13"/>
                </a:cubicBezTo>
                <a:close/>
                <a:moveTo>
                  <a:pt x="91" y="81"/>
                </a:moveTo>
                <a:cubicBezTo>
                  <a:pt x="93" y="82"/>
                  <a:pt x="96" y="83"/>
                  <a:pt x="99" y="84"/>
                </a:cubicBezTo>
                <a:cubicBezTo>
                  <a:pt x="96" y="83"/>
                  <a:pt x="94" y="81"/>
                  <a:pt x="91" y="81"/>
                </a:cubicBezTo>
                <a:close/>
                <a:moveTo>
                  <a:pt x="238" y="195"/>
                </a:moveTo>
                <a:cubicBezTo>
                  <a:pt x="238" y="193"/>
                  <a:pt x="235" y="188"/>
                  <a:pt x="234" y="187"/>
                </a:cubicBezTo>
                <a:cubicBezTo>
                  <a:pt x="235" y="190"/>
                  <a:pt x="237" y="192"/>
                  <a:pt x="238" y="195"/>
                </a:cubicBezTo>
                <a:close/>
                <a:moveTo>
                  <a:pt x="79" y="72"/>
                </a:moveTo>
                <a:cubicBezTo>
                  <a:pt x="77" y="71"/>
                  <a:pt x="76" y="71"/>
                  <a:pt x="75" y="71"/>
                </a:cubicBezTo>
                <a:cubicBezTo>
                  <a:pt x="76" y="72"/>
                  <a:pt x="77" y="73"/>
                  <a:pt x="79" y="72"/>
                </a:cubicBezTo>
                <a:close/>
                <a:moveTo>
                  <a:pt x="145" y="97"/>
                </a:moveTo>
                <a:cubicBezTo>
                  <a:pt x="145" y="97"/>
                  <a:pt x="145" y="97"/>
                  <a:pt x="145" y="97"/>
                </a:cubicBezTo>
                <a:cubicBezTo>
                  <a:pt x="144" y="96"/>
                  <a:pt x="143" y="95"/>
                  <a:pt x="141" y="94"/>
                </a:cubicBezTo>
                <a:cubicBezTo>
                  <a:pt x="141" y="94"/>
                  <a:pt x="141" y="94"/>
                  <a:pt x="141" y="94"/>
                </a:cubicBezTo>
                <a:cubicBezTo>
                  <a:pt x="142" y="95"/>
                  <a:pt x="143" y="96"/>
                  <a:pt x="145" y="97"/>
                </a:cubicBezTo>
                <a:close/>
                <a:moveTo>
                  <a:pt x="29" y="113"/>
                </a:moveTo>
                <a:cubicBezTo>
                  <a:pt x="29" y="112"/>
                  <a:pt x="28" y="111"/>
                  <a:pt x="28" y="110"/>
                </a:cubicBezTo>
                <a:cubicBezTo>
                  <a:pt x="28" y="110"/>
                  <a:pt x="28" y="110"/>
                  <a:pt x="28" y="110"/>
                </a:cubicBezTo>
                <a:cubicBezTo>
                  <a:pt x="28" y="111"/>
                  <a:pt x="28" y="112"/>
                  <a:pt x="28" y="113"/>
                </a:cubicBezTo>
                <a:cubicBezTo>
                  <a:pt x="28" y="113"/>
                  <a:pt x="29" y="113"/>
                  <a:pt x="29" y="113"/>
                </a:cubicBezTo>
                <a:close/>
                <a:moveTo>
                  <a:pt x="29" y="106"/>
                </a:moveTo>
                <a:cubicBezTo>
                  <a:pt x="29" y="106"/>
                  <a:pt x="30" y="105"/>
                  <a:pt x="31" y="105"/>
                </a:cubicBezTo>
                <a:cubicBezTo>
                  <a:pt x="30" y="105"/>
                  <a:pt x="30" y="105"/>
                  <a:pt x="30" y="105"/>
                </a:cubicBezTo>
                <a:cubicBezTo>
                  <a:pt x="30" y="105"/>
                  <a:pt x="29" y="105"/>
                  <a:pt x="29" y="106"/>
                </a:cubicBezTo>
                <a:cubicBezTo>
                  <a:pt x="29" y="106"/>
                  <a:pt x="29" y="106"/>
                  <a:pt x="29" y="106"/>
                </a:cubicBezTo>
                <a:close/>
                <a:moveTo>
                  <a:pt x="74" y="201"/>
                </a:moveTo>
                <a:cubicBezTo>
                  <a:pt x="74" y="201"/>
                  <a:pt x="74" y="201"/>
                  <a:pt x="74" y="201"/>
                </a:cubicBezTo>
                <a:cubicBezTo>
                  <a:pt x="74" y="202"/>
                  <a:pt x="75" y="203"/>
                  <a:pt x="76" y="204"/>
                </a:cubicBezTo>
                <a:cubicBezTo>
                  <a:pt x="76" y="203"/>
                  <a:pt x="76" y="203"/>
                  <a:pt x="76" y="203"/>
                </a:cubicBezTo>
                <a:cubicBezTo>
                  <a:pt x="75" y="203"/>
                  <a:pt x="74" y="202"/>
                  <a:pt x="74" y="201"/>
                </a:cubicBezTo>
                <a:close/>
                <a:moveTo>
                  <a:pt x="58" y="105"/>
                </a:moveTo>
                <a:cubicBezTo>
                  <a:pt x="59" y="105"/>
                  <a:pt x="59" y="105"/>
                  <a:pt x="59" y="104"/>
                </a:cubicBezTo>
                <a:cubicBezTo>
                  <a:pt x="59" y="104"/>
                  <a:pt x="58" y="105"/>
                  <a:pt x="58" y="105"/>
                </a:cubicBezTo>
                <a:close/>
                <a:moveTo>
                  <a:pt x="93" y="215"/>
                </a:moveTo>
                <a:cubicBezTo>
                  <a:pt x="93" y="215"/>
                  <a:pt x="93" y="215"/>
                  <a:pt x="93" y="215"/>
                </a:cubicBezTo>
                <a:cubicBezTo>
                  <a:pt x="94" y="215"/>
                  <a:pt x="94" y="216"/>
                  <a:pt x="95" y="217"/>
                </a:cubicBezTo>
                <a:cubicBezTo>
                  <a:pt x="95" y="217"/>
                  <a:pt x="95" y="216"/>
                  <a:pt x="95" y="216"/>
                </a:cubicBezTo>
                <a:cubicBezTo>
                  <a:pt x="95" y="216"/>
                  <a:pt x="94" y="215"/>
                  <a:pt x="93" y="215"/>
                </a:cubicBezTo>
                <a:close/>
                <a:moveTo>
                  <a:pt x="32" y="110"/>
                </a:moveTo>
                <a:cubicBezTo>
                  <a:pt x="32" y="110"/>
                  <a:pt x="32" y="110"/>
                  <a:pt x="32" y="110"/>
                </a:cubicBezTo>
                <a:cubicBezTo>
                  <a:pt x="32" y="110"/>
                  <a:pt x="32" y="110"/>
                  <a:pt x="32" y="109"/>
                </a:cubicBezTo>
                <a:cubicBezTo>
                  <a:pt x="33" y="109"/>
                  <a:pt x="33" y="109"/>
                  <a:pt x="33" y="109"/>
                </a:cubicBezTo>
                <a:cubicBezTo>
                  <a:pt x="32" y="109"/>
                  <a:pt x="32" y="109"/>
                  <a:pt x="32" y="110"/>
                </a:cubicBezTo>
                <a:close/>
                <a:moveTo>
                  <a:pt x="92" y="214"/>
                </a:moveTo>
                <a:cubicBezTo>
                  <a:pt x="92" y="214"/>
                  <a:pt x="92" y="214"/>
                  <a:pt x="93" y="214"/>
                </a:cubicBezTo>
                <a:cubicBezTo>
                  <a:pt x="92" y="213"/>
                  <a:pt x="91" y="213"/>
                  <a:pt x="91" y="213"/>
                </a:cubicBezTo>
                <a:cubicBezTo>
                  <a:pt x="91" y="213"/>
                  <a:pt x="92" y="214"/>
                  <a:pt x="92" y="214"/>
                </a:cubicBezTo>
                <a:close/>
                <a:moveTo>
                  <a:pt x="8" y="9"/>
                </a:moveTo>
                <a:cubicBezTo>
                  <a:pt x="8" y="9"/>
                  <a:pt x="8" y="9"/>
                  <a:pt x="7" y="9"/>
                </a:cubicBezTo>
                <a:cubicBezTo>
                  <a:pt x="8" y="10"/>
                  <a:pt x="8" y="10"/>
                  <a:pt x="8" y="9"/>
                </a:cubicBezTo>
                <a:close/>
                <a:moveTo>
                  <a:pt x="55" y="113"/>
                </a:moveTo>
                <a:cubicBezTo>
                  <a:pt x="55" y="113"/>
                  <a:pt x="55" y="113"/>
                  <a:pt x="55" y="113"/>
                </a:cubicBezTo>
                <a:cubicBezTo>
                  <a:pt x="56" y="113"/>
                  <a:pt x="56" y="113"/>
                  <a:pt x="56" y="114"/>
                </a:cubicBezTo>
                <a:cubicBezTo>
                  <a:pt x="56" y="114"/>
                  <a:pt x="56" y="114"/>
                  <a:pt x="56" y="114"/>
                </a:cubicBezTo>
                <a:cubicBezTo>
                  <a:pt x="56" y="113"/>
                  <a:pt x="56" y="113"/>
                  <a:pt x="55" y="113"/>
                </a:cubicBezTo>
                <a:close/>
                <a:moveTo>
                  <a:pt x="40" y="91"/>
                </a:moveTo>
                <a:cubicBezTo>
                  <a:pt x="39" y="90"/>
                  <a:pt x="39" y="90"/>
                  <a:pt x="39" y="90"/>
                </a:cubicBezTo>
                <a:cubicBezTo>
                  <a:pt x="39" y="91"/>
                  <a:pt x="39" y="91"/>
                  <a:pt x="40" y="91"/>
                </a:cubicBezTo>
                <a:close/>
                <a:moveTo>
                  <a:pt x="97" y="218"/>
                </a:moveTo>
                <a:cubicBezTo>
                  <a:pt x="97" y="218"/>
                  <a:pt x="97" y="218"/>
                  <a:pt x="97" y="218"/>
                </a:cubicBezTo>
                <a:cubicBezTo>
                  <a:pt x="97" y="218"/>
                  <a:pt x="97" y="219"/>
                  <a:pt x="98" y="219"/>
                </a:cubicBezTo>
                <a:cubicBezTo>
                  <a:pt x="98" y="219"/>
                  <a:pt x="98" y="219"/>
                  <a:pt x="98" y="219"/>
                </a:cubicBezTo>
                <a:cubicBezTo>
                  <a:pt x="98" y="219"/>
                  <a:pt x="97" y="218"/>
                  <a:pt x="97" y="218"/>
                </a:cubicBezTo>
                <a:close/>
                <a:moveTo>
                  <a:pt x="128" y="87"/>
                </a:moveTo>
                <a:cubicBezTo>
                  <a:pt x="128" y="87"/>
                  <a:pt x="128" y="87"/>
                  <a:pt x="128" y="87"/>
                </a:cubicBezTo>
                <a:cubicBezTo>
                  <a:pt x="128" y="87"/>
                  <a:pt x="128" y="87"/>
                  <a:pt x="129" y="87"/>
                </a:cubicBezTo>
                <a:cubicBezTo>
                  <a:pt x="129" y="87"/>
                  <a:pt x="129" y="87"/>
                  <a:pt x="129" y="87"/>
                </a:cubicBezTo>
                <a:cubicBezTo>
                  <a:pt x="129" y="87"/>
                  <a:pt x="129" y="87"/>
                  <a:pt x="129" y="87"/>
                </a:cubicBezTo>
                <a:cubicBezTo>
                  <a:pt x="129" y="87"/>
                  <a:pt x="128" y="87"/>
                  <a:pt x="128" y="87"/>
                </a:cubicBezTo>
                <a:close/>
                <a:moveTo>
                  <a:pt x="62" y="72"/>
                </a:moveTo>
                <a:cubicBezTo>
                  <a:pt x="62" y="72"/>
                  <a:pt x="62" y="72"/>
                  <a:pt x="62" y="72"/>
                </a:cubicBezTo>
                <a:cubicBezTo>
                  <a:pt x="62" y="72"/>
                  <a:pt x="62" y="72"/>
                  <a:pt x="62" y="72"/>
                </a:cubicBezTo>
                <a:cubicBezTo>
                  <a:pt x="62" y="72"/>
                  <a:pt x="62" y="72"/>
                  <a:pt x="62" y="72"/>
                </a:cubicBezTo>
                <a:cubicBezTo>
                  <a:pt x="62" y="72"/>
                  <a:pt x="62" y="72"/>
                  <a:pt x="62" y="72"/>
                </a:cubicBezTo>
                <a:close/>
                <a:moveTo>
                  <a:pt x="132" y="93"/>
                </a:moveTo>
                <a:cubicBezTo>
                  <a:pt x="132" y="93"/>
                  <a:pt x="132" y="93"/>
                  <a:pt x="132" y="93"/>
                </a:cubicBezTo>
                <a:cubicBezTo>
                  <a:pt x="132" y="93"/>
                  <a:pt x="132" y="93"/>
                  <a:pt x="132" y="93"/>
                </a:cubicBezTo>
                <a:cubicBezTo>
                  <a:pt x="132" y="93"/>
                  <a:pt x="132" y="93"/>
                  <a:pt x="132" y="93"/>
                </a:cubicBezTo>
                <a:cubicBezTo>
                  <a:pt x="132" y="93"/>
                  <a:pt x="132" y="93"/>
                  <a:pt x="132" y="93"/>
                </a:cubicBezTo>
                <a:close/>
              </a:path>
            </a:pathLst>
          </a:custGeom>
          <a:solidFill>
            <a:srgbClr val="C00000"/>
          </a:solidFill>
          <a:ln>
            <a:noFill/>
          </a:ln>
        </p:spPr>
        <p:txBody>
          <a:bodyPr/>
          <a:lstStyle/>
          <a:p>
            <a:pPr fontAlgn="auto">
              <a:spcBef>
                <a:spcPts val="0"/>
              </a:spcBef>
              <a:spcAft>
                <a:spcPts val="0"/>
              </a:spcAft>
              <a:defRPr/>
            </a:pPr>
            <a:endParaRPr lang="zh-CN" altLang="en-US">
              <a:latin typeface="+mn-lt"/>
              <a:ea typeface="+mn-ea"/>
            </a:endParaRPr>
          </a:p>
        </p:txBody>
      </p:sp>
      <p:pic>
        <p:nvPicPr>
          <p:cNvPr id="2" name="图片 -2147482375"/>
          <p:cNvPicPr>
            <a:picLocks noChangeAspect="1"/>
          </p:cNvPicPr>
          <p:nvPr/>
        </p:nvPicPr>
        <p:blipFill>
          <a:blip r:embed="rId1"/>
          <a:stretch>
            <a:fillRect/>
          </a:stretch>
        </p:blipFill>
        <p:spPr>
          <a:xfrm>
            <a:off x="269875" y="904875"/>
            <a:ext cx="11783695" cy="5554345"/>
          </a:xfrm>
          <a:prstGeom prst="rect">
            <a:avLst/>
          </a:prstGeom>
          <a:noFill/>
          <a:ln w="9525">
            <a:noFill/>
          </a:ln>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tags/tag1.xml><?xml version="1.0" encoding="utf-8"?>
<p:tagLst xmlns:p="http://schemas.openxmlformats.org/presentationml/2006/main">
  <p:tag name="KSO_WM_TEMPLATE_CATEGORY" val="custom"/>
  <p:tag name="KSO_WM_TEMPLATE_INDEX" val="160036"/>
</p:tagLst>
</file>

<file path=ppt/tags/tag10.xml><?xml version="1.0" encoding="utf-8"?>
<p:tagLst xmlns:p="http://schemas.openxmlformats.org/presentationml/2006/main">
  <p:tag name="KSO_WM_TEMPLATE_CATEGORY" val="custom"/>
  <p:tag name="KSO_WM_TEMPLATE_INDEX" val="160036"/>
</p:tagLst>
</file>

<file path=ppt/tags/tag11.xml><?xml version="1.0" encoding="utf-8"?>
<p:tagLst xmlns:p="http://schemas.openxmlformats.org/presentationml/2006/main">
  <p:tag name="KSO_WM_TEMPLATE_CATEGORY" val="custom"/>
  <p:tag name="KSO_WM_TEMPLATE_INDEX" val="160036"/>
</p:tagLst>
</file>

<file path=ppt/tags/tag12.xml><?xml version="1.0" encoding="utf-8"?>
<p:tagLst xmlns:p="http://schemas.openxmlformats.org/presentationml/2006/main">
  <p:tag name="KSO_WM_TEMPLATE_CATEGORY" val="custom"/>
  <p:tag name="KSO_WM_TEMPLATE_INDEX" val="160036"/>
</p:tagLst>
</file>

<file path=ppt/tags/tag13.xml><?xml version="1.0" encoding="utf-8"?>
<p:tagLst xmlns:p="http://schemas.openxmlformats.org/presentationml/2006/main">
  <p:tag name="ISPRING_PRESENTATION_TITLE" val="红色简约教师节PPT模板"/>
</p:tagLst>
</file>

<file path=ppt/tags/tag2.xml><?xml version="1.0" encoding="utf-8"?>
<p:tagLst xmlns:p="http://schemas.openxmlformats.org/presentationml/2006/main">
  <p:tag name="KSO_WM_TEMPLATE_CATEGORY" val="custom"/>
  <p:tag name="KSO_WM_TEMPLATE_INDEX" val="160036"/>
</p:tagLst>
</file>

<file path=ppt/tags/tag3.xml><?xml version="1.0" encoding="utf-8"?>
<p:tagLst xmlns:p="http://schemas.openxmlformats.org/presentationml/2006/main">
  <p:tag name="KSO_WM_TEMPLATE_CATEGORY" val="custom"/>
  <p:tag name="KSO_WM_TEMPLATE_INDEX" val="160036"/>
</p:tagLst>
</file>

<file path=ppt/tags/tag4.xml><?xml version="1.0" encoding="utf-8"?>
<p:tagLst xmlns:p="http://schemas.openxmlformats.org/presentationml/2006/main">
  <p:tag name="KSO_WM_TEMPLATE_CATEGORY" val="custom"/>
  <p:tag name="KSO_WM_TEMPLATE_INDEX" val="160036"/>
</p:tagLst>
</file>

<file path=ppt/tags/tag5.xml><?xml version="1.0" encoding="utf-8"?>
<p:tagLst xmlns:p="http://schemas.openxmlformats.org/presentationml/2006/main">
  <p:tag name="KSO_WM_TEMPLATE_CATEGORY" val="custom"/>
  <p:tag name="KSO_WM_TEMPLATE_INDEX" val="160036"/>
</p:tagLst>
</file>

<file path=ppt/tags/tag6.xml><?xml version="1.0" encoding="utf-8"?>
<p:tagLst xmlns:p="http://schemas.openxmlformats.org/presentationml/2006/main">
  <p:tag name="KSO_WM_TEMPLATE_CATEGORY" val="custom"/>
  <p:tag name="KSO_WM_TEMPLATE_INDEX" val="160036"/>
</p:tagLst>
</file>

<file path=ppt/tags/tag7.xml><?xml version="1.0" encoding="utf-8"?>
<p:tagLst xmlns:p="http://schemas.openxmlformats.org/presentationml/2006/main">
  <p:tag name="KSO_WM_TEMPLATE_CATEGORY" val="custom"/>
  <p:tag name="KSO_WM_TEMPLATE_INDEX" val="160036"/>
</p:tagLst>
</file>

<file path=ppt/tags/tag8.xml><?xml version="1.0" encoding="utf-8"?>
<p:tagLst xmlns:p="http://schemas.openxmlformats.org/presentationml/2006/main">
  <p:tag name="KSO_WM_TEMPLATE_CATEGORY" val="custom"/>
  <p:tag name="KSO_WM_TEMPLATE_INDEX" val="160036"/>
</p:tagLst>
</file>

<file path=ppt/tags/tag9.xml><?xml version="1.0" encoding="utf-8"?>
<p:tagLst xmlns:p="http://schemas.openxmlformats.org/presentationml/2006/main">
  <p:tag name="KSO_WM_TEMPLATE_CATEGORY" val="custom"/>
  <p:tag name="KSO_WM_TEMPLATE_INDEX" val="160036"/>
</p:tagLst>
</file>

<file path=ppt/theme/theme1.xml><?xml version="1.0" encoding="utf-8"?>
<a:theme xmlns:a="http://schemas.openxmlformats.org/drawingml/2006/main" name="1_默认设计模板">
  <a:themeElements>
    <a:clrScheme name="PPT36">
      <a:dk1>
        <a:srgbClr val="000000"/>
      </a:dk1>
      <a:lt1>
        <a:srgbClr val="FFFFFF"/>
      </a:lt1>
      <a:dk2>
        <a:srgbClr val="000000"/>
      </a:dk2>
      <a:lt2>
        <a:srgbClr val="808080"/>
      </a:lt2>
      <a:accent1>
        <a:srgbClr val="FB262C"/>
      </a:accent1>
      <a:accent2>
        <a:srgbClr val="00BAF7"/>
      </a:accent2>
      <a:accent3>
        <a:srgbClr val="921519"/>
      </a:accent3>
      <a:accent4>
        <a:srgbClr val="F96D00"/>
      </a:accent4>
      <a:accent5>
        <a:srgbClr val="E4ECF8"/>
      </a:accent5>
      <a:accent6>
        <a:srgbClr val="2D2D8A"/>
      </a:accent6>
      <a:hlink>
        <a:srgbClr val="009999"/>
      </a:hlink>
      <a:folHlink>
        <a:srgbClr val="99CC00"/>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黑体" panose="02010609060101010101" pitchFamily="49"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黑体" panose="02010609060101010101" pitchFamily="49" charset="-122"/>
          </a:defRPr>
        </a:defPPr>
      </a:lstStyle>
    </a:lnDef>
  </a:objectDefaults>
  <a:extraClrSchemeLst>
    <a:extraClrScheme>
      <a:clrScheme name="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2916</Words>
  <Application>WPS 演示</Application>
  <PresentationFormat>宽屏</PresentationFormat>
  <Paragraphs>68</Paragraphs>
  <Slides>14</Slides>
  <Notes>25</Notes>
  <HiddenSlides>0</HiddenSlides>
  <MMClips>1</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2</vt:i4>
      </vt:variant>
      <vt:variant>
        <vt:lpstr>幻灯片标题</vt:lpstr>
      </vt:variant>
      <vt:variant>
        <vt:i4>14</vt:i4>
      </vt:variant>
    </vt:vector>
  </HeadingPairs>
  <TitlesOfParts>
    <vt:vector size="26" baseType="lpstr">
      <vt:lpstr>Arial</vt:lpstr>
      <vt:lpstr>宋体</vt:lpstr>
      <vt:lpstr>Wingdings</vt:lpstr>
      <vt:lpstr>黑体</vt:lpstr>
      <vt:lpstr>Times New Roman</vt:lpstr>
      <vt:lpstr>方正综艺简体</vt:lpstr>
      <vt:lpstr>微软雅黑</vt:lpstr>
      <vt:lpstr>Arial Unicode MS</vt:lpstr>
      <vt:lpstr>Calibri</vt:lpstr>
      <vt:lpstr>1_默认设计模板</vt:lpstr>
      <vt:lpstr>Visio.Drawing.15</vt:lpstr>
      <vt:lpstr>Visio.Drawing.11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丘美玲</cp:lastModifiedBy>
  <cp:revision>14</cp:revision>
  <dcterms:created xsi:type="dcterms:W3CDTF">2019-12-24T00:15:00Z</dcterms:created>
  <dcterms:modified xsi:type="dcterms:W3CDTF">2021-03-06T00:06:05Z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

<file path=docProps/thumbnail.jpeg>
</file>